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56" r:id="rId3"/>
    <p:sldId id="257" r:id="rId4"/>
    <p:sldId id="258" r:id="rId5"/>
    <p:sldId id="271" r:id="rId6"/>
    <p:sldId id="272" r:id="rId7"/>
    <p:sldId id="273" r:id="rId8"/>
    <p:sldId id="264" r:id="rId9"/>
    <p:sldId id="269" r:id="rId10"/>
    <p:sldId id="265" r:id="rId11"/>
    <p:sldId id="267" r:id="rId12"/>
    <p:sldId id="266" r:id="rId13"/>
    <p:sldId id="259" r:id="rId14"/>
    <p:sldId id="274" r:id="rId15"/>
    <p:sldId id="260" r:id="rId16"/>
    <p:sldId id="263" r:id="rId1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795"/>
    <a:srgbClr val="469C8C"/>
    <a:srgbClr val="DCF0F0"/>
    <a:srgbClr val="BAE0D9"/>
    <a:srgbClr val="306A5F"/>
    <a:srgbClr val="66BAAA"/>
    <a:srgbClr val="E7BD5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89620" autoAdjust="0"/>
  </p:normalViewPr>
  <p:slideViewPr>
    <p:cSldViewPr>
      <p:cViewPr>
        <p:scale>
          <a:sx n="100" d="100"/>
          <a:sy n="100" d="100"/>
        </p:scale>
        <p:origin x="-1128" y="282"/>
      </p:cViewPr>
      <p:guideLst>
        <p:guide orient="horz" pos="2160"/>
        <p:guide pos="2880"/>
      </p:guideLst>
    </p:cSldViewPr>
  </p:slideViewPr>
  <p:notesTextViewPr>
    <p:cViewPr>
      <p:scale>
        <a:sx n="1" d="1"/>
        <a:sy n="1" d="1"/>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chemeClr val="accent6">
            <a:lumMod val="60000"/>
            <a:lumOff val="40000"/>
          </a:schemeClr>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F08145ED-4584-4024-B64C-60943FAB5697}" type="presOf" srcId="{6A358C04-C2E3-4EDD-9D0F-ABE3660C61B2}" destId="{C04FE58E-0E80-41AD-822C-FB2249E3BC3E}"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815AE024-E050-4CDE-B83C-58A5146733FE}" type="presOf" srcId="{94C39019-00BE-4EA2-9CD7-E66E5CBA6662}" destId="{D8180C71-4601-452C-9521-F5AD5B3BF87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97B64686-75CC-4692-95AA-6FC34DF7E813}" type="presOf" srcId="{39502D01-9338-4CA6-927F-D32F2971397F}" destId="{5106397B-9D56-4F04-813D-1CB5590659AF}" srcOrd="0" destOrd="0" presId="urn:microsoft.com/office/officeart/2005/8/layout/chevron1"/>
    <dgm:cxn modelId="{56D66543-5B37-4017-8BE8-754CB6B95536}" type="presOf" srcId="{06D4D497-D943-491E-8D65-71E74BB74EAB}" destId="{E712460E-93C5-4D1D-B99C-2D680B8C573B}"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71E884A7-FBA3-420F-8DE8-88CD58AC10FA}" type="presOf" srcId="{F8923F8A-DA12-480E-8E35-7B2B6CF11607}" destId="{32AEBCAC-8636-4652-89FA-A67D9A3A3143}" srcOrd="0" destOrd="0" presId="urn:microsoft.com/office/officeart/2005/8/layout/chevron1"/>
    <dgm:cxn modelId="{2ACE7B3D-1CAF-43E0-A3A4-F7CA48710325}" type="presParOf" srcId="{C04FE58E-0E80-41AD-822C-FB2249E3BC3E}" destId="{5106397B-9D56-4F04-813D-1CB5590659AF}" srcOrd="0" destOrd="0" presId="urn:microsoft.com/office/officeart/2005/8/layout/chevron1"/>
    <dgm:cxn modelId="{F492C853-F76D-469C-80D2-E32813B37DB1}" type="presParOf" srcId="{C04FE58E-0E80-41AD-822C-FB2249E3BC3E}" destId="{1E834A64-74D4-475E-9A03-127166381776}" srcOrd="1" destOrd="0" presId="urn:microsoft.com/office/officeart/2005/8/layout/chevron1"/>
    <dgm:cxn modelId="{2E685533-9CEC-458C-A43C-5DE17D1C229D}" type="presParOf" srcId="{C04FE58E-0E80-41AD-822C-FB2249E3BC3E}" destId="{32AEBCAC-8636-4652-89FA-A67D9A3A3143}" srcOrd="2" destOrd="0" presId="urn:microsoft.com/office/officeart/2005/8/layout/chevron1"/>
    <dgm:cxn modelId="{E498F057-47FA-4B3E-A457-510D0A05CA1D}" type="presParOf" srcId="{C04FE58E-0E80-41AD-822C-FB2249E3BC3E}" destId="{3052D122-330A-4DBE-8B1F-51CA36B6C31F}" srcOrd="3" destOrd="0" presId="urn:microsoft.com/office/officeart/2005/8/layout/chevron1"/>
    <dgm:cxn modelId="{73DEC485-CA1B-43CD-A2E2-B69115EBA4EF}" type="presParOf" srcId="{C04FE58E-0E80-41AD-822C-FB2249E3BC3E}" destId="{E712460E-93C5-4D1D-B99C-2D680B8C573B}" srcOrd="4" destOrd="0" presId="urn:microsoft.com/office/officeart/2005/8/layout/chevron1"/>
    <dgm:cxn modelId="{C417610B-FD67-429C-80F0-78F3891DFF6F}" type="presParOf" srcId="{C04FE58E-0E80-41AD-822C-FB2249E3BC3E}" destId="{881015C8-024F-4CF1-ADF7-F8A056A25E7F}" srcOrd="5" destOrd="0" presId="urn:microsoft.com/office/officeart/2005/8/layout/chevron1"/>
    <dgm:cxn modelId="{A7F23F30-54EF-49E8-91C3-30269AAF9133}"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44240CEE-19D2-42C9-BB7B-516B84D47785}" srcId="{6A358C04-C2E3-4EDD-9D0F-ABE3660C61B2}" destId="{06D4D497-D943-491E-8D65-71E74BB74EAB}" srcOrd="2" destOrd="0" parTransId="{413FB33C-DFD5-4C54-95F3-17DE65F082A1}" sibTransId="{3AC6AD2E-D656-49AA-A29D-016C237E2180}"/>
    <dgm:cxn modelId="{3D902715-8EC9-41E9-B861-7BBE7BB4D431}" type="presOf" srcId="{39502D01-9338-4CA6-927F-D32F2971397F}" destId="{5106397B-9D56-4F04-813D-1CB5590659A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4DA07F45-222F-42E7-B61A-BC1A44715FE5}" type="presOf" srcId="{F8923F8A-DA12-480E-8E35-7B2B6CF11607}" destId="{32AEBCAC-8636-4652-89FA-A67D9A3A3143}" srcOrd="0" destOrd="0" presId="urn:microsoft.com/office/officeart/2005/8/layout/chevron1"/>
    <dgm:cxn modelId="{F0C328E4-76B5-4873-A3B0-BFF02DCD1EF4}" type="presOf" srcId="{6A358C04-C2E3-4EDD-9D0F-ABE3660C61B2}" destId="{C04FE58E-0E80-41AD-822C-FB2249E3BC3E}" srcOrd="0" destOrd="0" presId="urn:microsoft.com/office/officeart/2005/8/layout/chevron1"/>
    <dgm:cxn modelId="{746EF867-D6B3-4938-B21F-03613BAF0B7B}" type="presOf" srcId="{94C39019-00BE-4EA2-9CD7-E66E5CBA6662}" destId="{D8180C71-4601-452C-9521-F5AD5B3BF87F}" srcOrd="0" destOrd="0" presId="urn:microsoft.com/office/officeart/2005/8/layout/chevron1"/>
    <dgm:cxn modelId="{ABE77C1E-3400-4708-B522-E67213DE006F}" type="presOf" srcId="{06D4D497-D943-491E-8D65-71E74BB74EAB}" destId="{E712460E-93C5-4D1D-B99C-2D680B8C573B}"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DA46AF4B-4B59-4FDB-BA42-A1792757777D}" type="presParOf" srcId="{C04FE58E-0E80-41AD-822C-FB2249E3BC3E}" destId="{5106397B-9D56-4F04-813D-1CB5590659AF}" srcOrd="0" destOrd="0" presId="urn:microsoft.com/office/officeart/2005/8/layout/chevron1"/>
    <dgm:cxn modelId="{BC261B08-E256-452B-AB3D-CDEFD587A558}" type="presParOf" srcId="{C04FE58E-0E80-41AD-822C-FB2249E3BC3E}" destId="{1E834A64-74D4-475E-9A03-127166381776}" srcOrd="1" destOrd="0" presId="urn:microsoft.com/office/officeart/2005/8/layout/chevron1"/>
    <dgm:cxn modelId="{7E25D648-3FCF-4E3A-9433-C4A9C5F6CDB2}" type="presParOf" srcId="{C04FE58E-0E80-41AD-822C-FB2249E3BC3E}" destId="{32AEBCAC-8636-4652-89FA-A67D9A3A3143}" srcOrd="2" destOrd="0" presId="urn:microsoft.com/office/officeart/2005/8/layout/chevron1"/>
    <dgm:cxn modelId="{2F1F094D-0B34-4C6C-A525-32E2005D38FD}" type="presParOf" srcId="{C04FE58E-0E80-41AD-822C-FB2249E3BC3E}" destId="{3052D122-330A-4DBE-8B1F-51CA36B6C31F}" srcOrd="3" destOrd="0" presId="urn:microsoft.com/office/officeart/2005/8/layout/chevron1"/>
    <dgm:cxn modelId="{C08146CC-20A3-4D5F-ABCD-80C7192F481A}" type="presParOf" srcId="{C04FE58E-0E80-41AD-822C-FB2249E3BC3E}" destId="{E712460E-93C5-4D1D-B99C-2D680B8C573B}" srcOrd="4" destOrd="0" presId="urn:microsoft.com/office/officeart/2005/8/layout/chevron1"/>
    <dgm:cxn modelId="{6629A9AE-F20F-47D7-87F4-0323006B2FED}" type="presParOf" srcId="{C04FE58E-0E80-41AD-822C-FB2249E3BC3E}" destId="{881015C8-024F-4CF1-ADF7-F8A056A25E7F}" srcOrd="5" destOrd="0" presId="urn:microsoft.com/office/officeart/2005/8/layout/chevron1"/>
    <dgm:cxn modelId="{01D6C903-433C-4FDC-B4E1-517AABEF91FE}"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35D6305E-1140-4BD3-B723-4027CBE20357}" type="presOf" srcId="{39502D01-9338-4CA6-927F-D32F2971397F}" destId="{5106397B-9D56-4F04-813D-1CB5590659AF}" srcOrd="0" destOrd="0" presId="urn:microsoft.com/office/officeart/2005/8/layout/chevron1"/>
    <dgm:cxn modelId="{4ECF267E-AA80-4C90-9CFC-CE4F82A21710}" type="presOf" srcId="{94C39019-00BE-4EA2-9CD7-E66E5CBA6662}" destId="{D8180C71-4601-452C-9521-F5AD5B3BF87F}"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8986441E-03ED-4D0E-95C2-DCD5C3F13377}" srcId="{6A358C04-C2E3-4EDD-9D0F-ABE3660C61B2}" destId="{39502D01-9338-4CA6-927F-D32F2971397F}" srcOrd="0" destOrd="0" parTransId="{DC8FFBA9-DDCE-42A1-8A2F-B68C90550809}" sibTransId="{CF980410-AB31-44D5-A9D1-C2F47329A695}"/>
    <dgm:cxn modelId="{CCDA0B6C-E0C7-43E1-83FE-1CEE966F52D1}" type="presOf" srcId="{F8923F8A-DA12-480E-8E35-7B2B6CF11607}" destId="{32AEBCAC-8636-4652-89FA-A67D9A3A3143}" srcOrd="0" destOrd="0" presId="urn:microsoft.com/office/officeart/2005/8/layout/chevron1"/>
    <dgm:cxn modelId="{6A8FE5BF-18EE-4735-8AFE-7C2C6026E537}" type="presOf" srcId="{6A358C04-C2E3-4EDD-9D0F-ABE3660C61B2}" destId="{C04FE58E-0E80-41AD-822C-FB2249E3BC3E}" srcOrd="0" destOrd="0" presId="urn:microsoft.com/office/officeart/2005/8/layout/chevron1"/>
    <dgm:cxn modelId="{443E5198-E767-4C10-B92C-8F88B64684AC}" type="presOf" srcId="{06D4D497-D943-491E-8D65-71E74BB74EAB}" destId="{E712460E-93C5-4D1D-B99C-2D680B8C573B}"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2E3F6664-D4E6-45E2-B536-C7974E786655}" type="presParOf" srcId="{C04FE58E-0E80-41AD-822C-FB2249E3BC3E}" destId="{5106397B-9D56-4F04-813D-1CB5590659AF}" srcOrd="0" destOrd="0" presId="urn:microsoft.com/office/officeart/2005/8/layout/chevron1"/>
    <dgm:cxn modelId="{E510E22D-480B-4097-8756-37C623C5BA09}" type="presParOf" srcId="{C04FE58E-0E80-41AD-822C-FB2249E3BC3E}" destId="{1E834A64-74D4-475E-9A03-127166381776}" srcOrd="1" destOrd="0" presId="urn:microsoft.com/office/officeart/2005/8/layout/chevron1"/>
    <dgm:cxn modelId="{3B61E212-2A2C-497B-952B-FB6E2F888E47}" type="presParOf" srcId="{C04FE58E-0E80-41AD-822C-FB2249E3BC3E}" destId="{32AEBCAC-8636-4652-89FA-A67D9A3A3143}" srcOrd="2" destOrd="0" presId="urn:microsoft.com/office/officeart/2005/8/layout/chevron1"/>
    <dgm:cxn modelId="{BF9EAADE-DACF-491E-BA94-461DD681EF8D}" type="presParOf" srcId="{C04FE58E-0E80-41AD-822C-FB2249E3BC3E}" destId="{3052D122-330A-4DBE-8B1F-51CA36B6C31F}" srcOrd="3" destOrd="0" presId="urn:microsoft.com/office/officeart/2005/8/layout/chevron1"/>
    <dgm:cxn modelId="{0FDA0D10-833D-450D-8013-36030358FE30}" type="presParOf" srcId="{C04FE58E-0E80-41AD-822C-FB2249E3BC3E}" destId="{E712460E-93C5-4D1D-B99C-2D680B8C573B}" srcOrd="4" destOrd="0" presId="urn:microsoft.com/office/officeart/2005/8/layout/chevron1"/>
    <dgm:cxn modelId="{30032ADD-CDAC-4964-94F2-BF25EA181D99}" type="presParOf" srcId="{C04FE58E-0E80-41AD-822C-FB2249E3BC3E}" destId="{881015C8-024F-4CF1-ADF7-F8A056A25E7F}" srcOrd="5" destOrd="0" presId="urn:microsoft.com/office/officeart/2005/8/layout/chevron1"/>
    <dgm:cxn modelId="{9F78BDED-EACF-4645-B61C-D425B90206DD}"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A2244E6B-205C-46F8-846A-CAA87C078E26}" type="presOf" srcId="{94C39019-00BE-4EA2-9CD7-E66E5CBA6662}" destId="{D8180C71-4601-452C-9521-F5AD5B3BF87F}" srcOrd="0" destOrd="0" presId="urn:microsoft.com/office/officeart/2005/8/layout/chevron1"/>
    <dgm:cxn modelId="{69B90A7D-776B-49AB-BAAD-40B9F57669B1}" type="presOf" srcId="{39502D01-9338-4CA6-927F-D32F2971397F}" destId="{5106397B-9D56-4F04-813D-1CB5590659AF}" srcOrd="0" destOrd="0" presId="urn:microsoft.com/office/officeart/2005/8/layout/chevron1"/>
    <dgm:cxn modelId="{A3469C0D-A57A-424F-929A-E03650174354}" type="presOf" srcId="{6A358C04-C2E3-4EDD-9D0F-ABE3660C61B2}" destId="{C04FE58E-0E80-41AD-822C-FB2249E3BC3E}"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4E0BB395-6271-49B6-AB4E-41638040B781}" type="presOf" srcId="{F8923F8A-DA12-480E-8E35-7B2B6CF11607}" destId="{32AEBCAC-8636-4652-89FA-A67D9A3A3143}"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D6778774-5B6D-4523-A62D-F700F51716FE}" srcId="{6A358C04-C2E3-4EDD-9D0F-ABE3660C61B2}" destId="{94C39019-00BE-4EA2-9CD7-E66E5CBA6662}" srcOrd="3" destOrd="0" parTransId="{D249739A-84CC-4786-9541-4FF8A01DFDC2}" sibTransId="{7E9453AB-0CF2-4975-BC03-5EBD03C10145}"/>
    <dgm:cxn modelId="{F077BAB3-2804-4A4C-9BA6-1AB481A11508}" type="presOf" srcId="{06D4D497-D943-491E-8D65-71E74BB74EAB}" destId="{E712460E-93C5-4D1D-B99C-2D680B8C573B}"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C1B71949-4F67-4272-8EE1-9759C115E9E4}" type="presParOf" srcId="{C04FE58E-0E80-41AD-822C-FB2249E3BC3E}" destId="{5106397B-9D56-4F04-813D-1CB5590659AF}" srcOrd="0" destOrd="0" presId="urn:microsoft.com/office/officeart/2005/8/layout/chevron1"/>
    <dgm:cxn modelId="{F6D9B5EF-9D64-4B4B-A628-7E0E71CCDE17}" type="presParOf" srcId="{C04FE58E-0E80-41AD-822C-FB2249E3BC3E}" destId="{1E834A64-74D4-475E-9A03-127166381776}" srcOrd="1" destOrd="0" presId="urn:microsoft.com/office/officeart/2005/8/layout/chevron1"/>
    <dgm:cxn modelId="{233EA84C-FF73-4BBE-A1F4-C115CD0F863C}" type="presParOf" srcId="{C04FE58E-0E80-41AD-822C-FB2249E3BC3E}" destId="{32AEBCAC-8636-4652-89FA-A67D9A3A3143}" srcOrd="2" destOrd="0" presId="urn:microsoft.com/office/officeart/2005/8/layout/chevron1"/>
    <dgm:cxn modelId="{B11065DB-3601-4B1D-83FB-6A896B97F67B}" type="presParOf" srcId="{C04FE58E-0E80-41AD-822C-FB2249E3BC3E}" destId="{3052D122-330A-4DBE-8B1F-51CA36B6C31F}" srcOrd="3" destOrd="0" presId="urn:microsoft.com/office/officeart/2005/8/layout/chevron1"/>
    <dgm:cxn modelId="{476CD93E-B21F-415F-A5FC-B5D49BE59A6D}" type="presParOf" srcId="{C04FE58E-0E80-41AD-822C-FB2249E3BC3E}" destId="{E712460E-93C5-4D1D-B99C-2D680B8C573B}" srcOrd="4" destOrd="0" presId="urn:microsoft.com/office/officeart/2005/8/layout/chevron1"/>
    <dgm:cxn modelId="{6D7952D1-347D-4940-9B87-93A8DD88A854}" type="presParOf" srcId="{C04FE58E-0E80-41AD-822C-FB2249E3BC3E}" destId="{881015C8-024F-4CF1-ADF7-F8A056A25E7F}" srcOrd="5" destOrd="0" presId="urn:microsoft.com/office/officeart/2005/8/layout/chevron1"/>
    <dgm:cxn modelId="{895BDBC1-4F54-4027-B6B7-9CCCE9099AE4}"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chemeClr val="accent6">
            <a:lumMod val="60000"/>
            <a:lumOff val="40000"/>
          </a:schemeClr>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rgbClr val="C00000"/>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DF12F590-A9E5-4EA9-AD28-AC960F5D7713}" type="presOf" srcId="{06D4D497-D943-491E-8D65-71E74BB74EAB}" destId="{E712460E-93C5-4D1D-B99C-2D680B8C573B}"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F89B8802-4093-4819-AB4F-3BC3B899BC15}" type="presOf" srcId="{39502D01-9338-4CA6-927F-D32F2971397F}" destId="{5106397B-9D56-4F04-813D-1CB5590659A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D825D1D9-BB18-4FB8-A6B0-B0A2F0755CB3}" type="presOf" srcId="{94C39019-00BE-4EA2-9CD7-E66E5CBA6662}" destId="{D8180C71-4601-452C-9521-F5AD5B3BF87F}" srcOrd="0" destOrd="0" presId="urn:microsoft.com/office/officeart/2005/8/layout/chevron1"/>
    <dgm:cxn modelId="{1357AA71-A93C-476F-8136-2F58737FFCF5}" type="presOf" srcId="{F8923F8A-DA12-480E-8E35-7B2B6CF11607}" destId="{32AEBCAC-8636-4652-89FA-A67D9A3A3143}"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0E2591F1-46E6-47A2-9BAC-AF14052A04C1}" type="presOf" srcId="{6A358C04-C2E3-4EDD-9D0F-ABE3660C61B2}" destId="{C04FE58E-0E80-41AD-822C-FB2249E3BC3E}" srcOrd="0" destOrd="0" presId="urn:microsoft.com/office/officeart/2005/8/layout/chevron1"/>
    <dgm:cxn modelId="{D6778774-5B6D-4523-A62D-F700F51716FE}" srcId="{6A358C04-C2E3-4EDD-9D0F-ABE3660C61B2}" destId="{94C39019-00BE-4EA2-9CD7-E66E5CBA6662}" srcOrd="3" destOrd="0" parTransId="{D249739A-84CC-4786-9541-4FF8A01DFDC2}" sibTransId="{7E9453AB-0CF2-4975-BC03-5EBD03C10145}"/>
    <dgm:cxn modelId="{7B8CEB43-6970-4873-84A6-47D0F913D099}" type="presParOf" srcId="{C04FE58E-0E80-41AD-822C-FB2249E3BC3E}" destId="{5106397B-9D56-4F04-813D-1CB5590659AF}" srcOrd="0" destOrd="0" presId="urn:microsoft.com/office/officeart/2005/8/layout/chevron1"/>
    <dgm:cxn modelId="{1CB0F44B-7118-47BB-84BD-0D9799715AB1}" type="presParOf" srcId="{C04FE58E-0E80-41AD-822C-FB2249E3BC3E}" destId="{1E834A64-74D4-475E-9A03-127166381776}" srcOrd="1" destOrd="0" presId="urn:microsoft.com/office/officeart/2005/8/layout/chevron1"/>
    <dgm:cxn modelId="{B865ECFD-1815-453C-8FCC-553FC57286D4}" type="presParOf" srcId="{C04FE58E-0E80-41AD-822C-FB2249E3BC3E}" destId="{32AEBCAC-8636-4652-89FA-A67D9A3A3143}" srcOrd="2" destOrd="0" presId="urn:microsoft.com/office/officeart/2005/8/layout/chevron1"/>
    <dgm:cxn modelId="{6F164996-77AE-4A3D-B850-20B52CCDCB1F}" type="presParOf" srcId="{C04FE58E-0E80-41AD-822C-FB2249E3BC3E}" destId="{3052D122-330A-4DBE-8B1F-51CA36B6C31F}" srcOrd="3" destOrd="0" presId="urn:microsoft.com/office/officeart/2005/8/layout/chevron1"/>
    <dgm:cxn modelId="{0C92F8F5-A482-488F-A751-8EDE92D22BA3}" type="presParOf" srcId="{C04FE58E-0E80-41AD-822C-FB2249E3BC3E}" destId="{E712460E-93C5-4D1D-B99C-2D680B8C573B}" srcOrd="4" destOrd="0" presId="urn:microsoft.com/office/officeart/2005/8/layout/chevron1"/>
    <dgm:cxn modelId="{555D0F11-BB18-4C2B-80CF-FC6957947544}" type="presParOf" srcId="{C04FE58E-0E80-41AD-822C-FB2249E3BC3E}" destId="{881015C8-024F-4CF1-ADF7-F8A056A25E7F}" srcOrd="5" destOrd="0" presId="urn:microsoft.com/office/officeart/2005/8/layout/chevron1"/>
    <dgm:cxn modelId="{C30AE9E3-1F87-4350-88DD-1CC99CE9DB34}"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chemeClr val="accent6">
            <a:lumMod val="60000"/>
            <a:lumOff val="40000"/>
          </a:schemeClr>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rgbClr val="C00000"/>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44240CEE-19D2-42C9-BB7B-516B84D47785}" srcId="{6A358C04-C2E3-4EDD-9D0F-ABE3660C61B2}" destId="{06D4D497-D943-491E-8D65-71E74BB74EAB}" srcOrd="2" destOrd="0" parTransId="{413FB33C-DFD5-4C54-95F3-17DE65F082A1}" sibTransId="{3AC6AD2E-D656-49AA-A29D-016C237E2180}"/>
    <dgm:cxn modelId="{9BBDDF34-7424-465D-8BEC-663CF5A34634}" type="presOf" srcId="{39502D01-9338-4CA6-927F-D32F2971397F}" destId="{5106397B-9D56-4F04-813D-1CB5590659A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F5FEB0E2-1BEE-4C11-85B0-1FEF05214C75}" type="presOf" srcId="{94C39019-00BE-4EA2-9CD7-E66E5CBA6662}" destId="{D8180C71-4601-452C-9521-F5AD5B3BF87F}" srcOrd="0" destOrd="0" presId="urn:microsoft.com/office/officeart/2005/8/layout/chevron1"/>
    <dgm:cxn modelId="{6201D11C-EB09-4391-BE34-014A845E5AE3}" type="presOf" srcId="{6A358C04-C2E3-4EDD-9D0F-ABE3660C61B2}" destId="{C04FE58E-0E80-41AD-822C-FB2249E3BC3E}" srcOrd="0" destOrd="0" presId="urn:microsoft.com/office/officeart/2005/8/layout/chevron1"/>
    <dgm:cxn modelId="{4BCDBC82-0F96-4D2A-B826-85B161C8BF40}" type="presOf" srcId="{06D4D497-D943-491E-8D65-71E74BB74EAB}" destId="{E712460E-93C5-4D1D-B99C-2D680B8C573B}" srcOrd="0" destOrd="0" presId="urn:microsoft.com/office/officeart/2005/8/layout/chevron1"/>
    <dgm:cxn modelId="{E5890A27-D341-4693-A872-BABD16DA4B08}" type="presOf" srcId="{F8923F8A-DA12-480E-8E35-7B2B6CF11607}" destId="{32AEBCAC-8636-4652-89FA-A67D9A3A3143}"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EDAEF59D-FABE-4377-ADFD-FDD2DC4B7DA1}" type="presParOf" srcId="{C04FE58E-0E80-41AD-822C-FB2249E3BC3E}" destId="{5106397B-9D56-4F04-813D-1CB5590659AF}" srcOrd="0" destOrd="0" presId="urn:microsoft.com/office/officeart/2005/8/layout/chevron1"/>
    <dgm:cxn modelId="{840045D6-38EE-4EFE-8377-1530C4D18FE3}" type="presParOf" srcId="{C04FE58E-0E80-41AD-822C-FB2249E3BC3E}" destId="{1E834A64-74D4-475E-9A03-127166381776}" srcOrd="1" destOrd="0" presId="urn:microsoft.com/office/officeart/2005/8/layout/chevron1"/>
    <dgm:cxn modelId="{70B4DB43-289D-4F5D-B2B5-FAB1E325598E}" type="presParOf" srcId="{C04FE58E-0E80-41AD-822C-FB2249E3BC3E}" destId="{32AEBCAC-8636-4652-89FA-A67D9A3A3143}" srcOrd="2" destOrd="0" presId="urn:microsoft.com/office/officeart/2005/8/layout/chevron1"/>
    <dgm:cxn modelId="{2DF07355-490C-474A-B852-4AA64D106CA1}" type="presParOf" srcId="{C04FE58E-0E80-41AD-822C-FB2249E3BC3E}" destId="{3052D122-330A-4DBE-8B1F-51CA36B6C31F}" srcOrd="3" destOrd="0" presId="urn:microsoft.com/office/officeart/2005/8/layout/chevron1"/>
    <dgm:cxn modelId="{59EBF82D-7DE4-447C-AA10-7CEC3A2A95E7}" type="presParOf" srcId="{C04FE58E-0E80-41AD-822C-FB2249E3BC3E}" destId="{E712460E-93C5-4D1D-B99C-2D680B8C573B}" srcOrd="4" destOrd="0" presId="urn:microsoft.com/office/officeart/2005/8/layout/chevron1"/>
    <dgm:cxn modelId="{B4D5E4F6-8D12-480B-8221-F55E4CD2A7AA}" type="presParOf" srcId="{C04FE58E-0E80-41AD-822C-FB2249E3BC3E}" destId="{881015C8-024F-4CF1-ADF7-F8A056A25E7F}" srcOrd="5" destOrd="0" presId="urn:microsoft.com/office/officeart/2005/8/layout/chevron1"/>
    <dgm:cxn modelId="{CCAD8528-D21F-4681-ABD7-B4B4E76BB94B}"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chemeClr val="accent6">
            <a:lumMod val="60000"/>
            <a:lumOff val="40000"/>
          </a:schemeClr>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rgbClr val="C00000"/>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6C1A4C8A-B146-41F9-A2F9-1BFDCE151A9F}" type="presOf" srcId="{39502D01-9338-4CA6-927F-D32F2971397F}" destId="{5106397B-9D56-4F04-813D-1CB5590659AF}" srcOrd="0" destOrd="0" presId="urn:microsoft.com/office/officeart/2005/8/layout/chevron1"/>
    <dgm:cxn modelId="{0F67B44C-0D6A-483A-8C04-C57F346561B4}" type="presOf" srcId="{06D4D497-D943-491E-8D65-71E74BB74EAB}" destId="{E712460E-93C5-4D1D-B99C-2D680B8C573B}" srcOrd="0" destOrd="0" presId="urn:microsoft.com/office/officeart/2005/8/layout/chevron1"/>
    <dgm:cxn modelId="{36ADFEAC-B410-4029-AD5E-1D55E4793D27}" type="presOf" srcId="{94C39019-00BE-4EA2-9CD7-E66E5CBA6662}" destId="{D8180C71-4601-452C-9521-F5AD5B3BF87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63EBBDAB-C0BB-4C67-8837-B441CE4986DE}" type="presOf" srcId="{F8923F8A-DA12-480E-8E35-7B2B6CF11607}" destId="{32AEBCAC-8636-4652-89FA-A67D9A3A3143}"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D6778774-5B6D-4523-A62D-F700F51716FE}" srcId="{6A358C04-C2E3-4EDD-9D0F-ABE3660C61B2}" destId="{94C39019-00BE-4EA2-9CD7-E66E5CBA6662}" srcOrd="3" destOrd="0" parTransId="{D249739A-84CC-4786-9541-4FF8A01DFDC2}" sibTransId="{7E9453AB-0CF2-4975-BC03-5EBD03C10145}"/>
    <dgm:cxn modelId="{912A91C1-D612-4EBC-BB6B-F83DDE7E47E0}" type="presOf" srcId="{6A358C04-C2E3-4EDD-9D0F-ABE3660C61B2}" destId="{C04FE58E-0E80-41AD-822C-FB2249E3BC3E}"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B5C17C71-186A-4D34-912F-2FE46B47A0C3}" type="presParOf" srcId="{C04FE58E-0E80-41AD-822C-FB2249E3BC3E}" destId="{5106397B-9D56-4F04-813D-1CB5590659AF}" srcOrd="0" destOrd="0" presId="urn:microsoft.com/office/officeart/2005/8/layout/chevron1"/>
    <dgm:cxn modelId="{E6A50572-91EE-4DD6-A832-6A8E4133B148}" type="presParOf" srcId="{C04FE58E-0E80-41AD-822C-FB2249E3BC3E}" destId="{1E834A64-74D4-475E-9A03-127166381776}" srcOrd="1" destOrd="0" presId="urn:microsoft.com/office/officeart/2005/8/layout/chevron1"/>
    <dgm:cxn modelId="{DCB3B5AD-B9C5-4BDD-9E12-08ADAE38F62C}" type="presParOf" srcId="{C04FE58E-0E80-41AD-822C-FB2249E3BC3E}" destId="{32AEBCAC-8636-4652-89FA-A67D9A3A3143}" srcOrd="2" destOrd="0" presId="urn:microsoft.com/office/officeart/2005/8/layout/chevron1"/>
    <dgm:cxn modelId="{4C24BF7F-8258-4CCC-BF1E-6B2B54B52111}" type="presParOf" srcId="{C04FE58E-0E80-41AD-822C-FB2249E3BC3E}" destId="{3052D122-330A-4DBE-8B1F-51CA36B6C31F}" srcOrd="3" destOrd="0" presId="urn:microsoft.com/office/officeart/2005/8/layout/chevron1"/>
    <dgm:cxn modelId="{75B909EF-50DC-464D-BCD4-984BFD5D5FA5}" type="presParOf" srcId="{C04FE58E-0E80-41AD-822C-FB2249E3BC3E}" destId="{E712460E-93C5-4D1D-B99C-2D680B8C573B}" srcOrd="4" destOrd="0" presId="urn:microsoft.com/office/officeart/2005/8/layout/chevron1"/>
    <dgm:cxn modelId="{52E12A48-704E-4F3F-A40A-24BB00D7B05F}" type="presParOf" srcId="{C04FE58E-0E80-41AD-822C-FB2249E3BC3E}" destId="{881015C8-024F-4CF1-ADF7-F8A056A25E7F}" srcOrd="5" destOrd="0" presId="urn:microsoft.com/office/officeart/2005/8/layout/chevron1"/>
    <dgm:cxn modelId="{792A9DD5-3DD2-4661-9F33-436CA80D9F9B}"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chemeClr val="accent6">
            <a:lumMod val="60000"/>
            <a:lumOff val="40000"/>
          </a:schemeClr>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rgbClr val="C00000"/>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44240CEE-19D2-42C9-BB7B-516B84D47785}" srcId="{6A358C04-C2E3-4EDD-9D0F-ABE3660C61B2}" destId="{06D4D497-D943-491E-8D65-71E74BB74EAB}" srcOrd="2" destOrd="0" parTransId="{413FB33C-DFD5-4C54-95F3-17DE65F082A1}" sibTransId="{3AC6AD2E-D656-49AA-A29D-016C237E2180}"/>
    <dgm:cxn modelId="{8986441E-03ED-4D0E-95C2-DCD5C3F13377}" srcId="{6A358C04-C2E3-4EDD-9D0F-ABE3660C61B2}" destId="{39502D01-9338-4CA6-927F-D32F2971397F}" srcOrd="0" destOrd="0" parTransId="{DC8FFBA9-DDCE-42A1-8A2F-B68C90550809}" sibTransId="{CF980410-AB31-44D5-A9D1-C2F47329A695}"/>
    <dgm:cxn modelId="{C97D8AFF-AA3B-42EE-B3A7-C1837778933D}" type="presOf" srcId="{94C39019-00BE-4EA2-9CD7-E66E5CBA6662}" destId="{D8180C71-4601-452C-9521-F5AD5B3BF87F}" srcOrd="0" destOrd="0" presId="urn:microsoft.com/office/officeart/2005/8/layout/chevron1"/>
    <dgm:cxn modelId="{DE533DB6-8E83-4D2A-A121-64F407DBC772}" type="presOf" srcId="{F8923F8A-DA12-480E-8E35-7B2B6CF11607}" destId="{32AEBCAC-8636-4652-89FA-A67D9A3A3143}" srcOrd="0" destOrd="0" presId="urn:microsoft.com/office/officeart/2005/8/layout/chevron1"/>
    <dgm:cxn modelId="{6F2CA323-0F5E-40FC-BF84-9DF98DEDD58D}" type="presOf" srcId="{6A358C04-C2E3-4EDD-9D0F-ABE3660C61B2}" destId="{C04FE58E-0E80-41AD-822C-FB2249E3BC3E}" srcOrd="0" destOrd="0" presId="urn:microsoft.com/office/officeart/2005/8/layout/chevron1"/>
    <dgm:cxn modelId="{5E65DEAD-C022-478E-95B3-4DE0CFDCD285}" type="presOf" srcId="{06D4D497-D943-491E-8D65-71E74BB74EAB}" destId="{E712460E-93C5-4D1D-B99C-2D680B8C573B}" srcOrd="0" destOrd="0" presId="urn:microsoft.com/office/officeart/2005/8/layout/chevron1"/>
    <dgm:cxn modelId="{229E0C1E-B797-46FC-A3D2-3B4405312153}" type="presOf" srcId="{39502D01-9338-4CA6-927F-D32F2971397F}" destId="{5106397B-9D56-4F04-813D-1CB5590659AF}"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9464C2E3-AFBD-4C52-A934-8A85DC95DF2E}" type="presParOf" srcId="{C04FE58E-0E80-41AD-822C-FB2249E3BC3E}" destId="{5106397B-9D56-4F04-813D-1CB5590659AF}" srcOrd="0" destOrd="0" presId="urn:microsoft.com/office/officeart/2005/8/layout/chevron1"/>
    <dgm:cxn modelId="{D4F18CD7-1C78-497B-9A29-926DC27DA8CA}" type="presParOf" srcId="{C04FE58E-0E80-41AD-822C-FB2249E3BC3E}" destId="{1E834A64-74D4-475E-9A03-127166381776}" srcOrd="1" destOrd="0" presId="urn:microsoft.com/office/officeart/2005/8/layout/chevron1"/>
    <dgm:cxn modelId="{1BEB8FAF-E74C-410B-809E-2B16D7294066}" type="presParOf" srcId="{C04FE58E-0E80-41AD-822C-FB2249E3BC3E}" destId="{32AEBCAC-8636-4652-89FA-A67D9A3A3143}" srcOrd="2" destOrd="0" presId="urn:microsoft.com/office/officeart/2005/8/layout/chevron1"/>
    <dgm:cxn modelId="{A35D5E34-B88F-4588-BFDA-0DBF05111217}" type="presParOf" srcId="{C04FE58E-0E80-41AD-822C-FB2249E3BC3E}" destId="{3052D122-330A-4DBE-8B1F-51CA36B6C31F}" srcOrd="3" destOrd="0" presId="urn:microsoft.com/office/officeart/2005/8/layout/chevron1"/>
    <dgm:cxn modelId="{4ADD1974-5E1A-42D7-B7ED-6DB2A2299020}" type="presParOf" srcId="{C04FE58E-0E80-41AD-822C-FB2249E3BC3E}" destId="{E712460E-93C5-4D1D-B99C-2D680B8C573B}" srcOrd="4" destOrd="0" presId="urn:microsoft.com/office/officeart/2005/8/layout/chevron1"/>
    <dgm:cxn modelId="{4CE366E8-F0B3-445D-973B-99E9128EBAC9}" type="presParOf" srcId="{C04FE58E-0E80-41AD-822C-FB2249E3BC3E}" destId="{881015C8-024F-4CF1-ADF7-F8A056A25E7F}" srcOrd="5" destOrd="0" presId="urn:microsoft.com/office/officeart/2005/8/layout/chevron1"/>
    <dgm:cxn modelId="{A9DC2847-A25B-4F13-B746-91003707308E}"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chemeClr val="accent6">
            <a:lumMod val="60000"/>
            <a:lumOff val="40000"/>
          </a:schemeClr>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rgbClr val="C00000"/>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44240CEE-19D2-42C9-BB7B-516B84D47785}" srcId="{6A358C04-C2E3-4EDD-9D0F-ABE3660C61B2}" destId="{06D4D497-D943-491E-8D65-71E74BB74EAB}" srcOrd="2" destOrd="0" parTransId="{413FB33C-DFD5-4C54-95F3-17DE65F082A1}" sibTransId="{3AC6AD2E-D656-49AA-A29D-016C237E2180}"/>
    <dgm:cxn modelId="{8986441E-03ED-4D0E-95C2-DCD5C3F13377}" srcId="{6A358C04-C2E3-4EDD-9D0F-ABE3660C61B2}" destId="{39502D01-9338-4CA6-927F-D32F2971397F}" srcOrd="0" destOrd="0" parTransId="{DC8FFBA9-DDCE-42A1-8A2F-B68C90550809}" sibTransId="{CF980410-AB31-44D5-A9D1-C2F47329A695}"/>
    <dgm:cxn modelId="{FAA6BE4A-84E5-4995-B1C5-D4502012F8F7}" type="presOf" srcId="{6A358C04-C2E3-4EDD-9D0F-ABE3660C61B2}" destId="{C04FE58E-0E80-41AD-822C-FB2249E3BC3E}" srcOrd="0" destOrd="0" presId="urn:microsoft.com/office/officeart/2005/8/layout/chevron1"/>
    <dgm:cxn modelId="{CFD2DF1D-7CC7-42FD-9D40-D9E6BCE61E37}" type="presOf" srcId="{39502D01-9338-4CA6-927F-D32F2971397F}" destId="{5106397B-9D56-4F04-813D-1CB5590659AF}" srcOrd="0" destOrd="0" presId="urn:microsoft.com/office/officeart/2005/8/layout/chevron1"/>
    <dgm:cxn modelId="{72885938-8779-4A55-8017-C8DC633E6984}" type="presOf" srcId="{06D4D497-D943-491E-8D65-71E74BB74EAB}" destId="{E712460E-93C5-4D1D-B99C-2D680B8C573B}" srcOrd="0" destOrd="0" presId="urn:microsoft.com/office/officeart/2005/8/layout/chevron1"/>
    <dgm:cxn modelId="{ABCFF670-3F11-4054-B4F5-864AD49DE232}" type="presOf" srcId="{94C39019-00BE-4EA2-9CD7-E66E5CBA6662}" destId="{D8180C71-4601-452C-9521-F5AD5B3BF87F}"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32EAEDC0-E8A7-406D-A2A1-58CFF7C878C0}" type="presOf" srcId="{F8923F8A-DA12-480E-8E35-7B2B6CF11607}" destId="{32AEBCAC-8636-4652-89FA-A67D9A3A3143}" srcOrd="0" destOrd="0" presId="urn:microsoft.com/office/officeart/2005/8/layout/chevron1"/>
    <dgm:cxn modelId="{A243D14F-D22F-4783-9B29-61C2035374F6}" type="presParOf" srcId="{C04FE58E-0E80-41AD-822C-FB2249E3BC3E}" destId="{5106397B-9D56-4F04-813D-1CB5590659AF}" srcOrd="0" destOrd="0" presId="urn:microsoft.com/office/officeart/2005/8/layout/chevron1"/>
    <dgm:cxn modelId="{DCB486EE-9419-4743-86DF-08FCD3C1B342}" type="presParOf" srcId="{C04FE58E-0E80-41AD-822C-FB2249E3BC3E}" destId="{1E834A64-74D4-475E-9A03-127166381776}" srcOrd="1" destOrd="0" presId="urn:microsoft.com/office/officeart/2005/8/layout/chevron1"/>
    <dgm:cxn modelId="{B74C3312-0215-4236-99AA-8B26920F6585}" type="presParOf" srcId="{C04FE58E-0E80-41AD-822C-FB2249E3BC3E}" destId="{32AEBCAC-8636-4652-89FA-A67D9A3A3143}" srcOrd="2" destOrd="0" presId="urn:microsoft.com/office/officeart/2005/8/layout/chevron1"/>
    <dgm:cxn modelId="{5AF52C74-5173-4584-9F86-6A4EACA5D816}" type="presParOf" srcId="{C04FE58E-0E80-41AD-822C-FB2249E3BC3E}" destId="{3052D122-330A-4DBE-8B1F-51CA36B6C31F}" srcOrd="3" destOrd="0" presId="urn:microsoft.com/office/officeart/2005/8/layout/chevron1"/>
    <dgm:cxn modelId="{B4FF43EC-270C-4B75-8B74-38CABD5A0ABA}" type="presParOf" srcId="{C04FE58E-0E80-41AD-822C-FB2249E3BC3E}" destId="{E712460E-93C5-4D1D-B99C-2D680B8C573B}" srcOrd="4" destOrd="0" presId="urn:microsoft.com/office/officeart/2005/8/layout/chevron1"/>
    <dgm:cxn modelId="{67ED42D4-6CA7-4AEB-9618-D793EBDCDC5A}" type="presParOf" srcId="{C04FE58E-0E80-41AD-822C-FB2249E3BC3E}" destId="{881015C8-024F-4CF1-ADF7-F8A056A25E7F}" srcOrd="5" destOrd="0" presId="urn:microsoft.com/office/officeart/2005/8/layout/chevron1"/>
    <dgm:cxn modelId="{518C7CF6-2F3D-4CE0-8680-FD807B71751C}"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0CDAB467-AD4A-45DD-9BAE-6EAC533D27E7}" type="presOf" srcId="{6A358C04-C2E3-4EDD-9D0F-ABE3660C61B2}" destId="{C04FE58E-0E80-41AD-822C-FB2249E3BC3E}" srcOrd="0" destOrd="0" presId="urn:microsoft.com/office/officeart/2005/8/layout/chevron1"/>
    <dgm:cxn modelId="{A31CD952-001B-4E8E-ACDC-C655C13B953F}" type="presOf" srcId="{39502D01-9338-4CA6-927F-D32F2971397F}" destId="{5106397B-9D56-4F04-813D-1CB5590659AF}" srcOrd="0" destOrd="0" presId="urn:microsoft.com/office/officeart/2005/8/layout/chevron1"/>
    <dgm:cxn modelId="{9CDC0103-A512-482E-B129-6D2EFF0CEA08}" type="presOf" srcId="{06D4D497-D943-491E-8D65-71E74BB74EAB}" destId="{E712460E-93C5-4D1D-B99C-2D680B8C573B}"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50045BB8-7F2F-4055-8F35-1B7E3E362B96}" type="presOf" srcId="{F8923F8A-DA12-480E-8E35-7B2B6CF11607}" destId="{32AEBCAC-8636-4652-89FA-A67D9A3A3143}"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D6778774-5B6D-4523-A62D-F700F51716FE}" srcId="{6A358C04-C2E3-4EDD-9D0F-ABE3660C61B2}" destId="{94C39019-00BE-4EA2-9CD7-E66E5CBA6662}" srcOrd="3" destOrd="0" parTransId="{D249739A-84CC-4786-9541-4FF8A01DFDC2}" sibTransId="{7E9453AB-0CF2-4975-BC03-5EBD03C10145}"/>
    <dgm:cxn modelId="{8F384563-DA6A-4363-B8FF-A364EEFF5965}" type="presOf" srcId="{94C39019-00BE-4EA2-9CD7-E66E5CBA6662}" destId="{D8180C71-4601-452C-9521-F5AD5B3BF87F}"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2452E9A9-9D25-4C1F-9F26-EEE7206258E3}" type="presParOf" srcId="{C04FE58E-0E80-41AD-822C-FB2249E3BC3E}" destId="{5106397B-9D56-4F04-813D-1CB5590659AF}" srcOrd="0" destOrd="0" presId="urn:microsoft.com/office/officeart/2005/8/layout/chevron1"/>
    <dgm:cxn modelId="{95E76AF7-1406-4C03-AB51-4A3CA0AADF3E}" type="presParOf" srcId="{C04FE58E-0E80-41AD-822C-FB2249E3BC3E}" destId="{1E834A64-74D4-475E-9A03-127166381776}" srcOrd="1" destOrd="0" presId="urn:microsoft.com/office/officeart/2005/8/layout/chevron1"/>
    <dgm:cxn modelId="{EF0A80EC-F557-42EF-A12F-C1891179CB6D}" type="presParOf" srcId="{C04FE58E-0E80-41AD-822C-FB2249E3BC3E}" destId="{32AEBCAC-8636-4652-89FA-A67D9A3A3143}" srcOrd="2" destOrd="0" presId="urn:microsoft.com/office/officeart/2005/8/layout/chevron1"/>
    <dgm:cxn modelId="{789F079B-FD2E-44AA-9735-1EB87A72651B}" type="presParOf" srcId="{C04FE58E-0E80-41AD-822C-FB2249E3BC3E}" destId="{3052D122-330A-4DBE-8B1F-51CA36B6C31F}" srcOrd="3" destOrd="0" presId="urn:microsoft.com/office/officeart/2005/8/layout/chevron1"/>
    <dgm:cxn modelId="{33725133-5585-4EBA-A83B-6F5C213D3D54}" type="presParOf" srcId="{C04FE58E-0E80-41AD-822C-FB2249E3BC3E}" destId="{E712460E-93C5-4D1D-B99C-2D680B8C573B}" srcOrd="4" destOrd="0" presId="urn:microsoft.com/office/officeart/2005/8/layout/chevron1"/>
    <dgm:cxn modelId="{9E4E384E-E927-4B61-B082-1AF578218F89}" type="presParOf" srcId="{C04FE58E-0E80-41AD-822C-FB2249E3BC3E}" destId="{881015C8-024F-4CF1-ADF7-F8A056A25E7F}" srcOrd="5" destOrd="0" presId="urn:microsoft.com/office/officeart/2005/8/layout/chevron1"/>
    <dgm:cxn modelId="{1787895F-461A-4007-8F8B-E2C13C185720}"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44240CEE-19D2-42C9-BB7B-516B84D47785}" srcId="{6A358C04-C2E3-4EDD-9D0F-ABE3660C61B2}" destId="{06D4D497-D943-491E-8D65-71E74BB74EAB}" srcOrd="2" destOrd="0" parTransId="{413FB33C-DFD5-4C54-95F3-17DE65F082A1}" sibTransId="{3AC6AD2E-D656-49AA-A29D-016C237E2180}"/>
    <dgm:cxn modelId="{8986441E-03ED-4D0E-95C2-DCD5C3F13377}" srcId="{6A358C04-C2E3-4EDD-9D0F-ABE3660C61B2}" destId="{39502D01-9338-4CA6-927F-D32F2971397F}" srcOrd="0" destOrd="0" parTransId="{DC8FFBA9-DDCE-42A1-8A2F-B68C90550809}" sibTransId="{CF980410-AB31-44D5-A9D1-C2F47329A695}"/>
    <dgm:cxn modelId="{D23361B7-F186-4A43-8917-DF56139D8705}" type="presOf" srcId="{94C39019-00BE-4EA2-9CD7-E66E5CBA6662}" destId="{D8180C71-4601-452C-9521-F5AD5B3BF87F}" srcOrd="0" destOrd="0" presId="urn:microsoft.com/office/officeart/2005/8/layout/chevron1"/>
    <dgm:cxn modelId="{6CE43038-2932-4512-BC9B-8480D20E3BC5}" type="presOf" srcId="{06D4D497-D943-491E-8D65-71E74BB74EAB}" destId="{E712460E-93C5-4D1D-B99C-2D680B8C573B}" srcOrd="0" destOrd="0" presId="urn:microsoft.com/office/officeart/2005/8/layout/chevron1"/>
    <dgm:cxn modelId="{D78CAB26-882E-4D90-A866-9E2B07188965}" type="presOf" srcId="{6A358C04-C2E3-4EDD-9D0F-ABE3660C61B2}" destId="{C04FE58E-0E80-41AD-822C-FB2249E3BC3E}"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6D7D50DF-FFF8-4ED2-9370-152E7E0BDAF2}" type="presOf" srcId="{F8923F8A-DA12-480E-8E35-7B2B6CF11607}" destId="{32AEBCAC-8636-4652-89FA-A67D9A3A3143}" srcOrd="0" destOrd="0" presId="urn:microsoft.com/office/officeart/2005/8/layout/chevron1"/>
    <dgm:cxn modelId="{D6778774-5B6D-4523-A62D-F700F51716FE}" srcId="{6A358C04-C2E3-4EDD-9D0F-ABE3660C61B2}" destId="{94C39019-00BE-4EA2-9CD7-E66E5CBA6662}" srcOrd="3" destOrd="0" parTransId="{D249739A-84CC-4786-9541-4FF8A01DFDC2}" sibTransId="{7E9453AB-0CF2-4975-BC03-5EBD03C10145}"/>
    <dgm:cxn modelId="{BC3DEE6D-A091-4393-9BAF-59679B6FE6A2}" type="presOf" srcId="{39502D01-9338-4CA6-927F-D32F2971397F}" destId="{5106397B-9D56-4F04-813D-1CB5590659AF}" srcOrd="0" destOrd="0" presId="urn:microsoft.com/office/officeart/2005/8/layout/chevron1"/>
    <dgm:cxn modelId="{542B5844-0BB1-4674-8E77-A3F4CC2E12E9}" type="presParOf" srcId="{C04FE58E-0E80-41AD-822C-FB2249E3BC3E}" destId="{5106397B-9D56-4F04-813D-1CB5590659AF}" srcOrd="0" destOrd="0" presId="urn:microsoft.com/office/officeart/2005/8/layout/chevron1"/>
    <dgm:cxn modelId="{B733B5F6-4085-474B-86E5-844A8BE0A1F9}" type="presParOf" srcId="{C04FE58E-0E80-41AD-822C-FB2249E3BC3E}" destId="{1E834A64-74D4-475E-9A03-127166381776}" srcOrd="1" destOrd="0" presId="urn:microsoft.com/office/officeart/2005/8/layout/chevron1"/>
    <dgm:cxn modelId="{EEFD2DD6-E6C8-42E4-9266-86F10A001196}" type="presParOf" srcId="{C04FE58E-0E80-41AD-822C-FB2249E3BC3E}" destId="{32AEBCAC-8636-4652-89FA-A67D9A3A3143}" srcOrd="2" destOrd="0" presId="urn:microsoft.com/office/officeart/2005/8/layout/chevron1"/>
    <dgm:cxn modelId="{1F571445-917B-4572-BB25-832B0ACBECC0}" type="presParOf" srcId="{C04FE58E-0E80-41AD-822C-FB2249E3BC3E}" destId="{3052D122-330A-4DBE-8B1F-51CA36B6C31F}" srcOrd="3" destOrd="0" presId="urn:microsoft.com/office/officeart/2005/8/layout/chevron1"/>
    <dgm:cxn modelId="{62118487-F9E1-4697-A38F-734DFB80495B}" type="presParOf" srcId="{C04FE58E-0E80-41AD-822C-FB2249E3BC3E}" destId="{E712460E-93C5-4D1D-B99C-2D680B8C573B}" srcOrd="4" destOrd="0" presId="urn:microsoft.com/office/officeart/2005/8/layout/chevron1"/>
    <dgm:cxn modelId="{E2BDF467-7543-45C3-95D7-AA3EBF28E06E}" type="presParOf" srcId="{C04FE58E-0E80-41AD-822C-FB2249E3BC3E}" destId="{881015C8-024F-4CF1-ADF7-F8A056A25E7F}" srcOrd="5" destOrd="0" presId="urn:microsoft.com/office/officeart/2005/8/layout/chevron1"/>
    <dgm:cxn modelId="{5DEC4568-56C6-45AA-9BF1-57CC27493302}"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2379742D-5BE8-4010-8543-5B7F4C806C41}" type="presOf" srcId="{F8923F8A-DA12-480E-8E35-7B2B6CF11607}" destId="{32AEBCAC-8636-4652-89FA-A67D9A3A3143}"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836177C6-3A69-41C8-B88F-7A92E461AA17}" type="presOf" srcId="{94C39019-00BE-4EA2-9CD7-E66E5CBA6662}" destId="{D8180C71-4601-452C-9521-F5AD5B3BF87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89C4EED5-9BA8-4685-9BC5-74D39C1F293D}" type="presOf" srcId="{06D4D497-D943-491E-8D65-71E74BB74EAB}" destId="{E712460E-93C5-4D1D-B99C-2D680B8C573B}" srcOrd="0" destOrd="0" presId="urn:microsoft.com/office/officeart/2005/8/layout/chevron1"/>
    <dgm:cxn modelId="{76F88F08-4719-48A1-B301-91D9818C124A}" type="presOf" srcId="{39502D01-9338-4CA6-927F-D32F2971397F}" destId="{5106397B-9D56-4F04-813D-1CB5590659AF}"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D2FD9652-D0DE-4E24-BC25-CD656E9DB1C6}" type="presOf" srcId="{6A358C04-C2E3-4EDD-9D0F-ABE3660C61B2}" destId="{C04FE58E-0E80-41AD-822C-FB2249E3BC3E}" srcOrd="0" destOrd="0" presId="urn:microsoft.com/office/officeart/2005/8/layout/chevron1"/>
    <dgm:cxn modelId="{48D3841C-5411-4E00-8CCB-20F655C84F6D}" type="presParOf" srcId="{C04FE58E-0E80-41AD-822C-FB2249E3BC3E}" destId="{5106397B-9D56-4F04-813D-1CB5590659AF}" srcOrd="0" destOrd="0" presId="urn:microsoft.com/office/officeart/2005/8/layout/chevron1"/>
    <dgm:cxn modelId="{272CAE1B-FF49-419B-B5CA-CF807CEEB251}" type="presParOf" srcId="{C04FE58E-0E80-41AD-822C-FB2249E3BC3E}" destId="{1E834A64-74D4-475E-9A03-127166381776}" srcOrd="1" destOrd="0" presId="urn:microsoft.com/office/officeart/2005/8/layout/chevron1"/>
    <dgm:cxn modelId="{EE098369-03A6-4640-8C40-3B614128F719}" type="presParOf" srcId="{C04FE58E-0E80-41AD-822C-FB2249E3BC3E}" destId="{32AEBCAC-8636-4652-89FA-A67D9A3A3143}" srcOrd="2" destOrd="0" presId="urn:microsoft.com/office/officeart/2005/8/layout/chevron1"/>
    <dgm:cxn modelId="{98B68F06-965F-44C9-BA38-133FB3471714}" type="presParOf" srcId="{C04FE58E-0E80-41AD-822C-FB2249E3BC3E}" destId="{3052D122-330A-4DBE-8B1F-51CA36B6C31F}" srcOrd="3" destOrd="0" presId="urn:microsoft.com/office/officeart/2005/8/layout/chevron1"/>
    <dgm:cxn modelId="{CFB7CFA6-9DFA-4A7E-B2DE-C3537390C2FA}" type="presParOf" srcId="{C04FE58E-0E80-41AD-822C-FB2249E3BC3E}" destId="{E712460E-93C5-4D1D-B99C-2D680B8C573B}" srcOrd="4" destOrd="0" presId="urn:microsoft.com/office/officeart/2005/8/layout/chevron1"/>
    <dgm:cxn modelId="{3F8A3080-097C-4A94-B982-3371E82DEFE0}" type="presParOf" srcId="{C04FE58E-0E80-41AD-822C-FB2249E3BC3E}" destId="{881015C8-024F-4CF1-ADF7-F8A056A25E7F}" srcOrd="5" destOrd="0" presId="urn:microsoft.com/office/officeart/2005/8/layout/chevron1"/>
    <dgm:cxn modelId="{E907AAF6-271F-4F58-9FBE-06D1719BE3E6}"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7BD70745-5350-40D8-B12D-90C1F1743164}" type="presOf" srcId="{94C39019-00BE-4EA2-9CD7-E66E5CBA6662}" destId="{D8180C71-4601-452C-9521-F5AD5B3BF87F}" srcOrd="0" destOrd="0" presId="urn:microsoft.com/office/officeart/2005/8/layout/chevron1"/>
    <dgm:cxn modelId="{49B90A0C-8006-4EAC-A0BB-B9B9E84F66C5}" type="presOf" srcId="{F8923F8A-DA12-480E-8E35-7B2B6CF11607}" destId="{32AEBCAC-8636-4652-89FA-A67D9A3A3143}"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44240CEE-19D2-42C9-BB7B-516B84D47785}" srcId="{6A358C04-C2E3-4EDD-9D0F-ABE3660C61B2}" destId="{06D4D497-D943-491E-8D65-71E74BB74EAB}" srcOrd="2" destOrd="0" parTransId="{413FB33C-DFD5-4C54-95F3-17DE65F082A1}" sibTransId="{3AC6AD2E-D656-49AA-A29D-016C237E2180}"/>
    <dgm:cxn modelId="{D6778774-5B6D-4523-A62D-F700F51716FE}" srcId="{6A358C04-C2E3-4EDD-9D0F-ABE3660C61B2}" destId="{94C39019-00BE-4EA2-9CD7-E66E5CBA6662}" srcOrd="3" destOrd="0" parTransId="{D249739A-84CC-4786-9541-4FF8A01DFDC2}" sibTransId="{7E9453AB-0CF2-4975-BC03-5EBD03C10145}"/>
    <dgm:cxn modelId="{6FC3E785-F34F-4A85-AA79-5A0FD82BF7D6}" type="presOf" srcId="{39502D01-9338-4CA6-927F-D32F2971397F}" destId="{5106397B-9D56-4F04-813D-1CB5590659AF}"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972BC6A-5846-4B0A-88F1-10333ADB5E7A}" type="presOf" srcId="{6A358C04-C2E3-4EDD-9D0F-ABE3660C61B2}" destId="{C04FE58E-0E80-41AD-822C-FB2249E3BC3E}" srcOrd="0" destOrd="0" presId="urn:microsoft.com/office/officeart/2005/8/layout/chevron1"/>
    <dgm:cxn modelId="{CEF05802-11D8-4164-AD58-5B782B4A0029}" type="presOf" srcId="{06D4D497-D943-491E-8D65-71E74BB74EAB}" destId="{E712460E-93C5-4D1D-B99C-2D680B8C573B}" srcOrd="0" destOrd="0" presId="urn:microsoft.com/office/officeart/2005/8/layout/chevron1"/>
    <dgm:cxn modelId="{690F8B34-249D-44EA-B73B-BB7631D6F345}" type="presParOf" srcId="{C04FE58E-0E80-41AD-822C-FB2249E3BC3E}" destId="{5106397B-9D56-4F04-813D-1CB5590659AF}" srcOrd="0" destOrd="0" presId="urn:microsoft.com/office/officeart/2005/8/layout/chevron1"/>
    <dgm:cxn modelId="{CA6D95A5-FF2A-4DA5-9A96-FB83B57771C3}" type="presParOf" srcId="{C04FE58E-0E80-41AD-822C-FB2249E3BC3E}" destId="{1E834A64-74D4-475E-9A03-127166381776}" srcOrd="1" destOrd="0" presId="urn:microsoft.com/office/officeart/2005/8/layout/chevron1"/>
    <dgm:cxn modelId="{5B98CEFD-9E36-4D57-9F3D-01E12CAAB327}" type="presParOf" srcId="{C04FE58E-0E80-41AD-822C-FB2249E3BC3E}" destId="{32AEBCAC-8636-4652-89FA-A67D9A3A3143}" srcOrd="2" destOrd="0" presId="urn:microsoft.com/office/officeart/2005/8/layout/chevron1"/>
    <dgm:cxn modelId="{28D2A049-0014-41E5-AB6A-250F63C72D7D}" type="presParOf" srcId="{C04FE58E-0E80-41AD-822C-FB2249E3BC3E}" destId="{3052D122-330A-4DBE-8B1F-51CA36B6C31F}" srcOrd="3" destOrd="0" presId="urn:microsoft.com/office/officeart/2005/8/layout/chevron1"/>
    <dgm:cxn modelId="{21F4CA75-85B5-4CBF-B0A4-2B96C95D93CF}" type="presParOf" srcId="{C04FE58E-0E80-41AD-822C-FB2249E3BC3E}" destId="{E712460E-93C5-4D1D-B99C-2D680B8C573B}" srcOrd="4" destOrd="0" presId="urn:microsoft.com/office/officeart/2005/8/layout/chevron1"/>
    <dgm:cxn modelId="{77E92948-9E98-4CB2-B546-962FBCDD365C}" type="presParOf" srcId="{C04FE58E-0E80-41AD-822C-FB2249E3BC3E}" destId="{881015C8-024F-4CF1-ADF7-F8A056A25E7F}" srcOrd="5" destOrd="0" presId="urn:microsoft.com/office/officeart/2005/8/layout/chevron1"/>
    <dgm:cxn modelId="{8D931F2A-06E9-4FF1-8A83-BE71B67DFD38}"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3B7F3B02-21BC-4646-A0BB-B6FD43C91389}" type="presOf" srcId="{6A358C04-C2E3-4EDD-9D0F-ABE3660C61B2}" destId="{C04FE58E-0E80-41AD-822C-FB2249E3BC3E}"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46E54A3F-EA36-405C-BF4C-72CD88DDC748}" type="presOf" srcId="{06D4D497-D943-491E-8D65-71E74BB74EAB}" destId="{E712460E-93C5-4D1D-B99C-2D680B8C573B}"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3C05497B-9690-45D9-B0AF-6E0014E7E4C1}" type="presOf" srcId="{94C39019-00BE-4EA2-9CD7-E66E5CBA6662}" destId="{D8180C71-4601-452C-9521-F5AD5B3BF87F}" srcOrd="0" destOrd="0" presId="urn:microsoft.com/office/officeart/2005/8/layout/chevron1"/>
    <dgm:cxn modelId="{A02D47A2-4E33-4707-A870-457BF2351BC1}" type="presOf" srcId="{39502D01-9338-4CA6-927F-D32F2971397F}" destId="{5106397B-9D56-4F04-813D-1CB5590659AF}" srcOrd="0" destOrd="0" presId="urn:microsoft.com/office/officeart/2005/8/layout/chevron1"/>
    <dgm:cxn modelId="{04CCD156-C2B8-4600-A2D0-CA498E424732}" type="presOf" srcId="{F8923F8A-DA12-480E-8E35-7B2B6CF11607}" destId="{32AEBCAC-8636-4652-89FA-A67D9A3A3143}"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4751561F-BF14-4028-B0CA-9034439424FD}" type="presParOf" srcId="{C04FE58E-0E80-41AD-822C-FB2249E3BC3E}" destId="{5106397B-9D56-4F04-813D-1CB5590659AF}" srcOrd="0" destOrd="0" presId="urn:microsoft.com/office/officeart/2005/8/layout/chevron1"/>
    <dgm:cxn modelId="{981AFB73-36D6-4F4A-94FA-F4577D9508C9}" type="presParOf" srcId="{C04FE58E-0E80-41AD-822C-FB2249E3BC3E}" destId="{1E834A64-74D4-475E-9A03-127166381776}" srcOrd="1" destOrd="0" presId="urn:microsoft.com/office/officeart/2005/8/layout/chevron1"/>
    <dgm:cxn modelId="{186DEE60-D445-4648-A309-12C6724C3547}" type="presParOf" srcId="{C04FE58E-0E80-41AD-822C-FB2249E3BC3E}" destId="{32AEBCAC-8636-4652-89FA-A67D9A3A3143}" srcOrd="2" destOrd="0" presId="urn:microsoft.com/office/officeart/2005/8/layout/chevron1"/>
    <dgm:cxn modelId="{50002C4B-9178-4260-B43C-7666F897EDC1}" type="presParOf" srcId="{C04FE58E-0E80-41AD-822C-FB2249E3BC3E}" destId="{3052D122-330A-4DBE-8B1F-51CA36B6C31F}" srcOrd="3" destOrd="0" presId="urn:microsoft.com/office/officeart/2005/8/layout/chevron1"/>
    <dgm:cxn modelId="{E94B7C9B-71CD-47CE-AA9B-6107566FC4AB}" type="presParOf" srcId="{C04FE58E-0E80-41AD-822C-FB2249E3BC3E}" destId="{E712460E-93C5-4D1D-B99C-2D680B8C573B}" srcOrd="4" destOrd="0" presId="urn:microsoft.com/office/officeart/2005/8/layout/chevron1"/>
    <dgm:cxn modelId="{2F0DF7AC-738A-438E-A7BE-E73FFDE8C8A7}" type="presParOf" srcId="{C04FE58E-0E80-41AD-822C-FB2249E3BC3E}" destId="{881015C8-024F-4CF1-ADF7-F8A056A25E7F}" srcOrd="5" destOrd="0" presId="urn:microsoft.com/office/officeart/2005/8/layout/chevron1"/>
    <dgm:cxn modelId="{6B24DBCA-B86E-4FAC-9503-E741FE739269}"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9B4A04DE-3162-4CF3-BFB0-64964A791764}" type="presOf" srcId="{94C39019-00BE-4EA2-9CD7-E66E5CBA6662}" destId="{D8180C71-4601-452C-9521-F5AD5B3BF87F}" srcOrd="0" destOrd="0" presId="urn:microsoft.com/office/officeart/2005/8/layout/chevron1"/>
    <dgm:cxn modelId="{14B5DD62-27C6-4952-ACB3-E258542BABDE}" type="presOf" srcId="{39502D01-9338-4CA6-927F-D32F2971397F}" destId="{5106397B-9D56-4F04-813D-1CB5590659A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EF5EF2C8-2F0A-4655-A914-D306DC4DA0FB}" type="presOf" srcId="{6A358C04-C2E3-4EDD-9D0F-ABE3660C61B2}" destId="{C04FE58E-0E80-41AD-822C-FB2249E3BC3E}" srcOrd="0" destOrd="0" presId="urn:microsoft.com/office/officeart/2005/8/layout/chevron1"/>
    <dgm:cxn modelId="{D6778774-5B6D-4523-A62D-F700F51716FE}" srcId="{6A358C04-C2E3-4EDD-9D0F-ABE3660C61B2}" destId="{94C39019-00BE-4EA2-9CD7-E66E5CBA6662}" srcOrd="3" destOrd="0" parTransId="{D249739A-84CC-4786-9541-4FF8A01DFDC2}" sibTransId="{7E9453AB-0CF2-4975-BC03-5EBD03C10145}"/>
    <dgm:cxn modelId="{44240CEE-19D2-42C9-BB7B-516B84D47785}" srcId="{6A358C04-C2E3-4EDD-9D0F-ABE3660C61B2}" destId="{06D4D497-D943-491E-8D65-71E74BB74EAB}" srcOrd="2" destOrd="0" parTransId="{413FB33C-DFD5-4C54-95F3-17DE65F082A1}" sibTransId="{3AC6AD2E-D656-49AA-A29D-016C237E2180}"/>
    <dgm:cxn modelId="{F7E6E682-7007-47AA-AFDA-4EADA3977BEC}" type="presOf" srcId="{06D4D497-D943-491E-8D65-71E74BB74EAB}" destId="{E712460E-93C5-4D1D-B99C-2D680B8C573B}"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151BCC4F-63CC-453C-9AE5-D0173A95CE20}" type="presOf" srcId="{F8923F8A-DA12-480E-8E35-7B2B6CF11607}" destId="{32AEBCAC-8636-4652-89FA-A67D9A3A3143}" srcOrd="0" destOrd="0" presId="urn:microsoft.com/office/officeart/2005/8/layout/chevron1"/>
    <dgm:cxn modelId="{A46FA946-AE85-4B2E-8629-5633DA3B8099}" type="presParOf" srcId="{C04FE58E-0E80-41AD-822C-FB2249E3BC3E}" destId="{5106397B-9D56-4F04-813D-1CB5590659AF}" srcOrd="0" destOrd="0" presId="urn:microsoft.com/office/officeart/2005/8/layout/chevron1"/>
    <dgm:cxn modelId="{E59E6A63-1F9C-4FB5-8138-2CF39D8AC776}" type="presParOf" srcId="{C04FE58E-0E80-41AD-822C-FB2249E3BC3E}" destId="{1E834A64-74D4-475E-9A03-127166381776}" srcOrd="1" destOrd="0" presId="urn:microsoft.com/office/officeart/2005/8/layout/chevron1"/>
    <dgm:cxn modelId="{E1F122C6-D47D-4B8B-AA51-C0B175CC1C4F}" type="presParOf" srcId="{C04FE58E-0E80-41AD-822C-FB2249E3BC3E}" destId="{32AEBCAC-8636-4652-89FA-A67D9A3A3143}" srcOrd="2" destOrd="0" presId="urn:microsoft.com/office/officeart/2005/8/layout/chevron1"/>
    <dgm:cxn modelId="{AA1546FB-E330-4077-AF79-2D4630128DD3}" type="presParOf" srcId="{C04FE58E-0E80-41AD-822C-FB2249E3BC3E}" destId="{3052D122-330A-4DBE-8B1F-51CA36B6C31F}" srcOrd="3" destOrd="0" presId="urn:microsoft.com/office/officeart/2005/8/layout/chevron1"/>
    <dgm:cxn modelId="{E90AB404-DACD-49B4-9A78-B94F78914ED8}" type="presParOf" srcId="{C04FE58E-0E80-41AD-822C-FB2249E3BC3E}" destId="{E712460E-93C5-4D1D-B99C-2D680B8C573B}" srcOrd="4" destOrd="0" presId="urn:microsoft.com/office/officeart/2005/8/layout/chevron1"/>
    <dgm:cxn modelId="{6118CCA5-E2D1-4925-9E45-24F0DDBEB1FC}" type="presParOf" srcId="{C04FE58E-0E80-41AD-822C-FB2249E3BC3E}" destId="{881015C8-024F-4CF1-ADF7-F8A056A25E7F}" srcOrd="5" destOrd="0" presId="urn:microsoft.com/office/officeart/2005/8/layout/chevron1"/>
    <dgm:cxn modelId="{A5599948-0705-41E2-ABB6-892EA0614E83}"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358C04-C2E3-4EDD-9D0F-ABE3660C61B2}" type="doc">
      <dgm:prSet loTypeId="urn:microsoft.com/office/officeart/2005/8/layout/chevron1" loCatId="process" qsTypeId="urn:microsoft.com/office/officeart/2005/8/quickstyle/simple1" qsCatId="simple" csTypeId="urn:microsoft.com/office/officeart/2005/8/colors/accent2_2" csCatId="accent2" phldr="1"/>
      <dgm:spPr/>
    </dgm:pt>
    <dgm:pt modelId="{F8923F8A-DA12-480E-8E35-7B2B6CF11607}">
      <dgm:prSet phldrT="[テキスト]"/>
      <dgm:spPr>
        <a:solidFill>
          <a:srgbClr val="C00000"/>
        </a:solidFill>
      </dgm:spPr>
      <dgm:t>
        <a:bodyPr/>
        <a:lstStyle/>
        <a:p>
          <a:r>
            <a:rPr kumimoji="1" lang="ja-JP" altLang="en-US" b="1" dirty="0" smtClean="0"/>
            <a:t>２　受験申込の作成・送信</a:t>
          </a:r>
          <a:endParaRPr kumimoji="1" lang="ja-JP" altLang="en-US" dirty="0"/>
        </a:p>
      </dgm:t>
    </dgm:pt>
    <dgm:pt modelId="{A4D54FE6-8397-4B2D-8615-E3A43CD95B30}" type="parTrans" cxnId="{48239327-AB47-44E9-A2BB-87B13B385C41}">
      <dgm:prSet/>
      <dgm:spPr/>
      <dgm:t>
        <a:bodyPr/>
        <a:lstStyle/>
        <a:p>
          <a:endParaRPr kumimoji="1" lang="ja-JP" altLang="en-US"/>
        </a:p>
      </dgm:t>
    </dgm:pt>
    <dgm:pt modelId="{06857E72-D7FE-4016-B2C3-4D03626BD026}" type="sibTrans" cxnId="{48239327-AB47-44E9-A2BB-87B13B385C41}">
      <dgm:prSet/>
      <dgm:spPr/>
      <dgm:t>
        <a:bodyPr/>
        <a:lstStyle/>
        <a:p>
          <a:endParaRPr kumimoji="1" lang="ja-JP" altLang="en-US"/>
        </a:p>
      </dgm:t>
    </dgm:pt>
    <dgm:pt modelId="{06D4D497-D943-491E-8D65-71E74BB74EAB}">
      <dgm:prSet phldrT="[テキスト]"/>
      <dgm:spPr>
        <a:solidFill>
          <a:schemeClr val="accent6">
            <a:lumMod val="60000"/>
            <a:lumOff val="40000"/>
          </a:schemeClr>
        </a:solidFill>
      </dgm:spPr>
      <dgm:t>
        <a:bodyPr/>
        <a:lstStyle/>
        <a:p>
          <a:r>
            <a:rPr kumimoji="1" lang="ja-JP" altLang="en-US" b="1" dirty="0" smtClean="0"/>
            <a:t>３　受験票の取得／作成</a:t>
          </a:r>
          <a:endParaRPr kumimoji="1" lang="ja-JP" altLang="en-US" dirty="0"/>
        </a:p>
      </dgm:t>
    </dgm:pt>
    <dgm:pt modelId="{413FB33C-DFD5-4C54-95F3-17DE65F082A1}" type="parTrans" cxnId="{44240CEE-19D2-42C9-BB7B-516B84D47785}">
      <dgm:prSet/>
      <dgm:spPr/>
      <dgm:t>
        <a:bodyPr/>
        <a:lstStyle/>
        <a:p>
          <a:endParaRPr kumimoji="1" lang="ja-JP" altLang="en-US"/>
        </a:p>
      </dgm:t>
    </dgm:pt>
    <dgm:pt modelId="{3AC6AD2E-D656-49AA-A29D-016C237E2180}" type="sibTrans" cxnId="{44240CEE-19D2-42C9-BB7B-516B84D47785}">
      <dgm:prSet/>
      <dgm:spPr/>
      <dgm:t>
        <a:bodyPr/>
        <a:lstStyle/>
        <a:p>
          <a:endParaRPr kumimoji="1" lang="ja-JP" altLang="en-US"/>
        </a:p>
      </dgm:t>
    </dgm:pt>
    <dgm:pt modelId="{39502D01-9338-4CA6-927F-D32F2971397F}">
      <dgm:prSet phldrT="[テキスト]"/>
      <dgm:spPr>
        <a:solidFill>
          <a:schemeClr val="accent6">
            <a:lumMod val="60000"/>
            <a:lumOff val="40000"/>
          </a:schemeClr>
        </a:solidFill>
      </dgm:spPr>
      <dgm:t>
        <a:bodyPr/>
        <a:lstStyle/>
        <a:p>
          <a:r>
            <a:rPr kumimoji="1" lang="ja-JP" altLang="en-US" b="1" dirty="0" smtClean="0"/>
            <a:t>１　大まかな流れ</a:t>
          </a:r>
          <a:endParaRPr kumimoji="1" lang="ja-JP" altLang="en-US" b="1" dirty="0"/>
        </a:p>
      </dgm:t>
    </dgm:pt>
    <dgm:pt modelId="{DC8FFBA9-DDCE-42A1-8A2F-B68C90550809}" type="parTrans" cxnId="{8986441E-03ED-4D0E-95C2-DCD5C3F13377}">
      <dgm:prSet/>
      <dgm:spPr/>
      <dgm:t>
        <a:bodyPr/>
        <a:lstStyle/>
        <a:p>
          <a:endParaRPr kumimoji="1" lang="ja-JP" altLang="en-US"/>
        </a:p>
      </dgm:t>
    </dgm:pt>
    <dgm:pt modelId="{CF980410-AB31-44D5-A9D1-C2F47329A695}" type="sibTrans" cxnId="{8986441E-03ED-4D0E-95C2-DCD5C3F13377}">
      <dgm:prSet/>
      <dgm:spPr/>
      <dgm:t>
        <a:bodyPr/>
        <a:lstStyle/>
        <a:p>
          <a:endParaRPr kumimoji="1" lang="ja-JP" altLang="en-US"/>
        </a:p>
      </dgm:t>
    </dgm:pt>
    <dgm:pt modelId="{94C39019-00BE-4EA2-9CD7-E66E5CBA6662}">
      <dgm:prSet phldrT="[テキスト]"/>
      <dgm:spPr>
        <a:solidFill>
          <a:schemeClr val="accent6">
            <a:lumMod val="60000"/>
            <a:lumOff val="40000"/>
          </a:schemeClr>
        </a:solidFill>
      </dgm:spPr>
      <dgm:t>
        <a:bodyPr/>
        <a:lstStyle/>
        <a:p>
          <a:r>
            <a:rPr kumimoji="1" lang="ja-JP" altLang="en-US" b="1" dirty="0" smtClean="0"/>
            <a:t>４　留意事項</a:t>
          </a:r>
          <a:endParaRPr kumimoji="1" lang="ja-JP" altLang="en-US" b="1" dirty="0"/>
        </a:p>
      </dgm:t>
    </dgm:pt>
    <dgm:pt modelId="{D249739A-84CC-4786-9541-4FF8A01DFDC2}" type="parTrans" cxnId="{D6778774-5B6D-4523-A62D-F700F51716FE}">
      <dgm:prSet/>
      <dgm:spPr/>
      <dgm:t>
        <a:bodyPr/>
        <a:lstStyle/>
        <a:p>
          <a:endParaRPr kumimoji="1" lang="ja-JP" altLang="en-US"/>
        </a:p>
      </dgm:t>
    </dgm:pt>
    <dgm:pt modelId="{7E9453AB-0CF2-4975-BC03-5EBD03C10145}" type="sibTrans" cxnId="{D6778774-5B6D-4523-A62D-F700F51716FE}">
      <dgm:prSet/>
      <dgm:spPr/>
      <dgm:t>
        <a:bodyPr/>
        <a:lstStyle/>
        <a:p>
          <a:endParaRPr kumimoji="1" lang="ja-JP" altLang="en-US"/>
        </a:p>
      </dgm:t>
    </dgm:pt>
    <dgm:pt modelId="{C04FE58E-0E80-41AD-822C-FB2249E3BC3E}" type="pres">
      <dgm:prSet presAssocID="{6A358C04-C2E3-4EDD-9D0F-ABE3660C61B2}" presName="Name0" presStyleCnt="0">
        <dgm:presLayoutVars>
          <dgm:dir/>
          <dgm:animLvl val="lvl"/>
          <dgm:resizeHandles val="exact"/>
        </dgm:presLayoutVars>
      </dgm:prSet>
      <dgm:spPr/>
    </dgm:pt>
    <dgm:pt modelId="{5106397B-9D56-4F04-813D-1CB5590659AF}" type="pres">
      <dgm:prSet presAssocID="{39502D01-9338-4CA6-927F-D32F2971397F}" presName="parTxOnly" presStyleLbl="node1" presStyleIdx="0" presStyleCnt="4" custLinFactNeighborX="-35227" custLinFactNeighborY="-1616">
        <dgm:presLayoutVars>
          <dgm:chMax val="0"/>
          <dgm:chPref val="0"/>
          <dgm:bulletEnabled val="1"/>
        </dgm:presLayoutVars>
      </dgm:prSet>
      <dgm:spPr/>
      <dgm:t>
        <a:bodyPr/>
        <a:lstStyle/>
        <a:p>
          <a:endParaRPr kumimoji="1" lang="ja-JP" altLang="en-US"/>
        </a:p>
      </dgm:t>
    </dgm:pt>
    <dgm:pt modelId="{1E834A64-74D4-475E-9A03-127166381776}" type="pres">
      <dgm:prSet presAssocID="{CF980410-AB31-44D5-A9D1-C2F47329A695}" presName="parTxOnlySpace" presStyleCnt="0"/>
      <dgm:spPr/>
    </dgm:pt>
    <dgm:pt modelId="{32AEBCAC-8636-4652-89FA-A67D9A3A3143}" type="pres">
      <dgm:prSet presAssocID="{F8923F8A-DA12-480E-8E35-7B2B6CF11607}" presName="parTxOnly" presStyleLbl="node1" presStyleIdx="1" presStyleCnt="4">
        <dgm:presLayoutVars>
          <dgm:chMax val="0"/>
          <dgm:chPref val="0"/>
          <dgm:bulletEnabled val="1"/>
        </dgm:presLayoutVars>
      </dgm:prSet>
      <dgm:spPr/>
      <dgm:t>
        <a:bodyPr/>
        <a:lstStyle/>
        <a:p>
          <a:endParaRPr kumimoji="1" lang="ja-JP" altLang="en-US"/>
        </a:p>
      </dgm:t>
    </dgm:pt>
    <dgm:pt modelId="{3052D122-330A-4DBE-8B1F-51CA36B6C31F}" type="pres">
      <dgm:prSet presAssocID="{06857E72-D7FE-4016-B2C3-4D03626BD026}" presName="parTxOnlySpace" presStyleCnt="0"/>
      <dgm:spPr/>
    </dgm:pt>
    <dgm:pt modelId="{E712460E-93C5-4D1D-B99C-2D680B8C573B}" type="pres">
      <dgm:prSet presAssocID="{06D4D497-D943-491E-8D65-71E74BB74EAB}" presName="parTxOnly" presStyleLbl="node1" presStyleIdx="2" presStyleCnt="4">
        <dgm:presLayoutVars>
          <dgm:chMax val="0"/>
          <dgm:chPref val="0"/>
          <dgm:bulletEnabled val="1"/>
        </dgm:presLayoutVars>
      </dgm:prSet>
      <dgm:spPr/>
      <dgm:t>
        <a:bodyPr/>
        <a:lstStyle/>
        <a:p>
          <a:endParaRPr kumimoji="1" lang="ja-JP" altLang="en-US"/>
        </a:p>
      </dgm:t>
    </dgm:pt>
    <dgm:pt modelId="{881015C8-024F-4CF1-ADF7-F8A056A25E7F}" type="pres">
      <dgm:prSet presAssocID="{3AC6AD2E-D656-49AA-A29D-016C237E2180}" presName="parTxOnlySpace" presStyleCnt="0"/>
      <dgm:spPr/>
    </dgm:pt>
    <dgm:pt modelId="{D8180C71-4601-452C-9521-F5AD5B3BF87F}" type="pres">
      <dgm:prSet presAssocID="{94C39019-00BE-4EA2-9CD7-E66E5CBA666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4C916CB5-CB96-411E-A90B-50EFE30BBB55}" type="presOf" srcId="{F8923F8A-DA12-480E-8E35-7B2B6CF11607}" destId="{32AEBCAC-8636-4652-89FA-A67D9A3A3143}" srcOrd="0" destOrd="0" presId="urn:microsoft.com/office/officeart/2005/8/layout/chevron1"/>
    <dgm:cxn modelId="{44240CEE-19D2-42C9-BB7B-516B84D47785}" srcId="{6A358C04-C2E3-4EDD-9D0F-ABE3660C61B2}" destId="{06D4D497-D943-491E-8D65-71E74BB74EAB}" srcOrd="2" destOrd="0" parTransId="{413FB33C-DFD5-4C54-95F3-17DE65F082A1}" sibTransId="{3AC6AD2E-D656-49AA-A29D-016C237E2180}"/>
    <dgm:cxn modelId="{7AA502EE-7825-4021-B58B-9F1BF147B587}" type="presOf" srcId="{6A358C04-C2E3-4EDD-9D0F-ABE3660C61B2}" destId="{C04FE58E-0E80-41AD-822C-FB2249E3BC3E}" srcOrd="0" destOrd="0" presId="urn:microsoft.com/office/officeart/2005/8/layout/chevron1"/>
    <dgm:cxn modelId="{30DF6958-BD76-4E89-B4C4-11A0959818E5}" type="presOf" srcId="{94C39019-00BE-4EA2-9CD7-E66E5CBA6662}" destId="{D8180C71-4601-452C-9521-F5AD5B3BF87F}" srcOrd="0" destOrd="0" presId="urn:microsoft.com/office/officeart/2005/8/layout/chevron1"/>
    <dgm:cxn modelId="{8986441E-03ED-4D0E-95C2-DCD5C3F13377}" srcId="{6A358C04-C2E3-4EDD-9D0F-ABE3660C61B2}" destId="{39502D01-9338-4CA6-927F-D32F2971397F}" srcOrd="0" destOrd="0" parTransId="{DC8FFBA9-DDCE-42A1-8A2F-B68C90550809}" sibTransId="{CF980410-AB31-44D5-A9D1-C2F47329A695}"/>
    <dgm:cxn modelId="{60695A9E-3386-43B6-AC02-E3A64DCDDFCD}" type="presOf" srcId="{39502D01-9338-4CA6-927F-D32F2971397F}" destId="{5106397B-9D56-4F04-813D-1CB5590659AF}" srcOrd="0" destOrd="0" presId="urn:microsoft.com/office/officeart/2005/8/layout/chevron1"/>
    <dgm:cxn modelId="{A1C32314-BA17-4D49-8655-45D04C00589F}" type="presOf" srcId="{06D4D497-D943-491E-8D65-71E74BB74EAB}" destId="{E712460E-93C5-4D1D-B99C-2D680B8C573B}" srcOrd="0" destOrd="0" presId="urn:microsoft.com/office/officeart/2005/8/layout/chevron1"/>
    <dgm:cxn modelId="{48239327-AB47-44E9-A2BB-87B13B385C41}" srcId="{6A358C04-C2E3-4EDD-9D0F-ABE3660C61B2}" destId="{F8923F8A-DA12-480E-8E35-7B2B6CF11607}" srcOrd="1" destOrd="0" parTransId="{A4D54FE6-8397-4B2D-8615-E3A43CD95B30}" sibTransId="{06857E72-D7FE-4016-B2C3-4D03626BD026}"/>
    <dgm:cxn modelId="{D6778774-5B6D-4523-A62D-F700F51716FE}" srcId="{6A358C04-C2E3-4EDD-9D0F-ABE3660C61B2}" destId="{94C39019-00BE-4EA2-9CD7-E66E5CBA6662}" srcOrd="3" destOrd="0" parTransId="{D249739A-84CC-4786-9541-4FF8A01DFDC2}" sibTransId="{7E9453AB-0CF2-4975-BC03-5EBD03C10145}"/>
    <dgm:cxn modelId="{2BF29405-5ED4-46D0-A355-45860161DD49}" type="presParOf" srcId="{C04FE58E-0E80-41AD-822C-FB2249E3BC3E}" destId="{5106397B-9D56-4F04-813D-1CB5590659AF}" srcOrd="0" destOrd="0" presId="urn:microsoft.com/office/officeart/2005/8/layout/chevron1"/>
    <dgm:cxn modelId="{F8861B57-1904-4635-B3CA-07E92DA02BA3}" type="presParOf" srcId="{C04FE58E-0E80-41AD-822C-FB2249E3BC3E}" destId="{1E834A64-74D4-475E-9A03-127166381776}" srcOrd="1" destOrd="0" presId="urn:microsoft.com/office/officeart/2005/8/layout/chevron1"/>
    <dgm:cxn modelId="{745FCDA9-47EB-4F75-8431-D580BFF0D63B}" type="presParOf" srcId="{C04FE58E-0E80-41AD-822C-FB2249E3BC3E}" destId="{32AEBCAC-8636-4652-89FA-A67D9A3A3143}" srcOrd="2" destOrd="0" presId="urn:microsoft.com/office/officeart/2005/8/layout/chevron1"/>
    <dgm:cxn modelId="{79646239-F643-4A78-8A8B-F4824DAD160A}" type="presParOf" srcId="{C04FE58E-0E80-41AD-822C-FB2249E3BC3E}" destId="{3052D122-330A-4DBE-8B1F-51CA36B6C31F}" srcOrd="3" destOrd="0" presId="urn:microsoft.com/office/officeart/2005/8/layout/chevron1"/>
    <dgm:cxn modelId="{1430C5F1-4C34-44A1-A77B-5C3A78DE4B5A}" type="presParOf" srcId="{C04FE58E-0E80-41AD-822C-FB2249E3BC3E}" destId="{E712460E-93C5-4D1D-B99C-2D680B8C573B}" srcOrd="4" destOrd="0" presId="urn:microsoft.com/office/officeart/2005/8/layout/chevron1"/>
    <dgm:cxn modelId="{B2B7DB04-ACD4-4908-9893-2106EC99BB5A}" type="presParOf" srcId="{C04FE58E-0E80-41AD-822C-FB2249E3BC3E}" destId="{881015C8-024F-4CF1-ADF7-F8A056A25E7F}" srcOrd="5" destOrd="0" presId="urn:microsoft.com/office/officeart/2005/8/layout/chevron1"/>
    <dgm:cxn modelId="{46074839-1F17-4723-885C-98FFDC03A82D}" type="presParOf" srcId="{C04FE58E-0E80-41AD-822C-FB2249E3BC3E}" destId="{D8180C71-4601-452C-9521-F5AD5B3BF87F}"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418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20204" y="0"/>
        <a:ext cx="2001349" cy="432048"/>
      </dsp:txXfrm>
    </dsp:sp>
    <dsp:sp modelId="{32AEBCAC-8636-4652-89FA-A67D9A3A3143}">
      <dsp:nvSpPr>
        <dsp:cNvPr id="0" name=""/>
        <dsp:cNvSpPr/>
      </dsp:nvSpPr>
      <dsp:spPr>
        <a:xfrm>
          <a:off x="2194238"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4180"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20204" y="0"/>
        <a:ext cx="2001349" cy="432048"/>
      </dsp:txXfrm>
    </dsp:sp>
    <dsp:sp modelId="{32AEBCAC-8636-4652-89FA-A67D9A3A3143}">
      <dsp:nvSpPr>
        <dsp:cNvPr id="0" name=""/>
        <dsp:cNvSpPr/>
      </dsp:nvSpPr>
      <dsp:spPr>
        <a:xfrm>
          <a:off x="2194238"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418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20204" y="0"/>
        <a:ext cx="2001349" cy="432048"/>
      </dsp:txXfrm>
    </dsp:sp>
    <dsp:sp modelId="{32AEBCAC-8636-4652-89FA-A67D9A3A3143}">
      <dsp:nvSpPr>
        <dsp:cNvPr id="0" name=""/>
        <dsp:cNvSpPr/>
      </dsp:nvSpPr>
      <dsp:spPr>
        <a:xfrm>
          <a:off x="2194238"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397B-9D56-4F04-813D-1CB5590659AF}">
      <dsp:nvSpPr>
        <dsp:cNvPr id="0" name=""/>
        <dsp:cNvSpPr/>
      </dsp:nvSpPr>
      <dsp:spPr>
        <a:xfrm>
          <a:off x="0"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１　大まかな流れ</a:t>
          </a:r>
          <a:endParaRPr kumimoji="1" lang="ja-JP" altLang="en-US" sz="1300" b="1" kern="1200" dirty="0"/>
        </a:p>
      </dsp:txBody>
      <dsp:txXfrm>
        <a:off x="216024" y="0"/>
        <a:ext cx="2001349" cy="432048"/>
      </dsp:txXfrm>
    </dsp:sp>
    <dsp:sp modelId="{32AEBCAC-8636-4652-89FA-A67D9A3A3143}">
      <dsp:nvSpPr>
        <dsp:cNvPr id="0" name=""/>
        <dsp:cNvSpPr/>
      </dsp:nvSpPr>
      <dsp:spPr>
        <a:xfrm>
          <a:off x="2194238" y="0"/>
          <a:ext cx="2433397" cy="432048"/>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２　受験申込の作成・送信</a:t>
          </a:r>
          <a:endParaRPr kumimoji="1" lang="ja-JP" altLang="en-US" sz="1300" kern="1200" dirty="0"/>
        </a:p>
      </dsp:txBody>
      <dsp:txXfrm>
        <a:off x="2410262" y="0"/>
        <a:ext cx="2001349" cy="432048"/>
      </dsp:txXfrm>
    </dsp:sp>
    <dsp:sp modelId="{E712460E-93C5-4D1D-B99C-2D680B8C573B}">
      <dsp:nvSpPr>
        <dsp:cNvPr id="0" name=""/>
        <dsp:cNvSpPr/>
      </dsp:nvSpPr>
      <dsp:spPr>
        <a:xfrm>
          <a:off x="4384296"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３　受験票の取得／作成</a:t>
          </a:r>
          <a:endParaRPr kumimoji="1" lang="ja-JP" altLang="en-US" sz="1300" kern="1200" dirty="0"/>
        </a:p>
      </dsp:txBody>
      <dsp:txXfrm>
        <a:off x="4600320" y="0"/>
        <a:ext cx="2001349" cy="432048"/>
      </dsp:txXfrm>
    </dsp:sp>
    <dsp:sp modelId="{D8180C71-4601-452C-9521-F5AD5B3BF87F}">
      <dsp:nvSpPr>
        <dsp:cNvPr id="0" name=""/>
        <dsp:cNvSpPr/>
      </dsp:nvSpPr>
      <dsp:spPr>
        <a:xfrm>
          <a:off x="6574354" y="0"/>
          <a:ext cx="2433397" cy="432048"/>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kumimoji="1" lang="ja-JP" altLang="en-US" sz="1300" b="1" kern="1200" dirty="0" smtClean="0"/>
            <a:t>４　留意事項</a:t>
          </a:r>
          <a:endParaRPr kumimoji="1" lang="ja-JP" altLang="en-US" sz="1300" b="1" kern="1200" dirty="0"/>
        </a:p>
      </dsp:txBody>
      <dsp:txXfrm>
        <a:off x="6790378" y="0"/>
        <a:ext cx="2001349" cy="432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6FAEDA22-1618-4E59-9705-DE77B056B6D2}" type="datetimeFigureOut">
              <a:rPr kumimoji="1" lang="ja-JP" altLang="en-US" smtClean="0"/>
              <a:t>2017/12/13</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3D748063-7643-4E72-9D2E-6D37CC0BA106}" type="slidenum">
              <a:rPr kumimoji="1" lang="ja-JP" altLang="en-US" smtClean="0"/>
              <a:t>‹#›</a:t>
            </a:fld>
            <a:endParaRPr kumimoji="1" lang="ja-JP" altLang="en-US"/>
          </a:p>
        </p:txBody>
      </p:sp>
    </p:spTree>
    <p:extLst>
      <p:ext uri="{BB962C8B-B14F-4D97-AF65-F5344CB8AC3E}">
        <p14:creationId xmlns:p14="http://schemas.microsoft.com/office/powerpoint/2010/main" val="31300828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a:t>
            </a:fld>
            <a:endParaRPr kumimoji="1" lang="ja-JP" altLang="en-US"/>
          </a:p>
        </p:txBody>
      </p:sp>
    </p:spTree>
    <p:extLst>
      <p:ext uri="{BB962C8B-B14F-4D97-AF65-F5344CB8AC3E}">
        <p14:creationId xmlns:p14="http://schemas.microsoft.com/office/powerpoint/2010/main" val="153821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必要事項の全ての入力を終えたら，画面の一番下にある「確認へ進む」をクリックします。</a:t>
            </a:r>
            <a:endParaRPr kumimoji="1" lang="en-US" altLang="ja-JP" dirty="0" smtClean="0"/>
          </a:p>
          <a:p>
            <a:r>
              <a:rPr kumimoji="1" lang="ja-JP" altLang="en-US" dirty="0" smtClean="0"/>
              <a:t>その際，画面の移行に数十秒かかる場合がありますが，移行する間に何回もクリックしないようにしてください。</a:t>
            </a:r>
            <a:endParaRPr kumimoji="1" lang="en-US" altLang="ja-JP" dirty="0" smtClean="0"/>
          </a:p>
          <a:p>
            <a:r>
              <a:rPr kumimoji="1" lang="ja-JP" altLang="en-US" dirty="0" smtClean="0"/>
              <a:t>何回もクリックした場合，不具合が生じる可能性が高いので，御留意ください。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10</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なお，入力内容に不備等があった場合は，再び「申込」画面に戻ります。</a:t>
            </a:r>
            <a:endParaRPr kumimoji="1" lang="en-US" altLang="ja-JP" dirty="0" smtClean="0"/>
          </a:p>
          <a:p>
            <a:r>
              <a:rPr kumimoji="1" lang="ja-JP" altLang="en-US" dirty="0" smtClean="0"/>
              <a:t>不備があった場所については，項目名が黄色になり，赤字で修正点が示されていますので，内容を修正してください。</a:t>
            </a:r>
            <a:endParaRPr kumimoji="1" lang="en-US" altLang="ja-JP" dirty="0" smtClean="0"/>
          </a:p>
          <a:p>
            <a:r>
              <a:rPr kumimoji="1" lang="ja-JP" altLang="en-US" dirty="0" smtClean="0"/>
              <a:t>修正後，再び，「確認へ進む」をクリックしてください。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11</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「確認へ進む」をクリックした後，「手続き申込」という画面に移行します。</a:t>
            </a:r>
            <a:endParaRPr kumimoji="1" lang="en-US" altLang="ja-JP" dirty="0" smtClean="0"/>
          </a:p>
          <a:p>
            <a:r>
              <a:rPr kumimoji="1" lang="ja-JP" altLang="en-US" dirty="0" smtClean="0"/>
              <a:t>申し込んだ内容が表示されますので，確認し，間違いがなければ画面一番下の「申込む」をクリックしてください。</a:t>
            </a:r>
            <a:endParaRPr kumimoji="1" lang="en-US" altLang="ja-JP" dirty="0" smtClean="0"/>
          </a:p>
          <a:p>
            <a:r>
              <a:rPr kumimoji="1" lang="ja-JP" altLang="en-US" dirty="0" smtClean="0"/>
              <a:t>「申込完了」画面に移行し，画面上に「整理番号」と「パスワード」が表示されます。</a:t>
            </a:r>
            <a:endParaRPr kumimoji="1" lang="en-US" altLang="ja-JP" dirty="0" smtClean="0"/>
          </a:p>
          <a:p>
            <a:r>
              <a:rPr kumimoji="1" lang="ja-JP" altLang="en-US" dirty="0" smtClean="0"/>
              <a:t>以上で，申込の全てが終了です。</a:t>
            </a:r>
            <a:endParaRPr kumimoji="1" lang="en-US" altLang="ja-JP" dirty="0" smtClean="0"/>
          </a:p>
          <a:p>
            <a:r>
              <a:rPr kumimoji="1" lang="ja-JP" altLang="en-US" dirty="0" smtClean="0"/>
              <a:t>なお，「整理番号」と「パスワード」は登録したメールに送信されますが，念のため，控えておくことをお勧めします。</a:t>
            </a:r>
            <a:endParaRPr kumimoji="1" lang="en-US" altLang="ja-JP" dirty="0" smtClean="0"/>
          </a:p>
          <a:p>
            <a:r>
              <a:rPr kumimoji="1" lang="ja-JP" altLang="en-US" dirty="0" smtClean="0"/>
              <a:t>この「整理番号」と「パスワード」は，受験票をダウンロードする際に必要となるものです。</a:t>
            </a:r>
            <a:endParaRPr kumimoji="1" lang="en-US" altLang="ja-JP" dirty="0" smtClean="0"/>
          </a:p>
          <a:p>
            <a:r>
              <a:rPr kumimoji="1" lang="ja-JP" altLang="en-US" dirty="0" smtClean="0"/>
              <a:t>また，ここで「申込む」をクリックしたにも関わらず，整理番号とパスワードを示したメールが届かない場合は，適切に申込が完了していません。</a:t>
            </a:r>
            <a:endParaRPr kumimoji="1" lang="en-US" altLang="ja-JP" dirty="0" smtClean="0"/>
          </a:p>
          <a:p>
            <a:r>
              <a:rPr kumimoji="1" lang="ja-JP" altLang="en-US" dirty="0" smtClean="0"/>
              <a:t>自己責任において，適切に申し込んでください。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12</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次に，受験票の取得について説明します。</a:t>
            </a:r>
            <a:endParaRPr kumimoji="1" lang="en-US" altLang="ja-JP" dirty="0" smtClean="0"/>
          </a:p>
          <a:p>
            <a:r>
              <a:rPr kumimoji="1" lang="ja-JP" altLang="en-US" dirty="0" smtClean="0"/>
              <a:t>登録したメールアドレスに受験票をアップロードしたことをお知らせしますので，その後，広島県電子申請システムにアクセスし，画面の上にある「申込内容照会」をクリックします。</a:t>
            </a:r>
            <a:endParaRPr kumimoji="1" lang="en-US" altLang="ja-JP" dirty="0" smtClean="0"/>
          </a:p>
          <a:p>
            <a:r>
              <a:rPr kumimoji="1" lang="ja-JP" altLang="en-US" dirty="0" smtClean="0"/>
              <a:t>「整理番号」と「パスワード」を入力し「照会」をクリックすると，申込詳細の画面に移行します。</a:t>
            </a:r>
            <a:endParaRPr kumimoji="1" lang="en-US" altLang="ja-JP" dirty="0" smtClean="0"/>
          </a:p>
          <a:p>
            <a:endParaRPr kumimoji="1" lang="en-US" altLang="ja-JP" dirty="0" smtClean="0"/>
          </a:p>
          <a:p>
            <a:r>
              <a:rPr kumimoji="1" lang="ja-JP" altLang="en-US" dirty="0" smtClean="0"/>
              <a:t>なお，この「整理番号」と「パスワード」は，教員採用試験の申込を行った際に，登録したメールアドレスに送られてきたものです。</a:t>
            </a:r>
            <a:endParaRPr kumimoji="1" lang="en-US" altLang="ja-JP" dirty="0" smtClean="0"/>
          </a:p>
          <a:p>
            <a:r>
              <a:rPr kumimoji="1" lang="ja-JP" altLang="en-US" dirty="0" smtClean="0"/>
              <a:t>先ほども説明しましたが，申込を行った際に送られてくる「整理番号」と「パスワード」は，必ず管理しておいてください。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13</a:t>
            </a:fld>
            <a:endParaRPr kumimoji="1" lang="ja-JP" altLang="en-US"/>
          </a:p>
        </p:txBody>
      </p:sp>
    </p:spTree>
    <p:extLst>
      <p:ext uri="{BB962C8B-B14F-4D97-AF65-F5344CB8AC3E}">
        <p14:creationId xmlns:p14="http://schemas.microsoft.com/office/powerpoint/2010/main" val="101890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次に，受験票の取得について説明します。</a:t>
            </a:r>
            <a:endParaRPr kumimoji="1" lang="en-US" altLang="ja-JP" dirty="0" smtClean="0"/>
          </a:p>
          <a:p>
            <a:r>
              <a:rPr kumimoji="1" lang="ja-JP" altLang="en-US" dirty="0" smtClean="0"/>
              <a:t>登録したメールアドレスに受験票をアップロードしたことをお知らせしますので，その後，広島県電子申請システムにアクセスし，画面の上にある「申込内容照会」をクリックします。</a:t>
            </a:r>
            <a:endParaRPr kumimoji="1" lang="en-US" altLang="ja-JP" dirty="0" smtClean="0"/>
          </a:p>
          <a:p>
            <a:r>
              <a:rPr kumimoji="1" lang="ja-JP" altLang="en-US" dirty="0" smtClean="0"/>
              <a:t>「整理番号」と「パスワード」を入力し「照会」をクリックすると，申込詳細の画面に移行します。</a:t>
            </a:r>
            <a:endParaRPr kumimoji="1" lang="en-US" altLang="ja-JP" dirty="0" smtClean="0"/>
          </a:p>
          <a:p>
            <a:endParaRPr kumimoji="1" lang="en-US" altLang="ja-JP" dirty="0" smtClean="0"/>
          </a:p>
          <a:p>
            <a:r>
              <a:rPr kumimoji="1" lang="ja-JP" altLang="en-US" dirty="0" smtClean="0"/>
              <a:t>なお，この「整理番号」と「パスワード」は，教員採用試験の申込を行った際に，登録したメールアドレスに送られてきたものです。</a:t>
            </a:r>
            <a:endParaRPr kumimoji="1" lang="en-US" altLang="ja-JP" dirty="0" smtClean="0"/>
          </a:p>
          <a:p>
            <a:r>
              <a:rPr kumimoji="1" lang="ja-JP" altLang="en-US" dirty="0" smtClean="0"/>
              <a:t>先ほども説明しましたが，申込を行った際に送られてくる「整理番号」と「パスワード」は，必ず管理しておいてください。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14</a:t>
            </a:fld>
            <a:endParaRPr kumimoji="1" lang="ja-JP" altLang="en-US"/>
          </a:p>
        </p:txBody>
      </p:sp>
    </p:spTree>
    <p:extLst>
      <p:ext uri="{BB962C8B-B14F-4D97-AF65-F5344CB8AC3E}">
        <p14:creationId xmlns:p14="http://schemas.microsoft.com/office/powerpoint/2010/main" val="101890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申込詳細の画面の上から５つ目に，添付ファイル１という項目があります。</a:t>
            </a:r>
            <a:endParaRPr kumimoji="1" lang="en-US" altLang="ja-JP" dirty="0" smtClean="0"/>
          </a:p>
          <a:p>
            <a:r>
              <a:rPr kumimoji="1" lang="ja-JP" altLang="en-US" dirty="0" smtClean="0"/>
              <a:t>ここにＰＤＦファイルで受験票が添付されています。</a:t>
            </a:r>
            <a:endParaRPr kumimoji="1" lang="en-US" altLang="ja-JP" dirty="0" smtClean="0"/>
          </a:p>
          <a:p>
            <a:r>
              <a:rPr kumimoji="1" lang="ja-JP" altLang="en-US" dirty="0" smtClean="0"/>
              <a:t>これを開き，一度パソコン等に保存した後，印刷し，受験票とします。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15</a:t>
            </a:fld>
            <a:endParaRPr kumimoji="1" lang="ja-JP" altLang="en-US"/>
          </a:p>
        </p:txBody>
      </p:sp>
    </p:spTree>
    <p:extLst>
      <p:ext uri="{BB962C8B-B14F-4D97-AF65-F5344CB8AC3E}">
        <p14:creationId xmlns:p14="http://schemas.microsoft.com/office/powerpoint/2010/main" val="317956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最後に，電子申請にかかわっての留意事項を説明します。</a:t>
            </a:r>
            <a:endParaRPr kumimoji="1" lang="en-US" altLang="ja-JP" dirty="0" smtClean="0"/>
          </a:p>
          <a:p>
            <a:r>
              <a:rPr kumimoji="1" lang="ja-JP" altLang="en-US" dirty="0" smtClean="0"/>
              <a:t>まず，電子申請による出願を複数回行ったり，電子申請による出願と，持参又は郵送による出願の両方を行うことはしないでください。</a:t>
            </a:r>
            <a:endParaRPr kumimoji="1" lang="en-US" altLang="ja-JP" dirty="0" smtClean="0"/>
          </a:p>
          <a:p>
            <a:r>
              <a:rPr kumimoji="1" lang="ja-JP" altLang="en-US" dirty="0" smtClean="0"/>
              <a:t>次に，電子申請に当たっては，事前に出願要領をしっかり読んで内容を十分に確認しておいてください。</a:t>
            </a:r>
            <a:endParaRPr kumimoji="1" lang="en-US" altLang="ja-JP" dirty="0" smtClean="0"/>
          </a:p>
          <a:p>
            <a:r>
              <a:rPr kumimoji="1" lang="ja-JP" altLang="en-US" dirty="0" smtClean="0"/>
              <a:t>次に，先ほども説明しましたが，</a:t>
            </a:r>
            <a:r>
              <a:rPr kumimoji="1" lang="en-US" altLang="ja-JP" dirty="0" smtClean="0"/>
              <a:t>60</a:t>
            </a:r>
            <a:r>
              <a:rPr kumimoji="1" lang="ja-JP" altLang="en-US" dirty="0" smtClean="0"/>
              <a:t>分間で入力しなければいけません。入力の前に，事前に「入力内容事前作成シート」を活用することをお勧めします。</a:t>
            </a:r>
            <a:endParaRPr kumimoji="1" lang="en-US" altLang="ja-JP" dirty="0" smtClean="0"/>
          </a:p>
          <a:p>
            <a:r>
              <a:rPr kumimoji="1" lang="ja-JP" altLang="en-US" dirty="0" smtClean="0"/>
              <a:t>次に，入力の際は，パソコン環境に依存しない文字で入力してください。また，ローマ数字も環境依存文字のため使用できませんので，マンション名等，入力内容にローマ数字が含まれる場合は，算用数字に置き換えて入力してください。</a:t>
            </a:r>
            <a:endParaRPr kumimoji="1" lang="en-US" altLang="ja-JP" dirty="0" smtClean="0"/>
          </a:p>
          <a:p>
            <a:pPr defTabSz="947684">
              <a:defRPr/>
            </a:pPr>
            <a:r>
              <a:rPr kumimoji="1" lang="ja-JP" altLang="en-US" dirty="0" smtClean="0"/>
              <a:t>最後ですが，電子申請により出願した場合においても，英語の資格証明書の写し及び</a:t>
            </a:r>
            <a:r>
              <a:rPr lang="ja-JP" altLang="ja-JP" dirty="0"/>
              <a:t>スポーツ実績のある者を対象とした特別選考におけるスポーツ実績に関する申告書</a:t>
            </a:r>
            <a:r>
              <a:rPr lang="ja-JP" altLang="en-US" dirty="0"/>
              <a:t>と実績を証明する書類，この２つについては，電子申請とは別に受付期間内に別途持参又は郵送することとしています。忘れないでください。</a:t>
            </a:r>
            <a:endParaRPr lang="en-US" altLang="ja-JP" dirty="0"/>
          </a:p>
          <a:p>
            <a:pPr defTabSz="947684">
              <a:defRPr/>
            </a:pPr>
            <a:r>
              <a:rPr lang="ja-JP" altLang="en-US" dirty="0"/>
              <a:t>以上で，電子申請による出願の概要について，説明を終わります。</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16</a:t>
            </a:fld>
            <a:endParaRPr kumimoji="1" lang="ja-JP" altLang="en-US"/>
          </a:p>
        </p:txBody>
      </p:sp>
    </p:spTree>
    <p:extLst>
      <p:ext uri="{BB962C8B-B14F-4D97-AF65-F5344CB8AC3E}">
        <p14:creationId xmlns:p14="http://schemas.microsoft.com/office/powerpoint/2010/main" val="59097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2</a:t>
            </a:fld>
            <a:endParaRPr kumimoji="1" lang="ja-JP" altLang="en-US"/>
          </a:p>
        </p:txBody>
      </p:sp>
    </p:spTree>
    <p:extLst>
      <p:ext uri="{BB962C8B-B14F-4D97-AF65-F5344CB8AC3E}">
        <p14:creationId xmlns:p14="http://schemas.microsoft.com/office/powerpoint/2010/main" val="55225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次に，教員採用選考試験に関わる申請についてです。</a:t>
            </a:r>
            <a:endParaRPr kumimoji="1" lang="en-US" altLang="ja-JP" dirty="0" smtClean="0"/>
          </a:p>
          <a:p>
            <a:r>
              <a:rPr kumimoji="1" lang="ja-JP" altLang="en-US" dirty="0" smtClean="0"/>
              <a:t>先ほどと同じように，広島県電子申請システムにアクセスします。</a:t>
            </a:r>
            <a:endParaRPr kumimoji="1" lang="en-US" altLang="ja-JP" dirty="0" smtClean="0"/>
          </a:p>
          <a:p>
            <a:r>
              <a:rPr kumimoji="1" lang="ja-JP" altLang="en-US" dirty="0" smtClean="0"/>
              <a:t>左上にある「手続き申込」をクリックし，続けて，画面真ん中にある「手続き名」で教員採用候補者選考試験を検索します。</a:t>
            </a:r>
            <a:endParaRPr kumimoji="1" lang="en-US" altLang="ja-JP" dirty="0" smtClean="0"/>
          </a:p>
          <a:p>
            <a:r>
              <a:rPr kumimoji="1" lang="ja-JP" altLang="en-US" dirty="0" smtClean="0"/>
              <a:t>下に，平成３０年度広島県・広島市教員採用候補者選考試験が出てきますので，それをクリックします。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3</a:t>
            </a:fld>
            <a:endParaRPr kumimoji="1" lang="ja-JP" altLang="en-US"/>
          </a:p>
        </p:txBody>
      </p:sp>
    </p:spTree>
    <p:extLst>
      <p:ext uri="{BB962C8B-B14F-4D97-AF65-F5344CB8AC3E}">
        <p14:creationId xmlns:p14="http://schemas.microsoft.com/office/powerpoint/2010/main" val="201321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「手続き申込」という画面に移行しますので，真ん中の「利用者ＩＤ」と「パスワード」にそれぞれ入力しログインをクリックします。</a:t>
            </a:r>
            <a:endParaRPr kumimoji="1" lang="en-US" altLang="ja-JP" dirty="0" smtClean="0"/>
          </a:p>
          <a:p>
            <a:r>
              <a:rPr kumimoji="1" lang="ja-JP" altLang="en-US" dirty="0" smtClean="0"/>
              <a:t>なお，「利用者ＩＤ」と「パスワード」は最初に利用者登録をしたものを使用します。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4</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「手続き申込」という画面に移行しますので，真ん中の「利用者ＩＤ」と「パスワード」にそれぞれ入力しログインをクリックします。</a:t>
            </a:r>
            <a:endParaRPr kumimoji="1" lang="en-US" altLang="ja-JP" dirty="0" smtClean="0"/>
          </a:p>
          <a:p>
            <a:r>
              <a:rPr kumimoji="1" lang="ja-JP" altLang="en-US" dirty="0" smtClean="0"/>
              <a:t>なお，「利用者ＩＤ」と「パスワード」は最初に利用者登録をしたものを使用します。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5</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「手続き申込」という画面に移行しますので，真ん中の「利用者ＩＤ」と「パスワード」にそれぞれ入力しログインをクリックします。</a:t>
            </a:r>
            <a:endParaRPr kumimoji="1" lang="en-US" altLang="ja-JP" dirty="0" smtClean="0"/>
          </a:p>
          <a:p>
            <a:r>
              <a:rPr kumimoji="1" lang="ja-JP" altLang="en-US" dirty="0" smtClean="0"/>
              <a:t>なお，「利用者ＩＤ」と「パスワード」は最初に利用者登録をしたものを使用します。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6</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「手続き申込」という画面に移行しますので，真ん中の「利用者ＩＤ」と「パスワード」にそれぞれ入力しログインをクリックします。</a:t>
            </a:r>
            <a:endParaRPr kumimoji="1" lang="en-US" altLang="ja-JP" dirty="0" smtClean="0"/>
          </a:p>
          <a:p>
            <a:r>
              <a:rPr kumimoji="1" lang="ja-JP" altLang="en-US" dirty="0" smtClean="0"/>
              <a:t>なお，「利用者ＩＤ」と「パスワード」は最初に利用者登録をしたものを使用します。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7</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「申込」画面に移行しますので，必要な項目の全てに入力をしてください。</a:t>
            </a:r>
            <a:endParaRPr kumimoji="1" lang="en-US" altLang="ja-JP" dirty="0" smtClean="0"/>
          </a:p>
          <a:p>
            <a:r>
              <a:rPr kumimoji="1" lang="ja-JP" altLang="en-US" dirty="0" smtClean="0"/>
              <a:t>なお，</a:t>
            </a:r>
            <a:r>
              <a:rPr kumimoji="1" lang="en-US" altLang="ja-JP" dirty="0" smtClean="0"/>
              <a:t>60</a:t>
            </a:r>
            <a:r>
              <a:rPr kumimoji="1" lang="ja-JP" altLang="en-US" dirty="0" smtClean="0"/>
              <a:t>分間時間が経過すると入力内容は破棄され，最初から入力が必要となります。</a:t>
            </a:r>
            <a:endParaRPr kumimoji="1" lang="en-US" altLang="ja-JP" dirty="0" smtClean="0"/>
          </a:p>
          <a:p>
            <a:r>
              <a:rPr kumimoji="1" lang="ja-JP" altLang="en-US" dirty="0" smtClean="0"/>
              <a:t>そのため，事前に，「出願要領」の第</a:t>
            </a:r>
            <a:r>
              <a:rPr kumimoji="1" lang="en-US" altLang="ja-JP" dirty="0" smtClean="0"/>
              <a:t>2</a:t>
            </a:r>
            <a:r>
              <a:rPr kumimoji="1" lang="ja-JP" altLang="en-US" dirty="0" smtClean="0"/>
              <a:t>章で，全ての入力項目を確認しておいてください。</a:t>
            </a:r>
            <a:endParaRPr kumimoji="1" lang="en-US" altLang="ja-JP" dirty="0" smtClean="0"/>
          </a:p>
          <a:p>
            <a:r>
              <a:rPr kumimoji="1" lang="ja-JP" altLang="en-US" dirty="0" smtClean="0"/>
              <a:t>また，直接入力する項目については，「入力内容事前作成シート」を広島県及び広島市の教育委員会のＨＰに掲載していますので，</a:t>
            </a:r>
            <a:r>
              <a:rPr kumimoji="1" lang="ja-JP" altLang="en-US" dirty="0"/>
              <a:t>事前</a:t>
            </a:r>
            <a:r>
              <a:rPr kumimoji="1" lang="ja-JP" altLang="en-US" dirty="0" smtClean="0"/>
              <a:t>に入力内容を作成しておき，電子申請の際に，スムーズに入力できるようにしておくことをお勧めします。いわゆるコピペして入力することも可能です。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8</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入力項目ですが，出願要領の２ページをお開きください。</a:t>
            </a:r>
            <a:endParaRPr kumimoji="1" lang="en-US" altLang="ja-JP" dirty="0" smtClean="0"/>
          </a:p>
          <a:p>
            <a:r>
              <a:rPr kumimoji="1" lang="ja-JP" altLang="en-US" dirty="0" smtClean="0"/>
              <a:t>大項目として，</a:t>
            </a:r>
            <a:r>
              <a:rPr kumimoji="1" lang="en-US" altLang="ja-JP" dirty="0" smtClean="0"/>
              <a:t>A</a:t>
            </a:r>
            <a:r>
              <a:rPr kumimoji="1" lang="ja-JP" altLang="en-US" dirty="0" smtClean="0"/>
              <a:t>から</a:t>
            </a:r>
            <a:r>
              <a:rPr kumimoji="1" lang="en-US" altLang="ja-JP" dirty="0" smtClean="0"/>
              <a:t>H</a:t>
            </a:r>
            <a:r>
              <a:rPr kumimoji="1" lang="ja-JP" altLang="en-US" dirty="0" err="1" smtClean="0"/>
              <a:t>まで</a:t>
            </a:r>
            <a:r>
              <a:rPr kumimoji="1" lang="ja-JP" altLang="en-US" dirty="0" smtClean="0"/>
              <a:t>項目があります。</a:t>
            </a:r>
            <a:endParaRPr kumimoji="1" lang="en-US" altLang="ja-JP" dirty="0" smtClean="0"/>
          </a:p>
          <a:p>
            <a:r>
              <a:rPr kumimoji="1" lang="ja-JP" altLang="en-US" dirty="0" smtClean="0"/>
              <a:t>詳細は</a:t>
            </a:r>
            <a:r>
              <a:rPr kumimoji="1" lang="en-US" altLang="ja-JP" dirty="0" smtClean="0"/>
              <a:t>3</a:t>
            </a:r>
            <a:r>
              <a:rPr kumimoji="1" lang="ja-JP" altLang="en-US" dirty="0" smtClean="0"/>
              <a:t>ページ以降にあるので，しっかりと確認した上で，電子申請を行ってください。</a:t>
            </a:r>
            <a:endParaRPr kumimoji="1" lang="en-US" altLang="ja-JP" dirty="0" smtClean="0"/>
          </a:p>
          <a:p>
            <a:r>
              <a:rPr kumimoji="1" lang="ja-JP" altLang="en-US" dirty="0" smtClean="0"/>
              <a:t>なお，大項目の</a:t>
            </a:r>
            <a:r>
              <a:rPr kumimoji="1" lang="en-US" altLang="ja-JP" dirty="0" smtClean="0"/>
              <a:t>C,D,E</a:t>
            </a:r>
            <a:r>
              <a:rPr kumimoji="1" lang="ja-JP" altLang="en-US" dirty="0" smtClean="0"/>
              <a:t>の３つについては，職歴に関する項目ですので，新卒等で職歴のない方は入力の必要のない項目です。</a:t>
            </a:r>
            <a:endParaRPr kumimoji="1" lang="en-US" altLang="ja-JP" dirty="0" smtClean="0"/>
          </a:p>
          <a:p>
            <a:r>
              <a:rPr kumimoji="1" lang="ja-JP" altLang="en-US" dirty="0" smtClean="0"/>
              <a:t>ここで，Ｃ，Ｄ，Ｅの項目について説明します。出願要領の６ページ７ページをお開きください。</a:t>
            </a:r>
            <a:endParaRPr kumimoji="1" lang="en-US" altLang="ja-JP" dirty="0" smtClean="0"/>
          </a:p>
          <a:p>
            <a:r>
              <a:rPr kumimoji="1" lang="ja-JP" altLang="en-US" dirty="0" smtClean="0"/>
              <a:t>Ｃの職歴Ａには，平成</a:t>
            </a:r>
            <a:r>
              <a:rPr kumimoji="1" lang="en-US" altLang="ja-JP" dirty="0" smtClean="0"/>
              <a:t>20</a:t>
            </a:r>
            <a:r>
              <a:rPr kumimoji="1" lang="ja-JP" altLang="en-US" dirty="0" smtClean="0"/>
              <a:t>年</a:t>
            </a:r>
            <a:r>
              <a:rPr kumimoji="1" lang="en-US" altLang="ja-JP" dirty="0" smtClean="0"/>
              <a:t>3</a:t>
            </a:r>
            <a:r>
              <a:rPr kumimoji="1" lang="ja-JP" altLang="en-US" dirty="0" smtClean="0"/>
              <a:t>月</a:t>
            </a:r>
            <a:r>
              <a:rPr kumimoji="1" lang="en-US" altLang="ja-JP" dirty="0" smtClean="0"/>
              <a:t>31</a:t>
            </a:r>
            <a:r>
              <a:rPr kumimoji="1" lang="ja-JP" altLang="en-US" dirty="0" smtClean="0"/>
              <a:t>日以前に民間企業等の職歴がある場合に入力してください。民間企業等ですので，平成</a:t>
            </a:r>
            <a:r>
              <a:rPr kumimoji="1" lang="en-US" altLang="ja-JP" dirty="0" smtClean="0"/>
              <a:t>20</a:t>
            </a:r>
            <a:r>
              <a:rPr kumimoji="1" lang="ja-JP" altLang="en-US" dirty="0" smtClean="0"/>
              <a:t>年</a:t>
            </a:r>
            <a:r>
              <a:rPr kumimoji="1" lang="en-US" altLang="ja-JP" dirty="0" smtClean="0"/>
              <a:t>3</a:t>
            </a:r>
            <a:r>
              <a:rPr kumimoji="1" lang="ja-JP" altLang="en-US" dirty="0" smtClean="0"/>
              <a:t>月</a:t>
            </a:r>
            <a:r>
              <a:rPr kumimoji="1" lang="en-US" altLang="ja-JP" dirty="0" smtClean="0"/>
              <a:t>31</a:t>
            </a:r>
            <a:r>
              <a:rPr kumimoji="1" lang="ja-JP" altLang="en-US" dirty="0" smtClean="0"/>
              <a:t>日以前の国公立学校での臨採や非常勤講師については入力不要です。</a:t>
            </a:r>
            <a:endParaRPr kumimoji="1" lang="en-US" altLang="ja-JP" dirty="0" smtClean="0"/>
          </a:p>
          <a:p>
            <a:r>
              <a:rPr kumimoji="1" lang="ja-JP" altLang="en-US" dirty="0" smtClean="0"/>
              <a:t>次にＤの職歴Ｂです。職歴Ｂには平成</a:t>
            </a:r>
            <a:r>
              <a:rPr kumimoji="1" lang="en-US" altLang="ja-JP" dirty="0" smtClean="0"/>
              <a:t>20</a:t>
            </a:r>
            <a:r>
              <a:rPr kumimoji="1" lang="ja-JP" altLang="en-US" dirty="0" smtClean="0"/>
              <a:t>年</a:t>
            </a:r>
            <a:r>
              <a:rPr kumimoji="1" lang="en-US" altLang="ja-JP" dirty="0" smtClean="0"/>
              <a:t>3</a:t>
            </a:r>
            <a:r>
              <a:rPr kumimoji="1" lang="ja-JP" altLang="en-US" dirty="0" smtClean="0"/>
              <a:t>月</a:t>
            </a:r>
            <a:r>
              <a:rPr kumimoji="1" lang="en-US" altLang="ja-JP" dirty="0" smtClean="0"/>
              <a:t>31</a:t>
            </a:r>
            <a:r>
              <a:rPr kumimoji="1" lang="ja-JP" altLang="en-US" dirty="0" smtClean="0"/>
              <a:t>日以前に，広島県・広島市の公立学校で正規職員として勤務がある場合に入力してください。</a:t>
            </a:r>
            <a:endParaRPr kumimoji="1" lang="en-US" altLang="ja-JP" dirty="0" smtClean="0"/>
          </a:p>
          <a:p>
            <a:r>
              <a:rPr kumimoji="1" lang="ja-JP" altLang="en-US" dirty="0" smtClean="0"/>
              <a:t>次に，Ｅの職歴Ｃです。職歴Ｃには平成</a:t>
            </a:r>
            <a:r>
              <a:rPr kumimoji="1" lang="en-US" altLang="ja-JP" dirty="0" smtClean="0"/>
              <a:t>20</a:t>
            </a:r>
            <a:r>
              <a:rPr kumimoji="1" lang="ja-JP" altLang="en-US" dirty="0" smtClean="0"/>
              <a:t>年</a:t>
            </a:r>
            <a:r>
              <a:rPr kumimoji="1" lang="en-US" altLang="ja-JP" dirty="0" smtClean="0"/>
              <a:t>4</a:t>
            </a:r>
            <a:r>
              <a:rPr kumimoji="1" lang="ja-JP" altLang="en-US" dirty="0" smtClean="0"/>
              <a:t>月</a:t>
            </a:r>
            <a:r>
              <a:rPr kumimoji="1" lang="en-US" altLang="ja-JP" dirty="0" smtClean="0"/>
              <a:t>1</a:t>
            </a:r>
            <a:r>
              <a:rPr kumimoji="1" lang="ja-JP" altLang="en-US" dirty="0" smtClean="0"/>
              <a:t>日以降の全ての職について入力してください。</a:t>
            </a:r>
            <a:endParaRPr kumimoji="1" lang="en-US" altLang="ja-JP" dirty="0" smtClean="0"/>
          </a:p>
          <a:p>
            <a:r>
              <a:rPr kumimoji="1" lang="ja-JP" altLang="en-US" dirty="0" smtClean="0"/>
              <a:t>なお，持参又は郵送による出願においても，受験願の職歴の欄は同様の区分となっています</a:t>
            </a:r>
            <a:r>
              <a:rPr kumimoji="1" lang="ja-JP" altLang="en-US" dirty="0" err="1" smtClean="0"/>
              <a:t>での</a:t>
            </a:r>
            <a:r>
              <a:rPr kumimoji="1" lang="ja-JP" altLang="en-US" dirty="0" smtClean="0"/>
              <a:t>御留意ください。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748063-7643-4E72-9D2E-6D37CC0BA106}" type="slidenum">
              <a:rPr kumimoji="1" lang="ja-JP" altLang="en-US" smtClean="0"/>
              <a:t>9</a:t>
            </a:fld>
            <a:endParaRPr kumimoji="1" lang="ja-JP" altLang="en-US"/>
          </a:p>
        </p:txBody>
      </p:sp>
    </p:spTree>
    <p:extLst>
      <p:ext uri="{BB962C8B-B14F-4D97-AF65-F5344CB8AC3E}">
        <p14:creationId xmlns:p14="http://schemas.microsoft.com/office/powerpoint/2010/main" val="189698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8106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160542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159319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342589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6602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11787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267545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18934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38562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326765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7D90F2-67EB-4B6D-BADB-7BD3D0CF96D1}" type="datetimeFigureOut">
              <a:rPr kumimoji="1" lang="ja-JP" altLang="en-US" smtClean="0"/>
              <a:t>2017/12/13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23622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D90F2-67EB-4B6D-BADB-7BD3D0CF96D1}" type="datetimeFigureOut">
              <a:rPr kumimoji="1" lang="ja-JP" altLang="en-US" smtClean="0"/>
              <a:t>2017/12/13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B786E-3B3D-46E0-8452-9B2500F696D2}" type="slidenum">
              <a:rPr kumimoji="1" lang="ja-JP" altLang="en-US" smtClean="0"/>
              <a:t>‹#›</a:t>
            </a:fld>
            <a:endParaRPr kumimoji="1" lang="ja-JP" altLang="en-US"/>
          </a:p>
        </p:txBody>
      </p:sp>
    </p:spTree>
    <p:extLst>
      <p:ext uri="{BB962C8B-B14F-4D97-AF65-F5344CB8AC3E}">
        <p14:creationId xmlns:p14="http://schemas.microsoft.com/office/powerpoint/2010/main" val="220880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kantan.com/pref-hiroshima-u/offer/offerList_initDisplay.ac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0.png"/><Relationship Id="rId7" Type="http://schemas.openxmlformats.org/officeDocument/2006/relationships/diagramData" Target="../diagrams/data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diagramDrawing" Target="../diagrams/drawing10.xml"/><Relationship Id="rId5" Type="http://schemas.openxmlformats.org/officeDocument/2006/relationships/image" Target="../media/image1.png"/><Relationship Id="rId10" Type="http://schemas.openxmlformats.org/officeDocument/2006/relationships/diagramColors" Target="../diagrams/colors10.xml"/><Relationship Id="rId4" Type="http://schemas.openxmlformats.org/officeDocument/2006/relationships/hyperlink" Target="https://s-kantan.com/pref-hiroshima-u/offer/offerList_initDisplay.action" TargetMode="Externa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8.png"/><Relationship Id="rId7" Type="http://schemas.openxmlformats.org/officeDocument/2006/relationships/diagramData" Target="../diagrams/data11.xml"/><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diagramDrawing" Target="../diagrams/drawing11.xml"/><Relationship Id="rId5" Type="http://schemas.openxmlformats.org/officeDocument/2006/relationships/image" Target="../media/image9.png"/><Relationship Id="rId10" Type="http://schemas.openxmlformats.org/officeDocument/2006/relationships/diagramColors" Target="../diagrams/colors11.xml"/><Relationship Id="rId4" Type="http://schemas.openxmlformats.org/officeDocument/2006/relationships/hyperlink" Target="https://s-kantan.com/pref-hiroshima-u/offer/offerList_initDisplay.action" TargetMode="Externa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hyperlink" Target="https://s-kantan.com/pref-hiroshima-u/offer/offerList_initDisplay.action" TargetMode="External"/><Relationship Id="rId7" Type="http://schemas.openxmlformats.org/officeDocument/2006/relationships/image" Target="../media/image14.png"/><Relationship Id="rId12"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diagramColors" Target="../diagrams/colors12.xml"/><Relationship Id="rId5" Type="http://schemas.openxmlformats.org/officeDocument/2006/relationships/image" Target="../media/image1.png"/><Relationship Id="rId10" Type="http://schemas.openxmlformats.org/officeDocument/2006/relationships/diagramQuickStyle" Target="../diagrams/quickStyle12.xml"/><Relationship Id="rId4" Type="http://schemas.openxmlformats.org/officeDocument/2006/relationships/image" Target="../media/image9.png"/><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s://s-kantan.com/pref-hiroshima-u/offer/offerList_initDisplay.action" TargetMode="External"/><Relationship Id="rId9" Type="http://schemas.microsoft.com/office/2007/relationships/diagramDrawing" Target="../diagrams/drawing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s://s-kantan.com/pref-hiroshima-u/offer/offerList_initDisplay.action" TargetMode="External"/><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1.png"/><Relationship Id="rId4" Type="http://schemas.openxmlformats.org/officeDocument/2006/relationships/diagramData" Target="../diagrams/data14.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hyperlink" Target="https://s-kantan.com/pref-hiroshima-u/offer/offerList_initDisplay.action" TargetMode="External"/><Relationship Id="rId7" Type="http://schemas.openxmlformats.org/officeDocument/2006/relationships/diagramLayout" Target="../diagrams/layout1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5.xml"/><Relationship Id="rId5" Type="http://schemas.openxmlformats.org/officeDocument/2006/relationships/image" Target="../media/image1.png"/><Relationship Id="rId10" Type="http://schemas.microsoft.com/office/2007/relationships/diagramDrawing" Target="../diagrams/drawing15.xml"/><Relationship Id="rId4" Type="http://schemas.openxmlformats.org/officeDocument/2006/relationships/image" Target="../media/image16.png"/><Relationship Id="rId9" Type="http://schemas.openxmlformats.org/officeDocument/2006/relationships/diagramColors" Target="../diagrams/colors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s-kantan.com/pref-hiroshima-u/offer/offerList_initDisplay.action" TargetMode="External"/><Relationship Id="rId7" Type="http://schemas.openxmlformats.org/officeDocument/2006/relationships/diagramColors" Target="../diagrams/colors1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s-kantan.com/pref-hiroshima-u/offer/offerList_initDisplay.action" TargetMode="External"/><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s-kantan.com/pref-hiroshima-u/offer/offerList_initDisplay.action" TargetMode="External"/><Relationship Id="rId9"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s-kantan.com/pref-hiroshima-u/offer/offerList_initDisplay.action" TargetMode="External"/><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hyperlink" Target="https://s-kantan.com/pref-hiroshima-u/offer/offerList_initDisplay.action" TargetMode="External"/><Relationship Id="rId7" Type="http://schemas.openxmlformats.org/officeDocument/2006/relationships/diagramLayout" Target="../diagrams/layout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3.png"/><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https://s-kantan.com/pref-hiroshima-u/offer/offerList_initDisplay.action" TargetMode="External"/><Relationship Id="rId7" Type="http://schemas.openxmlformats.org/officeDocument/2006/relationships/diagramLayout" Target="../diagrams/layout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5.png"/><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s-kantan.com/pref-hiroshima-u/offer/offerList_initDisplay.action" TargetMode="External"/><Relationship Id="rId7" Type="http://schemas.openxmlformats.org/officeDocument/2006/relationships/diagramQuickStyle" Target="../diagrams/quickStyle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8.png"/><Relationship Id="rId7" Type="http://schemas.openxmlformats.org/officeDocument/2006/relationships/diagramData" Target="../diagrams/data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diagramDrawing" Target="../diagrams/drawing8.xml"/><Relationship Id="rId5" Type="http://schemas.openxmlformats.org/officeDocument/2006/relationships/image" Target="../media/image9.png"/><Relationship Id="rId10" Type="http://schemas.openxmlformats.org/officeDocument/2006/relationships/diagramColors" Target="../diagrams/colors8.xml"/><Relationship Id="rId4" Type="http://schemas.openxmlformats.org/officeDocument/2006/relationships/hyperlink" Target="https://s-kantan.com/pref-hiroshima-u/offer/offerList_initDisplay.action" TargetMode="Externa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s-kantan.com/pref-hiroshima-u/offer/offerList_initDisplay.action" TargetMode="External"/><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1416319248"/>
              </p:ext>
            </p:extLst>
          </p:nvPr>
        </p:nvGraphicFramePr>
        <p:xfrm>
          <a:off x="87462" y="116632"/>
          <a:ext cx="9011933" cy="43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863588" y="1772816"/>
            <a:ext cx="7812868" cy="2308324"/>
          </a:xfrm>
          <a:prstGeom prst="rect">
            <a:avLst/>
          </a:prstGeom>
          <a:noFill/>
        </p:spPr>
        <p:txBody>
          <a:bodyPr wrap="square" rtlCol="0">
            <a:spAutoFit/>
          </a:bodyPr>
          <a:lstStyle/>
          <a:p>
            <a:pPr algn="ctr"/>
            <a:r>
              <a:rPr kumimoji="1" lang="ja-JP" altLang="en-US" sz="2400" b="1" dirty="0" smtClean="0">
                <a:latin typeface="+mn-ea"/>
              </a:rPr>
              <a:t>平成</a:t>
            </a:r>
            <a:r>
              <a:rPr kumimoji="1" lang="en-US" altLang="ja-JP" sz="2400" b="1" dirty="0" smtClean="0">
                <a:latin typeface="+mn-ea"/>
              </a:rPr>
              <a:t>30</a:t>
            </a:r>
            <a:r>
              <a:rPr kumimoji="1" lang="ja-JP" altLang="en-US" sz="2400" b="1" dirty="0" smtClean="0">
                <a:latin typeface="+mn-ea"/>
              </a:rPr>
              <a:t>年度広島県立広島叡智学園教員採用候補者</a:t>
            </a:r>
            <a:endParaRPr kumimoji="1" lang="en-US" altLang="ja-JP" sz="2400" b="1" dirty="0" smtClean="0">
              <a:latin typeface="+mn-ea"/>
            </a:endParaRPr>
          </a:p>
          <a:p>
            <a:pPr algn="ctr"/>
            <a:r>
              <a:rPr kumimoji="1" lang="ja-JP" altLang="en-US" sz="2400" b="1" dirty="0" smtClean="0">
                <a:latin typeface="+mn-ea"/>
              </a:rPr>
              <a:t>選考試験</a:t>
            </a:r>
            <a:endParaRPr kumimoji="1" lang="en-US" altLang="ja-JP" sz="2400" b="1" dirty="0" smtClean="0">
              <a:latin typeface="+mn-ea"/>
            </a:endParaRPr>
          </a:p>
          <a:p>
            <a:endParaRPr lang="en-US" altLang="ja-JP" sz="3200" b="1" dirty="0" smtClean="0">
              <a:latin typeface="+mn-ea"/>
            </a:endParaRPr>
          </a:p>
          <a:p>
            <a:endParaRPr lang="en-US" altLang="ja-JP" sz="3200" b="1" dirty="0">
              <a:latin typeface="+mn-ea"/>
            </a:endParaRPr>
          </a:p>
          <a:p>
            <a:pPr algn="ctr"/>
            <a:r>
              <a:rPr kumimoji="1" lang="ja-JP" altLang="en-US" sz="3200" b="1" dirty="0" smtClean="0">
                <a:latin typeface="+mn-ea"/>
              </a:rPr>
              <a:t>電子申請（インターネット）による出願（概要）</a:t>
            </a:r>
            <a:endParaRPr kumimoji="1" lang="ja-JP" altLang="en-US" sz="3200" b="1" dirty="0">
              <a:latin typeface="+mn-ea"/>
            </a:endParaRPr>
          </a:p>
        </p:txBody>
      </p:sp>
      <p:sp>
        <p:nvSpPr>
          <p:cNvPr id="8" name="テキスト ボックス 7"/>
          <p:cNvSpPr txBox="1"/>
          <p:nvPr/>
        </p:nvSpPr>
        <p:spPr>
          <a:xfrm>
            <a:off x="2402508" y="516885"/>
            <a:ext cx="6509424" cy="276999"/>
          </a:xfrm>
          <a:prstGeom prst="rect">
            <a:avLst/>
          </a:prstGeom>
          <a:noFill/>
        </p:spPr>
        <p:txBody>
          <a:bodyPr wrap="square" rtlCol="0">
            <a:spAutoFit/>
          </a:bodyPr>
          <a:lstStyle/>
          <a:p>
            <a:r>
              <a:rPr kumimoji="1" lang="ja-JP" altLang="en-US" sz="1200" dirty="0" smtClean="0"/>
              <a:t>（広島県電子申請システム</a:t>
            </a:r>
            <a:r>
              <a:rPr lang="en-US" altLang="ja-JP" sz="1200" dirty="0">
                <a:hlinkClick r:id="rId8"/>
              </a:rPr>
              <a:t>https://</a:t>
            </a:r>
            <a:r>
              <a:rPr lang="en-US" altLang="ja-JP" sz="1200" dirty="0" smtClean="0">
                <a:hlinkClick r:id="rId8"/>
              </a:rPr>
              <a:t>s-kantan.com/pref-hiroshima-u/offer/offerList_initDisplay.action</a:t>
            </a:r>
            <a:r>
              <a:rPr lang="ja-JP" altLang="en-US" sz="1200" dirty="0" smtClean="0"/>
              <a:t>）</a:t>
            </a:r>
            <a:endParaRPr kumimoji="1" lang="ja-JP" altLang="en-US" sz="1200" dirty="0"/>
          </a:p>
        </p:txBody>
      </p:sp>
      <p:sp>
        <p:nvSpPr>
          <p:cNvPr id="32"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0" name="正方形/長方形 39"/>
          <p:cNvSpPr/>
          <p:nvPr/>
        </p:nvSpPr>
        <p:spPr>
          <a:xfrm>
            <a:off x="3196313" y="5157192"/>
            <a:ext cx="2460907" cy="354071"/>
          </a:xfrm>
          <a:prstGeom prst="rect">
            <a:avLst/>
          </a:prstGeom>
        </p:spPr>
        <p:txBody>
          <a:bodyPr wrap="square">
            <a:spAutoFit/>
          </a:bodyPr>
          <a:lstStyle/>
          <a:p>
            <a:pPr algn="ctr">
              <a:lnSpc>
                <a:spcPts val="2200"/>
              </a:lnSpc>
            </a:pPr>
            <a:r>
              <a:rPr lang="ja-JP" altLang="en-US" sz="1600" dirty="0" smtClean="0"/>
              <a:t>広島県教育委員会</a:t>
            </a:r>
            <a:endParaRPr lang="ja-JP" altLang="ja-JP" sz="1600" dirty="0"/>
          </a:p>
        </p:txBody>
      </p:sp>
    </p:spTree>
    <p:extLst>
      <p:ext uri="{BB962C8B-B14F-4D97-AF65-F5344CB8AC3E}">
        <p14:creationId xmlns:p14="http://schemas.microsoft.com/office/powerpoint/2010/main" val="3758104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34" t="7764" r="26291" b="22744"/>
          <a:stretch/>
        </p:blipFill>
        <p:spPr bwMode="auto">
          <a:xfrm>
            <a:off x="406970" y="1457325"/>
            <a:ext cx="5348440" cy="434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4"/>
              </a:rPr>
              <a:t>https://</a:t>
            </a:r>
            <a:r>
              <a:rPr lang="en-US" altLang="ja-JP" sz="1100" dirty="0" smtClean="0">
                <a:hlinkClick r:id="rId4"/>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56390" y="3212976"/>
            <a:ext cx="3131840" cy="2800767"/>
          </a:xfrm>
          <a:prstGeom prst="rect">
            <a:avLst/>
          </a:prstGeom>
          <a:noFill/>
        </p:spPr>
        <p:txBody>
          <a:bodyPr wrap="square" rtlCol="0">
            <a:spAutoFit/>
          </a:bodyPr>
          <a:lstStyle/>
          <a:p>
            <a:r>
              <a:rPr lang="ja-JP" altLang="en-US" sz="1600" dirty="0" smtClean="0"/>
              <a:t>⑦</a:t>
            </a:r>
            <a:endParaRPr lang="en-US" altLang="ja-JP" sz="1600" dirty="0" smtClean="0"/>
          </a:p>
          <a:p>
            <a:r>
              <a:rPr lang="ja-JP" altLang="en-US" sz="1600" dirty="0" smtClean="0"/>
              <a:t>・　必要事項の入力を全て終えた　</a:t>
            </a:r>
            <a:endParaRPr lang="en-US" altLang="ja-JP" sz="1600" dirty="0" smtClean="0"/>
          </a:p>
          <a:p>
            <a:r>
              <a:rPr lang="en-US" altLang="ja-JP" sz="1600" dirty="0"/>
              <a:t> </a:t>
            </a:r>
            <a:r>
              <a:rPr lang="en-US" altLang="ja-JP" sz="1600" dirty="0" smtClean="0"/>
              <a:t> </a:t>
            </a:r>
            <a:r>
              <a:rPr lang="ja-JP" altLang="en-US" sz="1600" dirty="0" smtClean="0"/>
              <a:t>ら，画面一番下にある</a:t>
            </a:r>
            <a:r>
              <a:rPr lang="ja-JP" altLang="en-US" sz="1600" b="1" dirty="0" smtClean="0"/>
              <a:t>「確認へ進</a:t>
            </a:r>
            <a:endParaRPr lang="en-US" altLang="ja-JP" sz="1600" b="1" dirty="0" smtClean="0"/>
          </a:p>
          <a:p>
            <a:r>
              <a:rPr lang="en-US" altLang="ja-JP" sz="1600" b="1" dirty="0"/>
              <a:t> </a:t>
            </a:r>
            <a:r>
              <a:rPr lang="en-US" altLang="ja-JP" sz="1600" b="1" dirty="0" smtClean="0"/>
              <a:t> </a:t>
            </a:r>
            <a:r>
              <a:rPr lang="ja-JP" altLang="en-US" sz="1600" b="1" dirty="0" smtClean="0"/>
              <a:t>む」</a:t>
            </a:r>
            <a:r>
              <a:rPr lang="ja-JP" altLang="en-US" sz="1600" dirty="0" smtClean="0"/>
              <a:t>をクリックします。</a:t>
            </a:r>
            <a:endParaRPr lang="en-US" altLang="ja-JP" sz="1600" dirty="0" smtClean="0"/>
          </a:p>
          <a:p>
            <a:endParaRPr lang="en-US" altLang="ja-JP" sz="1600" dirty="0"/>
          </a:p>
          <a:p>
            <a:r>
              <a:rPr lang="en-US" altLang="ja-JP" sz="1600" u="sng" dirty="0" smtClean="0"/>
              <a:t>※</a:t>
            </a:r>
            <a:r>
              <a:rPr lang="ja-JP" altLang="en-US" sz="1600" u="sng" dirty="0" smtClean="0"/>
              <a:t>画面の移行に数十秒かかる場合があります。「確認へ進む」を何回もクリックしないようにしてください。</a:t>
            </a:r>
            <a:endParaRPr lang="en-US" altLang="ja-JP" sz="1600" u="sng" dirty="0" smtClean="0"/>
          </a:p>
          <a:p>
            <a:endParaRPr lang="en-US" altLang="ja-JP" sz="1600" dirty="0"/>
          </a:p>
          <a:p>
            <a:r>
              <a:rPr lang="ja-JP" altLang="en-US" sz="1600" dirty="0" smtClean="0"/>
              <a:t>・　「申込確認」画面に移行します。</a:t>
            </a:r>
            <a:endParaRPr lang="en-US" altLang="ja-JP" sz="1600" dirty="0"/>
          </a:p>
        </p:txBody>
      </p:sp>
      <p:grpSp>
        <p:nvGrpSpPr>
          <p:cNvPr id="12" name="グループ化 11"/>
          <p:cNvGrpSpPr/>
          <p:nvPr/>
        </p:nvGrpSpPr>
        <p:grpSpPr>
          <a:xfrm>
            <a:off x="409997" y="1457423"/>
            <a:ext cx="1375200" cy="2481496"/>
            <a:chOff x="1762620" y="3902452"/>
            <a:chExt cx="1369072" cy="245692"/>
          </a:xfrm>
        </p:grpSpPr>
        <p:pic>
          <p:nvPicPr>
            <p:cNvPr id="13" name="Picture 2"/>
            <p:cNvPicPr>
              <a:picLocks noChangeArrowheads="1"/>
            </p:cNvPicPr>
            <p:nvPr/>
          </p:nvPicPr>
          <p:blipFill rotWithShape="1">
            <a:blip r:embed="rId5">
              <a:extLst>
                <a:ext uri="{28A0092B-C50C-407E-A947-70E740481C1C}">
                  <a14:useLocalDpi xmlns:a14="http://schemas.microsoft.com/office/drawing/2010/main" val="0"/>
                </a:ext>
              </a:extLst>
            </a:blip>
            <a:srcRect l="33692" t="25961" r="27728" b="71404"/>
            <a:stretch/>
          </p:blipFill>
          <p:spPr bwMode="auto">
            <a:xfrm>
              <a:off x="1799692" y="3902452"/>
              <a:ext cx="1332000" cy="24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1762620" y="3960789"/>
              <a:ext cx="1369072" cy="4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800" dirty="0" smtClean="0">
                  <a:solidFill>
                    <a:schemeClr val="tx1">
                      <a:lumMod val="85000"/>
                      <a:lumOff val="15000"/>
                    </a:schemeClr>
                  </a:solidFill>
                </a:rPr>
                <a:t>（</a:t>
              </a:r>
              <a:r>
                <a:rPr lang="en-US" altLang="ja-JP" sz="800" dirty="0">
                  <a:solidFill>
                    <a:schemeClr val="tx1">
                      <a:lumMod val="85000"/>
                      <a:lumOff val="15000"/>
                    </a:schemeClr>
                  </a:solidFill>
                </a:rPr>
                <a:t>36</a:t>
              </a:r>
              <a:r>
                <a:rPr lang="ja-JP" altLang="en-US" sz="800" dirty="0" smtClean="0">
                  <a:solidFill>
                    <a:schemeClr val="tx1">
                      <a:lumMod val="85000"/>
                      <a:lumOff val="15000"/>
                    </a:schemeClr>
                  </a:solidFill>
                </a:rPr>
                <a:t>）志望理由２</a:t>
              </a:r>
              <a:r>
                <a:rPr lang="ja-JP" altLang="en-US" sz="800" spc="-50" dirty="0" smtClean="0">
                  <a:solidFill>
                    <a:schemeClr val="tx1">
                      <a:lumMod val="85000"/>
                      <a:lumOff val="15000"/>
                    </a:schemeClr>
                  </a:solidFill>
                </a:rPr>
                <a:t> </a:t>
              </a:r>
              <a:r>
                <a:rPr lang="en-US" altLang="ja-JP" sz="800" b="1" spc="-50" dirty="0" smtClean="0">
                  <a:solidFill>
                    <a:srgbClr val="FF0000"/>
                  </a:solidFill>
                </a:rPr>
                <a:t>※</a:t>
              </a:r>
              <a:endParaRPr kumimoji="1" lang="ja-JP" altLang="en-US" sz="800" b="1" spc="-50" dirty="0">
                <a:solidFill>
                  <a:srgbClr val="FF0000"/>
                </a:solidFill>
              </a:endParaRPr>
            </a:p>
          </p:txBody>
        </p:sp>
      </p:grpSp>
      <p:grpSp>
        <p:nvGrpSpPr>
          <p:cNvPr id="16" name="グループ化 15"/>
          <p:cNvGrpSpPr/>
          <p:nvPr/>
        </p:nvGrpSpPr>
        <p:grpSpPr>
          <a:xfrm>
            <a:off x="414586" y="2984521"/>
            <a:ext cx="1368000" cy="2646000"/>
            <a:chOff x="1762620" y="3873948"/>
            <a:chExt cx="1369072" cy="180000"/>
          </a:xfrm>
        </p:grpSpPr>
        <p:pic>
          <p:nvPicPr>
            <p:cNvPr id="17" name="Picture 2"/>
            <p:cNvPicPr>
              <a:picLocks noChangeArrowheads="1"/>
            </p:cNvPicPr>
            <p:nvPr/>
          </p:nvPicPr>
          <p:blipFill rotWithShape="1">
            <a:blip r:embed="rId5">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1762620" y="3953836"/>
              <a:ext cx="1369072" cy="49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800" dirty="0" smtClean="0">
                  <a:solidFill>
                    <a:schemeClr val="tx1">
                      <a:lumMod val="85000"/>
                      <a:lumOff val="15000"/>
                    </a:schemeClr>
                  </a:solidFill>
                </a:rPr>
                <a:t>（</a:t>
              </a:r>
              <a:r>
                <a:rPr lang="en-US" altLang="ja-JP" sz="800" dirty="0">
                  <a:solidFill>
                    <a:schemeClr val="tx1">
                      <a:lumMod val="85000"/>
                      <a:lumOff val="15000"/>
                    </a:schemeClr>
                  </a:solidFill>
                </a:rPr>
                <a:t>37</a:t>
              </a:r>
              <a:r>
                <a:rPr lang="ja-JP" altLang="en-US" sz="800" dirty="0" smtClean="0">
                  <a:solidFill>
                    <a:schemeClr val="tx1">
                      <a:lumMod val="85000"/>
                      <a:lumOff val="15000"/>
                    </a:schemeClr>
                  </a:solidFill>
                </a:rPr>
                <a:t>）志望理由３</a:t>
              </a:r>
              <a:r>
                <a:rPr lang="ja-JP" altLang="en-US" sz="800" spc="-50" dirty="0" smtClean="0">
                  <a:solidFill>
                    <a:schemeClr val="tx1">
                      <a:lumMod val="85000"/>
                      <a:lumOff val="15000"/>
                    </a:schemeClr>
                  </a:solidFill>
                </a:rPr>
                <a:t> </a:t>
              </a:r>
              <a:r>
                <a:rPr lang="en-US" altLang="ja-JP" sz="800" b="1" spc="-50" dirty="0" smtClean="0">
                  <a:solidFill>
                    <a:srgbClr val="FF0000"/>
                  </a:solidFill>
                </a:rPr>
                <a:t>※</a:t>
              </a:r>
              <a:endParaRPr kumimoji="1" lang="ja-JP" altLang="en-US" sz="800" b="1" spc="-50" dirty="0">
                <a:solidFill>
                  <a:srgbClr val="FF0000"/>
                </a:solidFill>
              </a:endParaRPr>
            </a:p>
          </p:txBody>
        </p:sp>
      </p:grpSp>
      <p:cxnSp>
        <p:nvCxnSpPr>
          <p:cNvPr id="19" name="直線コネクタ 18"/>
          <p:cNvCxnSpPr/>
          <p:nvPr/>
        </p:nvCxnSpPr>
        <p:spPr>
          <a:xfrm>
            <a:off x="462576" y="3500168"/>
            <a:ext cx="51912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20" name="直線コネクタ 19"/>
          <p:cNvCxnSpPr/>
          <p:nvPr/>
        </p:nvCxnSpPr>
        <p:spPr>
          <a:xfrm>
            <a:off x="462576" y="5624243"/>
            <a:ext cx="51912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21" name="直線コネクタ 20"/>
          <p:cNvCxnSpPr/>
          <p:nvPr/>
        </p:nvCxnSpPr>
        <p:spPr>
          <a:xfrm>
            <a:off x="5654362" y="1441913"/>
            <a:ext cx="0" cy="4176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sp>
        <p:nvSpPr>
          <p:cNvPr id="26" name="正方形/長方形 25"/>
          <p:cNvSpPr/>
          <p:nvPr/>
        </p:nvSpPr>
        <p:spPr>
          <a:xfrm>
            <a:off x="462576" y="5887634"/>
            <a:ext cx="5191786" cy="70718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00" dirty="0" smtClean="0">
              <a:solidFill>
                <a:schemeClr val="tx1">
                  <a:lumMod val="85000"/>
                  <a:lumOff val="15000"/>
                </a:schemeClr>
              </a:solidFill>
            </a:endParaRPr>
          </a:p>
          <a:p>
            <a:endParaRPr lang="en-US" altLang="ja-JP" sz="800" dirty="0">
              <a:solidFill>
                <a:schemeClr val="tx1">
                  <a:lumMod val="85000"/>
                  <a:lumOff val="15000"/>
                </a:schemeClr>
              </a:solidFill>
            </a:endParaRPr>
          </a:p>
          <a:p>
            <a:endParaRPr lang="en-US" altLang="ja-JP" sz="800" dirty="0" smtClean="0">
              <a:solidFill>
                <a:schemeClr val="tx1">
                  <a:lumMod val="85000"/>
                  <a:lumOff val="15000"/>
                </a:schemeClr>
              </a:solidFill>
            </a:endParaRPr>
          </a:p>
          <a:p>
            <a:r>
              <a:rPr lang="ja-JP" altLang="en-US" sz="770" spc="-40" dirty="0" smtClean="0">
                <a:solidFill>
                  <a:schemeClr val="tx1">
                    <a:lumMod val="85000"/>
                    <a:lumOff val="15000"/>
                  </a:schemeClr>
                </a:solidFill>
              </a:rPr>
              <a:t>　　　　　</a:t>
            </a:r>
            <a:r>
              <a:rPr lang="ja-JP" altLang="en-US" sz="770" spc="-40" dirty="0" smtClean="0">
                <a:solidFill>
                  <a:schemeClr val="bg1">
                    <a:lumMod val="65000"/>
                  </a:schemeClr>
                </a:solidFill>
              </a:rPr>
              <a:t>　</a:t>
            </a:r>
            <a:r>
              <a:rPr lang="en-US" altLang="ja-JP" sz="770" spc="-40" dirty="0" smtClean="0">
                <a:solidFill>
                  <a:schemeClr val="bg1">
                    <a:lumMod val="65000"/>
                  </a:schemeClr>
                </a:solidFill>
              </a:rPr>
              <a:t>※</a:t>
            </a:r>
            <a:r>
              <a:rPr lang="ja-JP" altLang="en-US" sz="770" spc="-40" dirty="0" smtClean="0">
                <a:solidFill>
                  <a:schemeClr val="bg1">
                    <a:lumMod val="65000"/>
                  </a:schemeClr>
                </a:solidFill>
              </a:rPr>
              <a:t>入力中の申込データをパソコンに一時保存します。　　　　</a:t>
            </a:r>
            <a:r>
              <a:rPr lang="en-US" altLang="ja-JP" sz="770" spc="-40" dirty="0" smtClean="0">
                <a:solidFill>
                  <a:schemeClr val="bg1">
                    <a:lumMod val="65000"/>
                  </a:schemeClr>
                </a:solidFill>
              </a:rPr>
              <a:t>※</a:t>
            </a:r>
            <a:r>
              <a:rPr lang="ja-JP" altLang="en-US" sz="770" spc="-40" dirty="0" smtClean="0">
                <a:solidFill>
                  <a:schemeClr val="bg1">
                    <a:lumMod val="65000"/>
                  </a:schemeClr>
                </a:solidFill>
              </a:rPr>
              <a:t>一時保存した申込データを再度読み込みます。</a:t>
            </a:r>
            <a:endParaRPr kumimoji="1" lang="ja-JP" altLang="en-US" sz="770" b="1" spc="-40" dirty="0">
              <a:solidFill>
                <a:schemeClr val="bg1">
                  <a:lumMod val="65000"/>
                </a:schemeClr>
              </a:solidFill>
            </a:endParaRPr>
          </a:p>
        </p:txBody>
      </p:sp>
      <p:pic>
        <p:nvPicPr>
          <p:cNvPr id="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6834" t="85672" r="47844" b="11881"/>
          <a:stretch/>
        </p:blipFill>
        <p:spPr bwMode="auto">
          <a:xfrm>
            <a:off x="2753376" y="6013417"/>
            <a:ext cx="590550" cy="1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矢印コネクタ 10"/>
          <p:cNvCxnSpPr/>
          <p:nvPr/>
        </p:nvCxnSpPr>
        <p:spPr>
          <a:xfrm flipH="1">
            <a:off x="3110339" y="3845560"/>
            <a:ext cx="2757805" cy="20962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flipV="1">
            <a:off x="2576627" y="5976934"/>
            <a:ext cx="963684" cy="2256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図表 23"/>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6705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55" t="45375" r="26441" b="36861"/>
          <a:stretch/>
        </p:blipFill>
        <p:spPr bwMode="auto">
          <a:xfrm>
            <a:off x="372918" y="5529481"/>
            <a:ext cx="5436000" cy="112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4"/>
              </a:rPr>
              <a:t>https://</a:t>
            </a:r>
            <a:r>
              <a:rPr lang="en-US" altLang="ja-JP" sz="1100" dirty="0" smtClean="0">
                <a:hlinkClick r:id="rId4"/>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91861" y="1403479"/>
            <a:ext cx="3131840" cy="3600986"/>
          </a:xfrm>
          <a:prstGeom prst="rect">
            <a:avLst/>
          </a:prstGeom>
          <a:noFill/>
        </p:spPr>
        <p:txBody>
          <a:bodyPr wrap="square" rtlCol="0">
            <a:spAutoFit/>
          </a:bodyPr>
          <a:lstStyle/>
          <a:p>
            <a:r>
              <a:rPr lang="en-US" altLang="ja-JP" sz="2000" b="1" dirty="0" smtClean="0"/>
              <a:t>【</a:t>
            </a:r>
            <a:r>
              <a:rPr lang="ja-JP" altLang="en-US" sz="2000" b="1" dirty="0" smtClean="0"/>
              <a:t>注意</a:t>
            </a:r>
            <a:r>
              <a:rPr lang="en-US" altLang="ja-JP" sz="2000" b="1" dirty="0" smtClean="0"/>
              <a:t>】</a:t>
            </a:r>
          </a:p>
          <a:p>
            <a:endParaRPr lang="en-US" altLang="ja-JP" sz="1600" b="1" dirty="0"/>
          </a:p>
          <a:p>
            <a:r>
              <a:rPr lang="ja-JP" altLang="en-US" sz="1600" b="1" dirty="0" smtClean="0"/>
              <a:t>・　</a:t>
            </a:r>
            <a:r>
              <a:rPr lang="ja-JP" altLang="en-US" sz="1600" b="1" u="sng" dirty="0" smtClean="0"/>
              <a:t>入力</a:t>
            </a:r>
            <a:r>
              <a:rPr lang="ja-JP" altLang="en-US" sz="1600" b="1" u="sng" dirty="0"/>
              <a:t>事項</a:t>
            </a:r>
            <a:r>
              <a:rPr lang="ja-JP" altLang="en-US" sz="1600" b="1" u="sng" dirty="0" smtClean="0"/>
              <a:t>に不備</a:t>
            </a:r>
            <a:r>
              <a:rPr lang="ja-JP" altLang="en-US" sz="1600" b="1" u="sng" dirty="0"/>
              <a:t>等</a:t>
            </a:r>
            <a:r>
              <a:rPr lang="ja-JP" altLang="en-US" sz="1600" b="1" u="sng" dirty="0" smtClean="0"/>
              <a:t>が</a:t>
            </a:r>
            <a:r>
              <a:rPr lang="ja-JP" altLang="en-US" sz="1600" b="1" u="sng" dirty="0"/>
              <a:t>あった場合，</a:t>
            </a:r>
            <a:r>
              <a:rPr lang="ja-JP" altLang="en-US" sz="1600" dirty="0" smtClean="0"/>
              <a:t>「</a:t>
            </a:r>
            <a:r>
              <a:rPr lang="ja-JP" altLang="en-US" sz="1600" dirty="0"/>
              <a:t>確認へ進む」 </a:t>
            </a:r>
            <a:r>
              <a:rPr lang="ja-JP" altLang="en-US" sz="1600" dirty="0" smtClean="0"/>
              <a:t>をクリックした後，　</a:t>
            </a:r>
            <a:r>
              <a:rPr lang="ja-JP" altLang="en-US" sz="1600" dirty="0"/>
              <a:t> 「申込確認」</a:t>
            </a:r>
            <a:r>
              <a:rPr lang="ja-JP" altLang="en-US" sz="1600" dirty="0" smtClean="0"/>
              <a:t>画面に移行せず，再び「申込」画面に戻ります。</a:t>
            </a:r>
            <a:endParaRPr lang="en-US" altLang="ja-JP" sz="1600" dirty="0" smtClean="0"/>
          </a:p>
          <a:p>
            <a:endParaRPr lang="en-US" altLang="ja-JP" sz="1600" dirty="0"/>
          </a:p>
          <a:p>
            <a:r>
              <a:rPr lang="ja-JP" altLang="en-US" sz="1600" dirty="0" smtClean="0"/>
              <a:t>・　不備等があった項目については，</a:t>
            </a:r>
            <a:r>
              <a:rPr lang="ja-JP" altLang="en-US" sz="1600" b="1" dirty="0" smtClean="0"/>
              <a:t>項目名が黄色</a:t>
            </a:r>
            <a:r>
              <a:rPr lang="ja-JP" altLang="en-US" sz="1600" dirty="0" smtClean="0"/>
              <a:t>になるとともに，</a:t>
            </a:r>
            <a:r>
              <a:rPr lang="ja-JP" altLang="en-US" sz="1600" b="1" dirty="0" smtClean="0"/>
              <a:t>赤字で修正点が表示</a:t>
            </a:r>
            <a:r>
              <a:rPr lang="ja-JP" altLang="en-US" sz="1600" dirty="0" smtClean="0"/>
              <a:t>されます。</a:t>
            </a:r>
            <a:endParaRPr lang="en-US" altLang="ja-JP" sz="1600" dirty="0" smtClean="0"/>
          </a:p>
          <a:p>
            <a:r>
              <a:rPr lang="ja-JP" altLang="en-US" sz="1600" dirty="0" smtClean="0"/>
              <a:t>　</a:t>
            </a:r>
            <a:endParaRPr lang="en-US" altLang="ja-JP" sz="1600" dirty="0" smtClean="0"/>
          </a:p>
          <a:p>
            <a:r>
              <a:rPr lang="ja-JP" altLang="en-US" sz="1600" dirty="0" smtClean="0"/>
              <a:t>・　全ての不備等を修正し，再度，画面</a:t>
            </a:r>
            <a:r>
              <a:rPr lang="ja-JP" altLang="en-US" sz="1600" dirty="0"/>
              <a:t>一番下の「確認へ進む」 を</a:t>
            </a:r>
            <a:r>
              <a:rPr lang="ja-JP" altLang="en-US" sz="1600" dirty="0" smtClean="0"/>
              <a:t>クリックしてください。</a:t>
            </a:r>
            <a:endParaRPr lang="en-US" altLang="ja-JP" sz="1600"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310" t="8404" r="26422" b="39740"/>
          <a:stretch/>
        </p:blipFill>
        <p:spPr bwMode="auto">
          <a:xfrm>
            <a:off x="374709" y="1143854"/>
            <a:ext cx="5420656" cy="327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760" t="7327" r="25506" b="70167"/>
          <a:stretch/>
        </p:blipFill>
        <p:spPr bwMode="auto">
          <a:xfrm>
            <a:off x="300506" y="1173898"/>
            <a:ext cx="5595195" cy="142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直線コネクタ 16"/>
          <p:cNvCxnSpPr/>
          <p:nvPr/>
        </p:nvCxnSpPr>
        <p:spPr>
          <a:xfrm>
            <a:off x="472443" y="3213390"/>
            <a:ext cx="5256000" cy="0"/>
          </a:xfrm>
          <a:prstGeom prst="line">
            <a:avLst/>
          </a:prstGeom>
          <a:ln w="1905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18" name="直線コネクタ 17"/>
          <p:cNvCxnSpPr/>
          <p:nvPr/>
        </p:nvCxnSpPr>
        <p:spPr>
          <a:xfrm flipV="1">
            <a:off x="480606" y="3036529"/>
            <a:ext cx="0" cy="180000"/>
          </a:xfrm>
          <a:prstGeom prst="line">
            <a:avLst/>
          </a:prstGeom>
          <a:ln w="38100">
            <a:solidFill>
              <a:srgbClr val="469C8C"/>
            </a:solidFill>
          </a:ln>
        </p:spPr>
        <p:style>
          <a:lnRef idx="1">
            <a:schemeClr val="accent6"/>
          </a:lnRef>
          <a:fillRef idx="0">
            <a:schemeClr val="accent6"/>
          </a:fillRef>
          <a:effectRef idx="0">
            <a:schemeClr val="accent6"/>
          </a:effectRef>
          <a:fontRef idx="minor">
            <a:schemeClr val="tx1"/>
          </a:fontRef>
        </p:style>
      </p:cxnSp>
      <p:sp>
        <p:nvSpPr>
          <p:cNvPr id="19" name="正方形/長方形 18"/>
          <p:cNvSpPr/>
          <p:nvPr/>
        </p:nvSpPr>
        <p:spPr>
          <a:xfrm>
            <a:off x="429579" y="3319996"/>
            <a:ext cx="4412457" cy="204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平成</a:t>
            </a:r>
            <a:r>
              <a:rPr kumimoji="1" lang="en-US" altLang="ja-JP" sz="1050" dirty="0" smtClean="0">
                <a:solidFill>
                  <a:schemeClr val="tx1"/>
                </a:solidFill>
              </a:rPr>
              <a:t>30</a:t>
            </a:r>
            <a:r>
              <a:rPr kumimoji="1" lang="ja-JP" altLang="en-US" sz="1050" dirty="0" smtClean="0">
                <a:solidFill>
                  <a:schemeClr val="tx1"/>
                </a:solidFill>
              </a:rPr>
              <a:t>年度広島県立広島叡智学園教員採用候補者選考試験</a:t>
            </a:r>
            <a:endParaRPr kumimoji="1" lang="ja-JP" altLang="en-US" sz="1050" dirty="0">
              <a:solidFill>
                <a:schemeClr val="tx1"/>
              </a:solidFill>
            </a:endParaRPr>
          </a:p>
        </p:txBody>
      </p:sp>
      <p:grpSp>
        <p:nvGrpSpPr>
          <p:cNvPr id="2" name="グループ化 1"/>
          <p:cNvGrpSpPr/>
          <p:nvPr/>
        </p:nvGrpSpPr>
        <p:grpSpPr>
          <a:xfrm>
            <a:off x="415421" y="3525766"/>
            <a:ext cx="1369071" cy="180000"/>
            <a:chOff x="1762621" y="3873948"/>
            <a:chExt cx="1369071" cy="180000"/>
          </a:xfrm>
        </p:grpSpPr>
        <p:pic>
          <p:nvPicPr>
            <p:cNvPr id="20"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1762621" y="391664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lumMod val="85000"/>
                      <a:lumOff val="15000"/>
                    </a:schemeClr>
                  </a:solidFill>
                </a:rPr>
                <a:t>問い合わせ先</a:t>
              </a:r>
              <a:endParaRPr kumimoji="1" lang="ja-JP" altLang="en-US" sz="800" dirty="0">
                <a:solidFill>
                  <a:schemeClr val="tx1">
                    <a:lumMod val="85000"/>
                    <a:lumOff val="15000"/>
                  </a:schemeClr>
                </a:solidFill>
              </a:endParaRPr>
            </a:p>
          </p:txBody>
        </p:sp>
      </p:grpSp>
      <p:grpSp>
        <p:nvGrpSpPr>
          <p:cNvPr id="22" name="グループ化 21"/>
          <p:cNvGrpSpPr/>
          <p:nvPr/>
        </p:nvGrpSpPr>
        <p:grpSpPr>
          <a:xfrm>
            <a:off x="407467" y="3717423"/>
            <a:ext cx="1378597" cy="180000"/>
            <a:chOff x="1762621" y="3873948"/>
            <a:chExt cx="1378597" cy="180000"/>
          </a:xfrm>
        </p:grpSpPr>
        <p:pic>
          <p:nvPicPr>
            <p:cNvPr id="23"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809218"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1762621" y="389759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lumMod val="85000"/>
                      <a:lumOff val="15000"/>
                    </a:schemeClr>
                  </a:solidFill>
                </a:rPr>
                <a:t>電話番号</a:t>
              </a:r>
              <a:endParaRPr kumimoji="1" lang="ja-JP" altLang="en-US" sz="800" dirty="0">
                <a:solidFill>
                  <a:schemeClr val="tx1">
                    <a:lumMod val="85000"/>
                    <a:lumOff val="15000"/>
                  </a:schemeClr>
                </a:solidFill>
              </a:endParaRPr>
            </a:p>
          </p:txBody>
        </p:sp>
      </p:grpSp>
      <p:grpSp>
        <p:nvGrpSpPr>
          <p:cNvPr id="25" name="グループ化 24"/>
          <p:cNvGrpSpPr/>
          <p:nvPr/>
        </p:nvGrpSpPr>
        <p:grpSpPr>
          <a:xfrm>
            <a:off x="423175" y="3901539"/>
            <a:ext cx="1371600" cy="180000"/>
            <a:chOff x="1762621" y="3873948"/>
            <a:chExt cx="1369071" cy="180000"/>
          </a:xfrm>
        </p:grpSpPr>
        <p:pic>
          <p:nvPicPr>
            <p:cNvPr id="26"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26"/>
            <p:cNvSpPr/>
            <p:nvPr/>
          </p:nvSpPr>
          <p:spPr>
            <a:xfrm>
              <a:off x="1762621" y="389759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ＦＡＸ番号</a:t>
              </a:r>
              <a:endParaRPr kumimoji="1" lang="ja-JP" altLang="en-US" sz="800" dirty="0">
                <a:solidFill>
                  <a:schemeClr val="tx1">
                    <a:lumMod val="85000"/>
                    <a:lumOff val="15000"/>
                  </a:schemeClr>
                </a:solidFill>
              </a:endParaRPr>
            </a:p>
          </p:txBody>
        </p:sp>
      </p:grpSp>
      <p:grpSp>
        <p:nvGrpSpPr>
          <p:cNvPr id="28" name="グループ化 27"/>
          <p:cNvGrpSpPr/>
          <p:nvPr/>
        </p:nvGrpSpPr>
        <p:grpSpPr>
          <a:xfrm>
            <a:off x="415755" y="4085906"/>
            <a:ext cx="1371600" cy="180000"/>
            <a:chOff x="1762621" y="3873948"/>
            <a:chExt cx="1369071" cy="180000"/>
          </a:xfrm>
        </p:grpSpPr>
        <p:pic>
          <p:nvPicPr>
            <p:cNvPr id="29"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1762621" y="389759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メールアドレス</a:t>
              </a:r>
              <a:endParaRPr kumimoji="1" lang="ja-JP" altLang="en-US" sz="800" dirty="0">
                <a:solidFill>
                  <a:schemeClr val="tx1">
                    <a:lumMod val="85000"/>
                    <a:lumOff val="15000"/>
                  </a:schemeClr>
                </a:solidFill>
              </a:endParaRPr>
            </a:p>
          </p:txBody>
        </p:sp>
      </p:grpSp>
      <p:cxnSp>
        <p:nvCxnSpPr>
          <p:cNvPr id="31" name="直線コネクタ 30"/>
          <p:cNvCxnSpPr/>
          <p:nvPr/>
        </p:nvCxnSpPr>
        <p:spPr>
          <a:xfrm>
            <a:off x="453707" y="3701996"/>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2" name="直線コネクタ 31"/>
          <p:cNvCxnSpPr/>
          <p:nvPr/>
        </p:nvCxnSpPr>
        <p:spPr>
          <a:xfrm>
            <a:off x="450228" y="3891467"/>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3" name="直線コネクタ 32"/>
          <p:cNvCxnSpPr/>
          <p:nvPr/>
        </p:nvCxnSpPr>
        <p:spPr>
          <a:xfrm>
            <a:off x="459108" y="3526803"/>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4" name="直線コネクタ 33"/>
          <p:cNvCxnSpPr/>
          <p:nvPr/>
        </p:nvCxnSpPr>
        <p:spPr>
          <a:xfrm>
            <a:off x="453698" y="4082222"/>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5" name="直線コネクタ 34"/>
          <p:cNvCxnSpPr/>
          <p:nvPr/>
        </p:nvCxnSpPr>
        <p:spPr>
          <a:xfrm>
            <a:off x="453051" y="4266930"/>
            <a:ext cx="52704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6" name="直線コネクタ 35"/>
          <p:cNvCxnSpPr/>
          <p:nvPr/>
        </p:nvCxnSpPr>
        <p:spPr>
          <a:xfrm>
            <a:off x="5717930" y="3524504"/>
            <a:ext cx="0" cy="738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graphicFrame>
        <p:nvGraphicFramePr>
          <p:cNvPr id="68" name="図表 67"/>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55" t="30447" r="26441" b="54856"/>
          <a:stretch/>
        </p:blipFill>
        <p:spPr bwMode="auto">
          <a:xfrm>
            <a:off x="375471" y="4400549"/>
            <a:ext cx="5436000" cy="92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グループ化 82"/>
          <p:cNvGrpSpPr/>
          <p:nvPr/>
        </p:nvGrpSpPr>
        <p:grpSpPr>
          <a:xfrm>
            <a:off x="441516" y="5010291"/>
            <a:ext cx="1369072" cy="324000"/>
            <a:chOff x="1762620" y="3873948"/>
            <a:chExt cx="1369072" cy="180000"/>
          </a:xfrm>
        </p:grpSpPr>
        <p:pic>
          <p:nvPicPr>
            <p:cNvPr id="84"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正方形/長方形 84"/>
            <p:cNvSpPr/>
            <p:nvPr/>
          </p:nvSpPr>
          <p:spPr>
            <a:xfrm>
              <a:off x="1762620" y="3897591"/>
              <a:ext cx="1368343"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lumMod val="85000"/>
                      <a:lumOff val="15000"/>
                    </a:schemeClr>
                  </a:solidFill>
                </a:rPr>
                <a:t>（</a:t>
              </a:r>
              <a:r>
                <a:rPr lang="ja-JP" altLang="en-US" sz="800" dirty="0" smtClean="0">
                  <a:solidFill>
                    <a:schemeClr val="tx1">
                      <a:lumMod val="85000"/>
                      <a:lumOff val="15000"/>
                    </a:schemeClr>
                  </a:solidFill>
                </a:rPr>
                <a:t>１）受験</a:t>
              </a:r>
              <a:r>
                <a:rPr lang="ja-JP" altLang="en-US" sz="800" dirty="0">
                  <a:solidFill>
                    <a:schemeClr val="tx1">
                      <a:lumMod val="85000"/>
                      <a:lumOff val="15000"/>
                    </a:schemeClr>
                  </a:solidFill>
                </a:rPr>
                <a:t>校</a:t>
              </a:r>
              <a:r>
                <a:rPr lang="ja-JP" altLang="en-US" sz="800" dirty="0" smtClean="0">
                  <a:solidFill>
                    <a:schemeClr val="tx1">
                      <a:lumMod val="85000"/>
                      <a:lumOff val="15000"/>
                    </a:schemeClr>
                  </a:solidFill>
                </a:rPr>
                <a:t>種・職種区分 </a:t>
              </a:r>
              <a:r>
                <a:rPr lang="en-US" altLang="ja-JP" sz="800" dirty="0" smtClean="0">
                  <a:solidFill>
                    <a:srgbClr val="FF0000"/>
                  </a:solidFill>
                </a:rPr>
                <a:t>※</a:t>
              </a:r>
              <a:endParaRPr kumimoji="1" lang="ja-JP" altLang="en-US" sz="800" dirty="0">
                <a:solidFill>
                  <a:srgbClr val="FF0000"/>
                </a:solidFill>
              </a:endParaRPr>
            </a:p>
          </p:txBody>
        </p:sp>
      </p:grpSp>
      <p:grpSp>
        <p:nvGrpSpPr>
          <p:cNvPr id="89" name="グループ化 88"/>
          <p:cNvGrpSpPr/>
          <p:nvPr/>
        </p:nvGrpSpPr>
        <p:grpSpPr>
          <a:xfrm>
            <a:off x="480606" y="5995840"/>
            <a:ext cx="1334458" cy="655824"/>
            <a:chOff x="1799692" y="3873948"/>
            <a:chExt cx="1332000" cy="180000"/>
          </a:xfrm>
          <a:solidFill>
            <a:srgbClr val="4BA795"/>
          </a:solidFill>
        </p:grpSpPr>
        <p:pic>
          <p:nvPicPr>
            <p:cNvPr id="90"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1" name="正方形/長方形 90"/>
            <p:cNvSpPr/>
            <p:nvPr/>
          </p:nvSpPr>
          <p:spPr>
            <a:xfrm>
              <a:off x="1821844" y="3913899"/>
              <a:ext cx="1287696" cy="112259"/>
            </a:xfrm>
            <a:prstGeom prst="rect">
              <a:avLst/>
            </a:prstGeom>
            <a:solidFill>
              <a:srgbClr val="4BA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（３）受験希望日</a:t>
              </a:r>
              <a:r>
                <a:rPr lang="en-US" altLang="ja-JP" sz="800" dirty="0" smtClean="0">
                  <a:solidFill>
                    <a:srgbClr val="FF0000"/>
                  </a:solidFill>
                </a:rPr>
                <a:t>※</a:t>
              </a:r>
              <a:endParaRPr kumimoji="1" lang="ja-JP" altLang="en-US" sz="800" dirty="0">
                <a:solidFill>
                  <a:srgbClr val="FF0000"/>
                </a:solidFill>
              </a:endParaRPr>
            </a:p>
          </p:txBody>
        </p:sp>
      </p:grpSp>
      <p:cxnSp>
        <p:nvCxnSpPr>
          <p:cNvPr id="93" name="直線コネクタ 92"/>
          <p:cNvCxnSpPr/>
          <p:nvPr/>
        </p:nvCxnSpPr>
        <p:spPr>
          <a:xfrm>
            <a:off x="476864" y="5328968"/>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94" name="直線コネクタ 93"/>
          <p:cNvCxnSpPr/>
          <p:nvPr/>
        </p:nvCxnSpPr>
        <p:spPr>
          <a:xfrm>
            <a:off x="476864" y="5952855"/>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95" name="直線コネクタ 94"/>
          <p:cNvCxnSpPr/>
          <p:nvPr/>
        </p:nvCxnSpPr>
        <p:spPr>
          <a:xfrm>
            <a:off x="476864" y="6414818"/>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96" name="直線コネクタ 95"/>
          <p:cNvCxnSpPr/>
          <p:nvPr/>
        </p:nvCxnSpPr>
        <p:spPr>
          <a:xfrm>
            <a:off x="5729395" y="4756047"/>
            <a:ext cx="0" cy="1836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sp>
        <p:nvSpPr>
          <p:cNvPr id="3" name="正方形/長方形 2"/>
          <p:cNvSpPr/>
          <p:nvPr/>
        </p:nvSpPr>
        <p:spPr>
          <a:xfrm>
            <a:off x="476277" y="5340588"/>
            <a:ext cx="1314912" cy="630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tx1">
                  <a:lumMod val="85000"/>
                  <a:lumOff val="15000"/>
                </a:schemeClr>
              </a:solidFill>
            </a:endParaRPr>
          </a:p>
          <a:p>
            <a:pPr algn="ctr"/>
            <a:endParaRPr lang="en-US" altLang="ja-JP" sz="800" dirty="0">
              <a:solidFill>
                <a:schemeClr val="tx1">
                  <a:lumMod val="85000"/>
                  <a:lumOff val="15000"/>
                </a:schemeClr>
              </a:solidFill>
            </a:endParaRPr>
          </a:p>
          <a:p>
            <a:pPr algn="ctr"/>
            <a:r>
              <a:rPr lang="ja-JP" altLang="en-US" sz="800" dirty="0" smtClean="0">
                <a:solidFill>
                  <a:schemeClr val="tx1">
                    <a:lumMod val="85000"/>
                    <a:lumOff val="15000"/>
                  </a:schemeClr>
                </a:solidFill>
              </a:rPr>
              <a:t>（</a:t>
            </a:r>
            <a:r>
              <a:rPr lang="ja-JP" altLang="en-US" sz="800" dirty="0">
                <a:solidFill>
                  <a:schemeClr val="tx1">
                    <a:lumMod val="85000"/>
                    <a:lumOff val="15000"/>
                  </a:schemeClr>
                </a:solidFill>
              </a:rPr>
              <a:t>２）受験教科（科目）</a:t>
            </a:r>
            <a:r>
              <a:rPr lang="en-US" altLang="ja-JP" sz="800" dirty="0">
                <a:solidFill>
                  <a:srgbClr val="FF0000"/>
                </a:solidFill>
              </a:rPr>
              <a:t>※</a:t>
            </a:r>
            <a:endParaRPr lang="ja-JP" altLang="en-US" sz="800" dirty="0">
              <a:solidFill>
                <a:srgbClr val="FF0000"/>
              </a:solidFill>
            </a:endParaRPr>
          </a:p>
          <a:p>
            <a:pPr algn="ctr"/>
            <a:endParaRPr kumimoji="1" lang="ja-JP" altLang="en-US" dirty="0"/>
          </a:p>
        </p:txBody>
      </p:sp>
      <p:sp>
        <p:nvSpPr>
          <p:cNvPr id="4" name="テキスト ボックス 3"/>
          <p:cNvSpPr txBox="1"/>
          <p:nvPr/>
        </p:nvSpPr>
        <p:spPr>
          <a:xfrm>
            <a:off x="1815064" y="5353341"/>
            <a:ext cx="3297008" cy="180000"/>
          </a:xfrm>
          <a:prstGeom prst="rect">
            <a:avLst/>
          </a:prstGeom>
          <a:noFill/>
        </p:spPr>
        <p:txBody>
          <a:bodyPr wrap="square" rtlCol="0">
            <a:spAutoFit/>
          </a:bodyPr>
          <a:lstStyle/>
          <a:p>
            <a:r>
              <a:rPr kumimoji="1" lang="ja-JP" altLang="en-US" sz="800" dirty="0" smtClean="0">
                <a:solidFill>
                  <a:srgbClr val="FF0000"/>
                </a:solidFill>
              </a:rPr>
              <a:t>（２）受験教科（科目）が初期値のままです。値を変更してください。</a:t>
            </a:r>
            <a:endParaRPr kumimoji="1" lang="ja-JP" altLang="en-US" sz="800" dirty="0">
              <a:solidFill>
                <a:srgbClr val="FF0000"/>
              </a:solidFill>
            </a:endParaRPr>
          </a:p>
        </p:txBody>
      </p:sp>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25195" t="58540" r="26336" b="32025"/>
          <a:stretch/>
        </p:blipFill>
        <p:spPr bwMode="auto">
          <a:xfrm>
            <a:off x="369367" y="4198582"/>
            <a:ext cx="5451371" cy="59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グループ化 79"/>
          <p:cNvGrpSpPr/>
          <p:nvPr/>
        </p:nvGrpSpPr>
        <p:grpSpPr>
          <a:xfrm>
            <a:off x="476413" y="4723728"/>
            <a:ext cx="5270400" cy="287905"/>
            <a:chOff x="1799692" y="3873948"/>
            <a:chExt cx="1332000" cy="180000"/>
          </a:xfrm>
        </p:grpSpPr>
        <p:pic>
          <p:nvPicPr>
            <p:cNvPr id="81"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正方形/長方形 81"/>
            <p:cNvSpPr/>
            <p:nvPr/>
          </p:nvSpPr>
          <p:spPr>
            <a:xfrm>
              <a:off x="1799692" y="3873948"/>
              <a:ext cx="827025" cy="163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 </a:t>
              </a:r>
              <a:r>
                <a:rPr lang="ja-JP" altLang="en-US" sz="1300" b="1" dirty="0" smtClean="0">
                  <a:solidFill>
                    <a:schemeClr val="tx1">
                      <a:lumMod val="85000"/>
                      <a:lumOff val="15000"/>
                    </a:schemeClr>
                  </a:solidFill>
                </a:rPr>
                <a:t>Ａ　志願内容</a:t>
              </a:r>
              <a:endParaRPr kumimoji="1" lang="ja-JP" altLang="en-US" sz="1300" b="1" dirty="0">
                <a:solidFill>
                  <a:schemeClr val="tx1">
                    <a:lumMod val="85000"/>
                    <a:lumOff val="15000"/>
                  </a:schemeClr>
                </a:solidFill>
              </a:endParaRPr>
            </a:p>
          </p:txBody>
        </p:sp>
      </p:grpSp>
      <p:cxnSp>
        <p:nvCxnSpPr>
          <p:cNvPr id="11" name="直線矢印コネクタ 10"/>
          <p:cNvCxnSpPr/>
          <p:nvPr/>
        </p:nvCxnSpPr>
        <p:spPr>
          <a:xfrm flipH="1">
            <a:off x="3041796" y="3463996"/>
            <a:ext cx="2950065" cy="1033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H="1">
            <a:off x="1571883" y="3463996"/>
            <a:ext cx="4419978" cy="20654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2951784" y="3463996"/>
            <a:ext cx="3040077" cy="18893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71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81270" y="788913"/>
            <a:ext cx="3131840" cy="3539430"/>
          </a:xfrm>
          <a:prstGeom prst="rect">
            <a:avLst/>
          </a:prstGeom>
          <a:noFill/>
        </p:spPr>
        <p:txBody>
          <a:bodyPr wrap="square" rtlCol="0">
            <a:spAutoFit/>
          </a:bodyPr>
          <a:lstStyle/>
          <a:p>
            <a:r>
              <a:rPr lang="ja-JP" altLang="en-US" sz="1600" dirty="0" smtClean="0"/>
              <a:t>⑧</a:t>
            </a:r>
            <a:endParaRPr lang="en-US" altLang="ja-JP" sz="1600" dirty="0" smtClean="0"/>
          </a:p>
          <a:p>
            <a:r>
              <a:rPr lang="ja-JP" altLang="en-US" sz="1600" dirty="0" smtClean="0"/>
              <a:t>・　「申込確認」画面移行後，内容</a:t>
            </a:r>
            <a:r>
              <a:rPr lang="en-US" altLang="ja-JP" sz="1600" dirty="0" smtClean="0"/>
              <a:t/>
            </a:r>
            <a:br>
              <a:rPr lang="en-US" altLang="ja-JP" sz="1600" dirty="0" smtClean="0"/>
            </a:br>
            <a:r>
              <a:rPr lang="ja-JP" altLang="en-US" sz="1600" dirty="0" smtClean="0"/>
              <a:t>　を確認してください。</a:t>
            </a:r>
            <a:endParaRPr lang="en-US" altLang="ja-JP" sz="1600" dirty="0" smtClean="0"/>
          </a:p>
          <a:p>
            <a:r>
              <a:rPr lang="ja-JP" altLang="en-US" sz="1600" dirty="0" smtClean="0"/>
              <a:t>・　内容確認後，間違いが</a:t>
            </a:r>
            <a:r>
              <a:rPr lang="ja-JP" altLang="en-US" sz="1600" dirty="0" err="1" smtClean="0"/>
              <a:t>な</a:t>
            </a:r>
            <a:r>
              <a:rPr lang="ja-JP" altLang="en-US" sz="1600" dirty="0" smtClean="0"/>
              <a:t>けれ</a:t>
            </a:r>
            <a:r>
              <a:rPr lang="en-US" altLang="ja-JP" sz="1600" dirty="0" smtClean="0"/>
              <a:t/>
            </a:r>
            <a:br>
              <a:rPr lang="en-US" altLang="ja-JP" sz="1600" dirty="0" smtClean="0"/>
            </a:br>
            <a:r>
              <a:rPr lang="ja-JP" altLang="en-US" sz="1600" dirty="0" smtClean="0"/>
              <a:t>　ば，</a:t>
            </a:r>
            <a:r>
              <a:rPr lang="ja-JP" altLang="en-US" sz="1600" b="1" dirty="0" smtClean="0"/>
              <a:t>「申込む」</a:t>
            </a:r>
            <a:r>
              <a:rPr lang="ja-JP" altLang="en-US" sz="1600" dirty="0" smtClean="0"/>
              <a:t>をクリックしてく</a:t>
            </a:r>
            <a:r>
              <a:rPr lang="ja-JP" altLang="en-US" sz="1600" dirty="0" err="1" smtClean="0"/>
              <a:t>ださ</a:t>
            </a:r>
            <a:r>
              <a:rPr lang="en-US" altLang="ja-JP" sz="1600" dirty="0" smtClean="0"/>
              <a:t/>
            </a:r>
            <a:br>
              <a:rPr lang="en-US" altLang="ja-JP" sz="1600" dirty="0" smtClean="0"/>
            </a:br>
            <a:r>
              <a:rPr lang="ja-JP" altLang="en-US" sz="1600" dirty="0" smtClean="0"/>
              <a:t>　い。</a:t>
            </a:r>
            <a:endParaRPr lang="en-US" altLang="ja-JP" sz="1600" dirty="0" smtClean="0"/>
          </a:p>
          <a:p>
            <a:r>
              <a:rPr lang="ja-JP" altLang="en-US" sz="1600" dirty="0" smtClean="0"/>
              <a:t>「申込完了」画面に移行し，</a:t>
            </a:r>
            <a:r>
              <a:rPr lang="ja-JP" altLang="en-US" sz="1600" b="1" u="sng" dirty="0" smtClean="0"/>
              <a:t>整理番号とパスワードが表示</a:t>
            </a:r>
            <a:r>
              <a:rPr lang="ja-JP" altLang="en-US" sz="1600" dirty="0" smtClean="0"/>
              <a:t>されます。</a:t>
            </a:r>
            <a:endParaRPr lang="en-US" altLang="ja-JP" sz="1600" dirty="0" smtClean="0"/>
          </a:p>
          <a:p>
            <a:r>
              <a:rPr lang="ja-JP" altLang="en-US" sz="1600" dirty="0" smtClean="0"/>
              <a:t>また，この際，登録したメールにも申込が終わった旨が送信されます。</a:t>
            </a:r>
            <a:endParaRPr lang="en-US" altLang="ja-JP" sz="1600" dirty="0" smtClean="0"/>
          </a:p>
          <a:p>
            <a:r>
              <a:rPr lang="ja-JP" altLang="en-US" sz="1600" dirty="0"/>
              <a:t>以上</a:t>
            </a:r>
            <a:r>
              <a:rPr lang="ja-JP" altLang="en-US" sz="1600" dirty="0" smtClean="0"/>
              <a:t>で，申込の全ては終了です。</a:t>
            </a:r>
            <a:endParaRPr lang="en-US" altLang="ja-JP" sz="1600" dirty="0" smtClean="0"/>
          </a:p>
          <a:p>
            <a:r>
              <a:rPr lang="ja-JP" altLang="en-US" sz="1600" dirty="0" smtClean="0"/>
              <a:t>整理</a:t>
            </a:r>
            <a:r>
              <a:rPr lang="ja-JP" altLang="en-US" sz="1600" dirty="0"/>
              <a:t>番号とパスワードは</a:t>
            </a:r>
            <a:r>
              <a:rPr lang="ja-JP" altLang="en-US" sz="1600" dirty="0" smtClean="0"/>
              <a:t>受験票をダウンロードする際に必要となります。　</a:t>
            </a:r>
            <a:endParaRPr lang="en-US" altLang="ja-JP" sz="1600" dirty="0"/>
          </a:p>
        </p:txBody>
      </p:sp>
      <p:pic>
        <p:nvPicPr>
          <p:cNvPr id="2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310" t="8405" r="26422" b="54867"/>
          <a:stretch/>
        </p:blipFill>
        <p:spPr bwMode="auto">
          <a:xfrm>
            <a:off x="374709" y="1143854"/>
            <a:ext cx="5420656" cy="232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760" t="7327" r="25506" b="70167"/>
          <a:stretch/>
        </p:blipFill>
        <p:spPr bwMode="auto">
          <a:xfrm>
            <a:off x="300506" y="1173898"/>
            <a:ext cx="5595195" cy="142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直線コネクタ 24"/>
          <p:cNvCxnSpPr/>
          <p:nvPr/>
        </p:nvCxnSpPr>
        <p:spPr>
          <a:xfrm>
            <a:off x="472443" y="3218153"/>
            <a:ext cx="5256000" cy="0"/>
          </a:xfrm>
          <a:prstGeom prst="line">
            <a:avLst/>
          </a:prstGeom>
          <a:ln w="1905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27" name="直線コネクタ 26"/>
          <p:cNvCxnSpPr/>
          <p:nvPr/>
        </p:nvCxnSpPr>
        <p:spPr>
          <a:xfrm flipV="1">
            <a:off x="466317" y="3036529"/>
            <a:ext cx="0" cy="180000"/>
          </a:xfrm>
          <a:prstGeom prst="line">
            <a:avLst/>
          </a:prstGeom>
          <a:ln w="38100">
            <a:solidFill>
              <a:srgbClr val="469C8C"/>
            </a:solidFill>
          </a:ln>
        </p:spPr>
        <p:style>
          <a:lnRef idx="1">
            <a:schemeClr val="accent6"/>
          </a:lnRef>
          <a:fillRef idx="0">
            <a:schemeClr val="accent6"/>
          </a:fillRef>
          <a:effectRef idx="0">
            <a:schemeClr val="accent6"/>
          </a:effectRef>
          <a:fontRef idx="minor">
            <a:schemeClr val="tx1"/>
          </a:fontRef>
        </p:style>
      </p:cxnSp>
      <p:sp>
        <p:nvSpPr>
          <p:cNvPr id="28" name="正方形/長方形 27"/>
          <p:cNvSpPr/>
          <p:nvPr/>
        </p:nvSpPr>
        <p:spPr>
          <a:xfrm>
            <a:off x="429579" y="3319996"/>
            <a:ext cx="4154453"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平成</a:t>
            </a:r>
            <a:r>
              <a:rPr kumimoji="1" lang="en-US" altLang="ja-JP" sz="1050" dirty="0" smtClean="0">
                <a:solidFill>
                  <a:schemeClr val="tx1"/>
                </a:solidFill>
              </a:rPr>
              <a:t>30</a:t>
            </a:r>
            <a:r>
              <a:rPr kumimoji="1" lang="ja-JP" altLang="en-US" sz="1050" dirty="0" smtClean="0">
                <a:solidFill>
                  <a:schemeClr val="tx1"/>
                </a:solidFill>
              </a:rPr>
              <a:t>年度広島県立広島叡智学園教員採用候補者選考試験</a:t>
            </a:r>
            <a:endParaRPr kumimoji="1" lang="ja-JP" altLang="en-US" sz="1050" dirty="0">
              <a:solidFill>
                <a:schemeClr val="tx1"/>
              </a:solidFill>
            </a:endParaRP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594" t="24814" r="25926" b="59525"/>
          <a:stretch/>
        </p:blipFill>
        <p:spPr bwMode="auto">
          <a:xfrm>
            <a:off x="386718" y="2309584"/>
            <a:ext cx="5472000" cy="99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5198" t="71150" r="25975" b="14842"/>
          <a:stretch/>
        </p:blipFill>
        <p:spPr bwMode="auto">
          <a:xfrm>
            <a:off x="313533" y="5710430"/>
            <a:ext cx="5548633" cy="89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5" name="直線コネクタ 84"/>
          <p:cNvCxnSpPr/>
          <p:nvPr/>
        </p:nvCxnSpPr>
        <p:spPr>
          <a:xfrm>
            <a:off x="5700819" y="3713059"/>
            <a:ext cx="0" cy="828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86" name="直線コネクタ 85"/>
          <p:cNvCxnSpPr/>
          <p:nvPr/>
        </p:nvCxnSpPr>
        <p:spPr>
          <a:xfrm>
            <a:off x="5700819" y="4646503"/>
            <a:ext cx="0" cy="900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87" name="直線コネクタ 86"/>
          <p:cNvCxnSpPr/>
          <p:nvPr/>
        </p:nvCxnSpPr>
        <p:spPr>
          <a:xfrm>
            <a:off x="443019" y="3713059"/>
            <a:ext cx="0" cy="828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88" name="直線コネクタ 87"/>
          <p:cNvCxnSpPr/>
          <p:nvPr/>
        </p:nvCxnSpPr>
        <p:spPr>
          <a:xfrm>
            <a:off x="443020" y="4646502"/>
            <a:ext cx="0" cy="900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89" name="直線コネクタ 88"/>
          <p:cNvCxnSpPr/>
          <p:nvPr/>
        </p:nvCxnSpPr>
        <p:spPr>
          <a:xfrm>
            <a:off x="443526" y="5543280"/>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90" name="直線コネクタ 89"/>
          <p:cNvCxnSpPr/>
          <p:nvPr/>
        </p:nvCxnSpPr>
        <p:spPr>
          <a:xfrm>
            <a:off x="443161" y="3717541"/>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grpSp>
        <p:nvGrpSpPr>
          <p:cNvPr id="1032" name="グループ化 1031"/>
          <p:cNvGrpSpPr/>
          <p:nvPr/>
        </p:nvGrpSpPr>
        <p:grpSpPr>
          <a:xfrm>
            <a:off x="138111" y="4291551"/>
            <a:ext cx="5868000" cy="518065"/>
            <a:chOff x="595352" y="3388523"/>
            <a:chExt cx="5892555" cy="518065"/>
          </a:xfrm>
        </p:grpSpPr>
        <p:grpSp>
          <p:nvGrpSpPr>
            <p:cNvPr id="1031" name="グループ化 1030"/>
            <p:cNvGrpSpPr/>
            <p:nvPr/>
          </p:nvGrpSpPr>
          <p:grpSpPr>
            <a:xfrm>
              <a:off x="595352" y="3388523"/>
              <a:ext cx="1334412" cy="503824"/>
              <a:chOff x="595352" y="3388523"/>
              <a:chExt cx="1334412" cy="503824"/>
            </a:xfrm>
          </p:grpSpPr>
          <p:cxnSp>
            <p:nvCxnSpPr>
              <p:cNvPr id="107" name="曲線コネクタ 106"/>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8" name="曲線コネクタ 107"/>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10" name="グループ化 109"/>
            <p:cNvGrpSpPr/>
            <p:nvPr/>
          </p:nvGrpSpPr>
          <p:grpSpPr>
            <a:xfrm>
              <a:off x="2114733" y="3393270"/>
              <a:ext cx="1334412" cy="503824"/>
              <a:chOff x="595352" y="3388523"/>
              <a:chExt cx="1334412" cy="503824"/>
            </a:xfrm>
          </p:grpSpPr>
          <p:cxnSp>
            <p:nvCxnSpPr>
              <p:cNvPr id="111" name="曲線コネクタ 110"/>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2" name="曲線コネクタ 111"/>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13" name="グループ化 112"/>
            <p:cNvGrpSpPr/>
            <p:nvPr/>
          </p:nvGrpSpPr>
          <p:grpSpPr>
            <a:xfrm>
              <a:off x="3634114" y="3398017"/>
              <a:ext cx="1334412" cy="503824"/>
              <a:chOff x="595352" y="3388523"/>
              <a:chExt cx="1334412" cy="503824"/>
            </a:xfrm>
          </p:grpSpPr>
          <p:cxnSp>
            <p:nvCxnSpPr>
              <p:cNvPr id="114" name="曲線コネクタ 113"/>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5" name="曲線コネクタ 114"/>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16" name="グループ化 115"/>
            <p:cNvGrpSpPr/>
            <p:nvPr/>
          </p:nvGrpSpPr>
          <p:grpSpPr>
            <a:xfrm>
              <a:off x="5153495" y="3402764"/>
              <a:ext cx="1334412" cy="503824"/>
              <a:chOff x="595352" y="3388523"/>
              <a:chExt cx="1334412" cy="503824"/>
            </a:xfrm>
          </p:grpSpPr>
          <p:cxnSp>
            <p:nvCxnSpPr>
              <p:cNvPr id="117" name="曲線コネクタ 116"/>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8" name="曲線コネクタ 117"/>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grpSp>
        <p:nvGrpSpPr>
          <p:cNvPr id="120" name="グループ化 119"/>
          <p:cNvGrpSpPr/>
          <p:nvPr/>
        </p:nvGrpSpPr>
        <p:grpSpPr>
          <a:xfrm>
            <a:off x="142876" y="4386801"/>
            <a:ext cx="5868000" cy="518065"/>
            <a:chOff x="595352" y="3388523"/>
            <a:chExt cx="5892555" cy="518065"/>
          </a:xfrm>
        </p:grpSpPr>
        <p:grpSp>
          <p:nvGrpSpPr>
            <p:cNvPr id="121" name="グループ化 120"/>
            <p:cNvGrpSpPr/>
            <p:nvPr/>
          </p:nvGrpSpPr>
          <p:grpSpPr>
            <a:xfrm>
              <a:off x="595352" y="3388523"/>
              <a:ext cx="1334412" cy="503824"/>
              <a:chOff x="595352" y="3388523"/>
              <a:chExt cx="1334412" cy="503824"/>
            </a:xfrm>
          </p:grpSpPr>
          <p:cxnSp>
            <p:nvCxnSpPr>
              <p:cNvPr id="131" name="曲線コネクタ 130"/>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32" name="曲線コネクタ 131"/>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22" name="グループ化 121"/>
            <p:cNvGrpSpPr/>
            <p:nvPr/>
          </p:nvGrpSpPr>
          <p:grpSpPr>
            <a:xfrm>
              <a:off x="2114733" y="3393270"/>
              <a:ext cx="1334412" cy="503824"/>
              <a:chOff x="595352" y="3388523"/>
              <a:chExt cx="1334412" cy="503824"/>
            </a:xfrm>
          </p:grpSpPr>
          <p:cxnSp>
            <p:nvCxnSpPr>
              <p:cNvPr id="129" name="曲線コネクタ 128"/>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30" name="曲線コネクタ 129"/>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23" name="グループ化 122"/>
            <p:cNvGrpSpPr/>
            <p:nvPr/>
          </p:nvGrpSpPr>
          <p:grpSpPr>
            <a:xfrm>
              <a:off x="3634114" y="3398017"/>
              <a:ext cx="1334412" cy="503824"/>
              <a:chOff x="595352" y="3388523"/>
              <a:chExt cx="1334412" cy="503824"/>
            </a:xfrm>
          </p:grpSpPr>
          <p:cxnSp>
            <p:nvCxnSpPr>
              <p:cNvPr id="127" name="曲線コネクタ 126"/>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8" name="曲線コネクタ 127"/>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24" name="グループ化 123"/>
            <p:cNvGrpSpPr/>
            <p:nvPr/>
          </p:nvGrpSpPr>
          <p:grpSpPr>
            <a:xfrm>
              <a:off x="5153495" y="3402764"/>
              <a:ext cx="1334412" cy="503824"/>
              <a:chOff x="595352" y="3388523"/>
              <a:chExt cx="1334412" cy="503824"/>
            </a:xfrm>
          </p:grpSpPr>
          <p:cxnSp>
            <p:nvCxnSpPr>
              <p:cNvPr id="125" name="曲線コネクタ 124"/>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6" name="曲線コネクタ 125"/>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sp>
        <p:nvSpPr>
          <p:cNvPr id="159" name="正方形/長方形 158"/>
          <p:cNvSpPr/>
          <p:nvPr/>
        </p:nvSpPr>
        <p:spPr>
          <a:xfrm>
            <a:off x="1252033" y="4025564"/>
            <a:ext cx="3750674" cy="20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i="1" dirty="0" smtClean="0">
                <a:solidFill>
                  <a:schemeClr val="tx1"/>
                </a:solidFill>
              </a:rPr>
              <a:t>※</a:t>
            </a:r>
            <a:r>
              <a:rPr kumimoji="1" lang="ja-JP" altLang="en-US" sz="1400" i="1" dirty="0" smtClean="0">
                <a:solidFill>
                  <a:schemeClr val="tx1"/>
                </a:solidFill>
              </a:rPr>
              <a:t>　申し込んだ内容の全てが表示されます。</a:t>
            </a:r>
            <a:endParaRPr kumimoji="1" lang="ja-JP" altLang="en-US" sz="1400" i="1" dirty="0">
              <a:solidFill>
                <a:schemeClr val="tx1"/>
              </a:solidFill>
            </a:endParaRPr>
          </a:p>
        </p:txBody>
      </p:sp>
      <p:cxnSp>
        <p:nvCxnSpPr>
          <p:cNvPr id="11" name="直線矢印コネクタ 10"/>
          <p:cNvCxnSpPr/>
          <p:nvPr/>
        </p:nvCxnSpPr>
        <p:spPr>
          <a:xfrm flipH="1">
            <a:off x="3695502" y="1685925"/>
            <a:ext cx="2352873" cy="41195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3087849" y="5860140"/>
            <a:ext cx="721969" cy="2444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2" name="直線矢印コネクタ 161"/>
          <p:cNvCxnSpPr/>
          <p:nvPr/>
        </p:nvCxnSpPr>
        <p:spPr>
          <a:xfrm flipH="1">
            <a:off x="3695500" y="1268712"/>
            <a:ext cx="2285770" cy="24488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4" name="正方形/長方形 1043"/>
          <p:cNvSpPr/>
          <p:nvPr/>
        </p:nvSpPr>
        <p:spPr>
          <a:xfrm>
            <a:off x="5858511" y="4436314"/>
            <a:ext cx="24551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5883656" y="4257676"/>
            <a:ext cx="3194237" cy="2549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ja-JP" sz="1600" b="1" u="sng" dirty="0">
                <a:solidFill>
                  <a:srgbClr val="FF0000"/>
                </a:solidFill>
              </a:rPr>
              <a:t>※　</a:t>
            </a:r>
            <a:r>
              <a:rPr lang="ja-JP" altLang="en-US" sz="1600" b="1" u="sng" dirty="0" smtClean="0">
                <a:solidFill>
                  <a:srgbClr val="FF0000"/>
                </a:solidFill>
              </a:rPr>
              <a:t>⑧</a:t>
            </a:r>
            <a:r>
              <a:rPr lang="ja-JP" altLang="ja-JP" sz="1600" b="1" u="sng" dirty="0" smtClean="0">
                <a:solidFill>
                  <a:srgbClr val="FF0000"/>
                </a:solidFill>
              </a:rPr>
              <a:t>に</a:t>
            </a:r>
            <a:r>
              <a:rPr lang="ja-JP" altLang="ja-JP" sz="1600" b="1" u="sng" dirty="0">
                <a:solidFill>
                  <a:srgbClr val="FF0000"/>
                </a:solidFill>
              </a:rPr>
              <a:t>おいて，「申込む」をクリックしたにも関わらず，整理番号とパスワードを示したメールが届かない場合は，適切に申込が完了していません。自己責任において適切に申し込んでください</a:t>
            </a:r>
            <a:r>
              <a:rPr lang="ja-JP" altLang="ja-JP" sz="1600" b="1" u="sng" dirty="0" smtClean="0">
                <a:solidFill>
                  <a:srgbClr val="FF0000"/>
                </a:solidFill>
              </a:rPr>
              <a:t>。</a:t>
            </a:r>
            <a:r>
              <a:rPr lang="ja-JP" altLang="ja-JP" sz="1600" b="1" u="sng" dirty="0">
                <a:solidFill>
                  <a:srgbClr val="FF0000"/>
                </a:solidFill>
              </a:rPr>
              <a:t>なお，整理番号とパスワードを示したメールは，出願したことの証明となりますので，保存しておいてください。</a:t>
            </a:r>
            <a:endParaRPr lang="ja-JP" altLang="ja-JP" sz="1600" u="sng" dirty="0">
              <a:solidFill>
                <a:srgbClr val="FF0000"/>
              </a:solidFill>
            </a:endParaRPr>
          </a:p>
        </p:txBody>
      </p:sp>
      <p:graphicFrame>
        <p:nvGraphicFramePr>
          <p:cNvPr id="51" name="図表 50"/>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4225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３　受験票の取得／作成</a:t>
            </a:r>
            <a:endParaRPr kumimoji="1" lang="ja-JP" altLang="en-U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0" t="7327" r="25506" b="5323"/>
          <a:stretch/>
        </p:blipFill>
        <p:spPr bwMode="auto">
          <a:xfrm>
            <a:off x="323527" y="1159631"/>
            <a:ext cx="5616625" cy="554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1453743" y="1809138"/>
            <a:ext cx="100811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89838" y="512912"/>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4"/>
              </a:rPr>
              <a:t>https://</a:t>
            </a:r>
            <a:r>
              <a:rPr lang="en-US" altLang="ja-JP" sz="1100" dirty="0" smtClean="0">
                <a:hlinkClick r:id="rId4"/>
              </a:rPr>
              <a:t>s-kantan.com/pref-hiroshima-u/offer/offerList_initDisplay.action</a:t>
            </a:r>
            <a:r>
              <a:rPr lang="ja-JP" altLang="en-US" sz="1100" dirty="0" smtClean="0"/>
              <a:t>）</a:t>
            </a:r>
            <a:endParaRPr kumimoji="1" lang="ja-JP" altLang="en-US" sz="1100" dirty="0"/>
          </a:p>
        </p:txBody>
      </p:sp>
      <p:cxnSp>
        <p:nvCxnSpPr>
          <p:cNvPr id="12" name="直線矢印コネクタ 11"/>
          <p:cNvCxnSpPr>
            <a:endCxn id="7" idx="6"/>
          </p:cNvCxnSpPr>
          <p:nvPr/>
        </p:nvCxnSpPr>
        <p:spPr>
          <a:xfrm flipH="1" flipV="1">
            <a:off x="2461855" y="1953154"/>
            <a:ext cx="3542229" cy="3056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004084" y="1122199"/>
            <a:ext cx="3131840" cy="1569660"/>
          </a:xfrm>
          <a:prstGeom prst="rect">
            <a:avLst/>
          </a:prstGeom>
          <a:noFill/>
        </p:spPr>
        <p:txBody>
          <a:bodyPr wrap="square" rtlCol="0">
            <a:spAutoFit/>
          </a:bodyPr>
          <a:lstStyle/>
          <a:p>
            <a:r>
              <a:rPr lang="ja-JP" altLang="en-US" sz="1600" dirty="0" smtClean="0"/>
              <a:t>①　登録したメールアドレスに受験</a:t>
            </a:r>
            <a:r>
              <a:rPr lang="en-US" altLang="ja-JP" sz="1600" dirty="0" smtClean="0"/>
              <a:t/>
            </a:r>
            <a:br>
              <a:rPr lang="en-US" altLang="ja-JP" sz="1600" dirty="0" smtClean="0"/>
            </a:br>
            <a:r>
              <a:rPr lang="ja-JP" altLang="en-US" sz="1600" dirty="0" smtClean="0"/>
              <a:t>　票をアップロードした旨をお知ら</a:t>
            </a:r>
            <a:r>
              <a:rPr lang="en-US" altLang="ja-JP" sz="1600" dirty="0" smtClean="0"/>
              <a:t/>
            </a:r>
            <a:br>
              <a:rPr lang="en-US" altLang="ja-JP" sz="1600" dirty="0" smtClean="0"/>
            </a:br>
            <a:r>
              <a:rPr lang="ja-JP" altLang="en-US" sz="1600" dirty="0" smtClean="0"/>
              <a:t>　せします。</a:t>
            </a:r>
            <a:endParaRPr lang="en-US" altLang="ja-JP" sz="1600" dirty="0" smtClean="0"/>
          </a:p>
          <a:p>
            <a:endParaRPr lang="en-US" altLang="ja-JP" sz="1600" dirty="0"/>
          </a:p>
          <a:p>
            <a:r>
              <a:rPr lang="ja-JP" altLang="en-US" sz="1600" dirty="0" smtClean="0"/>
              <a:t>②　</a:t>
            </a:r>
            <a:r>
              <a:rPr lang="ja-JP" altLang="en-US" sz="1600" b="1" dirty="0" smtClean="0"/>
              <a:t>「申込内容照会」</a:t>
            </a:r>
            <a:r>
              <a:rPr lang="ja-JP" altLang="en-US" sz="1600" dirty="0" smtClean="0"/>
              <a:t>をクリックして　</a:t>
            </a:r>
            <a:endParaRPr lang="en-US" altLang="ja-JP" sz="1600" dirty="0" smtClean="0"/>
          </a:p>
          <a:p>
            <a:r>
              <a:rPr lang="ja-JP" altLang="en-US" sz="1600" dirty="0"/>
              <a:t>　</a:t>
            </a:r>
            <a:r>
              <a:rPr lang="ja-JP" altLang="en-US" sz="1600" dirty="0" smtClean="0"/>
              <a:t> ください。　</a:t>
            </a:r>
            <a:r>
              <a:rPr lang="ja-JP" altLang="en-US" sz="1400" dirty="0" smtClean="0"/>
              <a:t>　</a:t>
            </a:r>
            <a:endParaRPr lang="en-US" altLang="ja-JP" sz="1400" dirty="0"/>
          </a:p>
        </p:txBody>
      </p:sp>
      <p:sp>
        <p:nvSpPr>
          <p:cNvPr id="18" name="正方形/長方形 17"/>
          <p:cNvSpPr/>
          <p:nvPr/>
        </p:nvSpPr>
        <p:spPr>
          <a:xfrm>
            <a:off x="384384" y="5871222"/>
            <a:ext cx="5411751" cy="83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12346" y="5534681"/>
            <a:ext cx="2869918" cy="252000"/>
          </a:xfrm>
          <a:prstGeom prst="rect">
            <a:avLst/>
          </a:prstGeom>
          <a:solidFill>
            <a:schemeClr val="bg1"/>
          </a:solidFill>
        </p:spPr>
        <p:txBody>
          <a:bodyPr wrap="square" lIns="0" rIns="0" rtlCol="0">
            <a:spAutoFit/>
          </a:bodyPr>
          <a:lstStyle/>
          <a:p>
            <a:r>
              <a:rPr kumimoji="1" lang="ja-JP" altLang="en-US" sz="850" dirty="0" smtClean="0">
                <a:solidFill>
                  <a:srgbClr val="0066FF"/>
                </a:solidFill>
                <a:latin typeface="+mn-ea"/>
              </a:rPr>
              <a:t>平成</a:t>
            </a:r>
            <a:r>
              <a:rPr kumimoji="1" lang="en-US" altLang="ja-JP" sz="850" dirty="0" smtClean="0">
                <a:solidFill>
                  <a:srgbClr val="0066FF"/>
                </a:solidFill>
                <a:latin typeface="+mn-ea"/>
              </a:rPr>
              <a:t>30</a:t>
            </a:r>
            <a:r>
              <a:rPr kumimoji="1" lang="ja-JP" altLang="en-US" sz="850" dirty="0" smtClean="0">
                <a:solidFill>
                  <a:srgbClr val="0066FF"/>
                </a:solidFill>
                <a:latin typeface="+mn-ea"/>
              </a:rPr>
              <a:t>年度広島県立広島叡智学園教員採用候補者選考試験</a:t>
            </a:r>
            <a:endParaRPr kumimoji="1" lang="ja-JP" altLang="en-US" sz="850" dirty="0">
              <a:solidFill>
                <a:srgbClr val="0066FF"/>
              </a:solidFill>
              <a:latin typeface="+mn-ea"/>
            </a:endParaRPr>
          </a:p>
        </p:txBody>
      </p:sp>
      <p:sp>
        <p:nvSpPr>
          <p:cNvPr id="20" name="テキスト ボックス 19"/>
          <p:cNvSpPr txBox="1"/>
          <p:nvPr/>
        </p:nvSpPr>
        <p:spPr>
          <a:xfrm>
            <a:off x="3382264" y="5554248"/>
            <a:ext cx="1152000" cy="200055"/>
          </a:xfrm>
          <a:prstGeom prst="rect">
            <a:avLst/>
          </a:prstGeom>
          <a:solidFill>
            <a:schemeClr val="bg1"/>
          </a:solidFill>
        </p:spPr>
        <p:txBody>
          <a:bodyPr wrap="square" lIns="0" rtlCol="0" anchor="ctr" anchorCtr="1">
            <a:spAutoFit/>
          </a:bodyPr>
          <a:lstStyle/>
          <a:p>
            <a:r>
              <a:rPr kumimoji="1" lang="en-US" altLang="ja-JP" sz="700" dirty="0" smtClean="0">
                <a:solidFill>
                  <a:srgbClr val="0066FF"/>
                </a:solidFill>
                <a:latin typeface="+mn-ea"/>
              </a:rPr>
              <a:t>2017</a:t>
            </a:r>
            <a:r>
              <a:rPr kumimoji="1" lang="ja-JP" altLang="en-US" sz="700" dirty="0" smtClean="0">
                <a:solidFill>
                  <a:srgbClr val="0066FF"/>
                </a:solidFill>
                <a:latin typeface="+mn-ea"/>
              </a:rPr>
              <a:t>年</a:t>
            </a:r>
            <a:r>
              <a:rPr kumimoji="1" lang="en-US" altLang="ja-JP" sz="700" dirty="0" smtClean="0">
                <a:solidFill>
                  <a:srgbClr val="0066FF"/>
                </a:solidFill>
                <a:latin typeface="+mn-ea"/>
              </a:rPr>
              <a:t>12</a:t>
            </a:r>
            <a:r>
              <a:rPr kumimoji="1" lang="ja-JP" altLang="en-US" sz="700" dirty="0" smtClean="0">
                <a:solidFill>
                  <a:srgbClr val="0066FF"/>
                </a:solidFill>
                <a:latin typeface="+mn-ea"/>
              </a:rPr>
              <a:t>月</a:t>
            </a:r>
            <a:r>
              <a:rPr kumimoji="1" lang="en-US" altLang="ja-JP" sz="700" dirty="0" smtClean="0">
                <a:solidFill>
                  <a:srgbClr val="0066FF"/>
                </a:solidFill>
                <a:latin typeface="+mn-ea"/>
              </a:rPr>
              <a:t>25</a:t>
            </a:r>
            <a:r>
              <a:rPr kumimoji="1" lang="ja-JP" altLang="en-US" sz="700" dirty="0" smtClean="0">
                <a:solidFill>
                  <a:srgbClr val="0066FF"/>
                </a:solidFill>
                <a:latin typeface="+mn-ea"/>
              </a:rPr>
              <a:t>日</a:t>
            </a:r>
            <a:r>
              <a:rPr kumimoji="1" lang="en-US" altLang="ja-JP" sz="700" dirty="0" smtClean="0">
                <a:solidFill>
                  <a:srgbClr val="0066FF"/>
                </a:solidFill>
                <a:latin typeface="+mn-ea"/>
              </a:rPr>
              <a:t>09</a:t>
            </a:r>
            <a:r>
              <a:rPr kumimoji="1" lang="ja-JP" altLang="en-US" sz="700" dirty="0" smtClean="0">
                <a:solidFill>
                  <a:srgbClr val="0066FF"/>
                </a:solidFill>
                <a:latin typeface="+mn-ea"/>
              </a:rPr>
              <a:t>時</a:t>
            </a:r>
            <a:r>
              <a:rPr kumimoji="1" lang="en-US" altLang="ja-JP" sz="700" dirty="0" smtClean="0">
                <a:solidFill>
                  <a:srgbClr val="0066FF"/>
                </a:solidFill>
                <a:latin typeface="+mn-ea"/>
              </a:rPr>
              <a:t>00</a:t>
            </a:r>
            <a:r>
              <a:rPr kumimoji="1" lang="ja-JP" altLang="en-US" sz="700" dirty="0" smtClean="0">
                <a:solidFill>
                  <a:srgbClr val="0066FF"/>
                </a:solidFill>
                <a:latin typeface="+mn-ea"/>
              </a:rPr>
              <a:t>分</a:t>
            </a:r>
            <a:endParaRPr kumimoji="1" lang="ja-JP" altLang="en-US" sz="700" dirty="0">
              <a:solidFill>
                <a:srgbClr val="0066FF"/>
              </a:solidFill>
              <a:latin typeface="+mn-ea"/>
            </a:endParaRPr>
          </a:p>
        </p:txBody>
      </p:sp>
      <p:sp>
        <p:nvSpPr>
          <p:cNvPr id="21" name="テキスト ボックス 20"/>
          <p:cNvSpPr txBox="1"/>
          <p:nvPr/>
        </p:nvSpPr>
        <p:spPr>
          <a:xfrm>
            <a:off x="4578868" y="5556351"/>
            <a:ext cx="1152000" cy="200055"/>
          </a:xfrm>
          <a:prstGeom prst="rect">
            <a:avLst/>
          </a:prstGeom>
          <a:solidFill>
            <a:schemeClr val="bg1"/>
          </a:solidFill>
        </p:spPr>
        <p:txBody>
          <a:bodyPr wrap="square" lIns="0" rtlCol="0" anchor="ctr" anchorCtr="1">
            <a:spAutoFit/>
          </a:bodyPr>
          <a:lstStyle/>
          <a:p>
            <a:r>
              <a:rPr kumimoji="1" lang="en-US" altLang="ja-JP" sz="700" dirty="0" smtClean="0">
                <a:solidFill>
                  <a:srgbClr val="0066FF"/>
                </a:solidFill>
                <a:latin typeface="+mn-ea"/>
              </a:rPr>
              <a:t>2018</a:t>
            </a:r>
            <a:r>
              <a:rPr kumimoji="1" lang="ja-JP" altLang="en-US" sz="700" dirty="0" smtClean="0">
                <a:solidFill>
                  <a:srgbClr val="0066FF"/>
                </a:solidFill>
                <a:latin typeface="+mn-ea"/>
              </a:rPr>
              <a:t>年</a:t>
            </a:r>
            <a:r>
              <a:rPr kumimoji="1" lang="en-US" altLang="ja-JP" sz="700" dirty="0" smtClean="0">
                <a:solidFill>
                  <a:srgbClr val="0066FF"/>
                </a:solidFill>
                <a:latin typeface="+mn-ea"/>
              </a:rPr>
              <a:t>01</a:t>
            </a:r>
            <a:r>
              <a:rPr kumimoji="1" lang="ja-JP" altLang="en-US" sz="700" dirty="0" smtClean="0">
                <a:solidFill>
                  <a:srgbClr val="0066FF"/>
                </a:solidFill>
                <a:latin typeface="+mn-ea"/>
              </a:rPr>
              <a:t>月</a:t>
            </a:r>
            <a:r>
              <a:rPr lang="en-US" altLang="ja-JP" sz="700" dirty="0">
                <a:solidFill>
                  <a:srgbClr val="0066FF"/>
                </a:solidFill>
                <a:latin typeface="+mn-ea"/>
              </a:rPr>
              <a:t>24</a:t>
            </a:r>
            <a:r>
              <a:rPr kumimoji="1" lang="ja-JP" altLang="en-US" sz="700" dirty="0" smtClean="0">
                <a:solidFill>
                  <a:srgbClr val="0066FF"/>
                </a:solidFill>
                <a:latin typeface="+mn-ea"/>
              </a:rPr>
              <a:t>日</a:t>
            </a:r>
            <a:r>
              <a:rPr lang="en-US" altLang="ja-JP" sz="700" dirty="0">
                <a:solidFill>
                  <a:srgbClr val="0066FF"/>
                </a:solidFill>
                <a:latin typeface="+mn-ea"/>
              </a:rPr>
              <a:t>17</a:t>
            </a:r>
            <a:r>
              <a:rPr kumimoji="1" lang="ja-JP" altLang="en-US" sz="700" dirty="0" smtClean="0">
                <a:solidFill>
                  <a:srgbClr val="0066FF"/>
                </a:solidFill>
                <a:latin typeface="+mn-ea"/>
              </a:rPr>
              <a:t>時</a:t>
            </a:r>
            <a:r>
              <a:rPr kumimoji="1" lang="en-US" altLang="ja-JP" sz="700" dirty="0" smtClean="0">
                <a:solidFill>
                  <a:srgbClr val="0066FF"/>
                </a:solidFill>
                <a:latin typeface="+mn-ea"/>
              </a:rPr>
              <a:t>00</a:t>
            </a:r>
            <a:r>
              <a:rPr kumimoji="1" lang="ja-JP" altLang="en-US" sz="700" dirty="0" smtClean="0">
                <a:solidFill>
                  <a:srgbClr val="0066FF"/>
                </a:solidFill>
                <a:latin typeface="+mn-ea"/>
              </a:rPr>
              <a:t>分</a:t>
            </a:r>
            <a:endParaRPr kumimoji="1" lang="ja-JP" altLang="en-US" sz="700" dirty="0">
              <a:solidFill>
                <a:srgbClr val="0066FF"/>
              </a:solidFill>
              <a:latin typeface="+mn-ea"/>
            </a:endParaRPr>
          </a:p>
        </p:txBody>
      </p:sp>
      <p:graphicFrame>
        <p:nvGraphicFramePr>
          <p:cNvPr id="15" name="図表 14"/>
          <p:cNvGraphicFramePr/>
          <p:nvPr>
            <p:extLst>
              <p:ext uri="{D42A27DB-BD31-4B8C-83A1-F6EECF244321}">
                <p14:modId xmlns:p14="http://schemas.microsoft.com/office/powerpoint/2010/main" val="276733346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8938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３　受験票の取得／作成</a:t>
            </a:r>
            <a:endParaRPr kumimoji="1" lang="ja-JP" altLang="en-US" b="1" dirty="0"/>
          </a:p>
        </p:txBody>
      </p:sp>
      <p:sp>
        <p:nvSpPr>
          <p:cNvPr id="8" name="テキスト ボックス 7"/>
          <p:cNvSpPr txBox="1"/>
          <p:nvPr/>
        </p:nvSpPr>
        <p:spPr>
          <a:xfrm>
            <a:off x="3089838" y="512912"/>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85962" y="1817263"/>
            <a:ext cx="3131840" cy="1077218"/>
          </a:xfrm>
          <a:prstGeom prst="rect">
            <a:avLst/>
          </a:prstGeom>
          <a:noFill/>
        </p:spPr>
        <p:txBody>
          <a:bodyPr wrap="square" rtlCol="0">
            <a:spAutoFit/>
          </a:bodyPr>
          <a:lstStyle/>
          <a:p>
            <a:endParaRPr lang="en-US" altLang="ja-JP" sz="1600" dirty="0"/>
          </a:p>
          <a:p>
            <a:r>
              <a:rPr lang="ja-JP" altLang="en-US" sz="1600" dirty="0" smtClean="0"/>
              <a:t>・　申込時に送られてきた</a:t>
            </a:r>
            <a:r>
              <a:rPr lang="ja-JP" altLang="en-US" sz="1600" b="1" dirty="0" smtClean="0"/>
              <a:t>「整理番号」と「パスワード」</a:t>
            </a:r>
            <a:r>
              <a:rPr lang="ja-JP" altLang="en-US" sz="1600" dirty="0" smtClean="0"/>
              <a:t>を入力してください。</a:t>
            </a:r>
            <a:endParaRPr lang="en-US" altLang="ja-JP" sz="1400" dirty="0"/>
          </a:p>
        </p:txBody>
      </p:sp>
      <p:sp>
        <p:nvSpPr>
          <p:cNvPr id="18" name="正方形/長方形 17"/>
          <p:cNvSpPr/>
          <p:nvPr/>
        </p:nvSpPr>
        <p:spPr>
          <a:xfrm>
            <a:off x="384384" y="5871222"/>
            <a:ext cx="5411751" cy="83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図表 14"/>
          <p:cNvGraphicFramePr/>
          <p:nvPr>
            <p:extLst>
              <p:ext uri="{D42A27DB-BD31-4B8C-83A1-F6EECF244321}">
                <p14:modId xmlns:p14="http://schemas.microsoft.com/office/powerpoint/2010/main" val="1481913046"/>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テキスト ボックス 15"/>
          <p:cNvSpPr txBox="1"/>
          <p:nvPr/>
        </p:nvSpPr>
        <p:spPr>
          <a:xfrm>
            <a:off x="6062630" y="2876288"/>
            <a:ext cx="297850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dirty="0" smtClean="0"/>
              <a:t>※</a:t>
            </a:r>
            <a:r>
              <a:rPr lang="ja-JP" altLang="en-US" sz="1600" dirty="0" smtClean="0"/>
              <a:t>申込時に送られてきたメールにおいて，</a:t>
            </a:r>
            <a:r>
              <a:rPr lang="ja-JP" altLang="en-US" sz="1600" b="1" dirty="0" smtClean="0"/>
              <a:t>「整理番号」は，１２桁の数字，「パスワード」は，１０桁の英数字</a:t>
            </a:r>
            <a:r>
              <a:rPr lang="ja-JP" altLang="en-US" sz="1600" dirty="0" smtClean="0"/>
              <a:t>で表示されています。　</a:t>
            </a:r>
            <a:r>
              <a:rPr lang="ja-JP" altLang="en-US" sz="1400" dirty="0" smtClean="0"/>
              <a:t>　</a:t>
            </a:r>
            <a:endParaRPr lang="en-US" altLang="ja-JP" sz="1400" dirty="0"/>
          </a:p>
        </p:txBody>
      </p:sp>
      <p:pic>
        <p:nvPicPr>
          <p:cNvPr id="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5412" t="8667" r="25663" b="31569"/>
          <a:stretch/>
        </p:blipFill>
        <p:spPr bwMode="auto">
          <a:xfrm>
            <a:off x="212351" y="1268712"/>
            <a:ext cx="5517566" cy="379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2195736" y="2876288"/>
            <a:ext cx="2106228" cy="8227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40233" y="4034561"/>
            <a:ext cx="661802" cy="2976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stCxn id="22" idx="1"/>
          </p:cNvCxnSpPr>
          <p:nvPr/>
        </p:nvCxnSpPr>
        <p:spPr>
          <a:xfrm flipH="1" flipV="1">
            <a:off x="3382264" y="4122035"/>
            <a:ext cx="2527030" cy="5045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09294" y="4334215"/>
            <a:ext cx="3131840" cy="584775"/>
          </a:xfrm>
          <a:prstGeom prst="rect">
            <a:avLst/>
          </a:prstGeom>
          <a:noFill/>
        </p:spPr>
        <p:txBody>
          <a:bodyPr wrap="square" rtlCol="0">
            <a:spAutoFit/>
          </a:bodyPr>
          <a:lstStyle/>
          <a:p>
            <a:endParaRPr lang="en-US" altLang="ja-JP" sz="1600" dirty="0"/>
          </a:p>
          <a:p>
            <a:r>
              <a:rPr lang="ja-JP" altLang="en-US" sz="1600" dirty="0" smtClean="0"/>
              <a:t>・　</a:t>
            </a:r>
            <a:r>
              <a:rPr lang="ja-JP" altLang="en-US" sz="1600" b="1" dirty="0" smtClean="0"/>
              <a:t>「照会</a:t>
            </a:r>
            <a:r>
              <a:rPr lang="ja-JP" altLang="en-US" sz="1600" dirty="0" smtClean="0"/>
              <a:t>」をクリックしてください。　</a:t>
            </a:r>
            <a:r>
              <a:rPr lang="ja-JP" altLang="en-US" sz="1400" dirty="0" smtClean="0"/>
              <a:t>　</a:t>
            </a:r>
            <a:endParaRPr lang="en-US" altLang="ja-JP" sz="1400" dirty="0"/>
          </a:p>
        </p:txBody>
      </p:sp>
      <p:grpSp>
        <p:nvGrpSpPr>
          <p:cNvPr id="13" name="グループ化 12"/>
          <p:cNvGrpSpPr/>
          <p:nvPr/>
        </p:nvGrpSpPr>
        <p:grpSpPr>
          <a:xfrm>
            <a:off x="184733" y="1185349"/>
            <a:ext cx="5616625" cy="1397178"/>
            <a:chOff x="323527" y="774523"/>
            <a:chExt cx="5616625" cy="1397178"/>
          </a:xfrm>
        </p:grpSpPr>
        <p:pic>
          <p:nvPicPr>
            <p:cNvPr id="23"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4760" t="7327" r="25506" b="70679"/>
            <a:stretch/>
          </p:blipFill>
          <p:spPr bwMode="auto">
            <a:xfrm>
              <a:off x="323527" y="774523"/>
              <a:ext cx="5616625" cy="139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18037" y="1974936"/>
              <a:ext cx="1434959" cy="161583"/>
            </a:xfrm>
            <a:prstGeom prst="rect">
              <a:avLst/>
            </a:prstGeom>
            <a:solidFill>
              <a:srgbClr val="4BA795"/>
            </a:solidFill>
          </p:spPr>
          <p:txBody>
            <a:bodyPr wrap="square" tIns="0" bIns="0" rtlCol="0">
              <a:spAutoFit/>
            </a:bodyPr>
            <a:lstStyle/>
            <a:p>
              <a:r>
                <a:rPr kumimoji="1" lang="ja-JP" altLang="en-US" sz="1050" b="1" dirty="0" smtClean="0">
                  <a:solidFill>
                    <a:schemeClr val="bg1"/>
                  </a:solidFill>
                </a:rPr>
                <a:t>申込内容照会</a:t>
              </a:r>
              <a:endParaRPr kumimoji="1" lang="ja-JP" altLang="en-US" sz="1050" b="1" dirty="0">
                <a:solidFill>
                  <a:schemeClr val="bg1"/>
                </a:solidFill>
              </a:endParaRPr>
            </a:p>
          </p:txBody>
        </p:sp>
      </p:grpSp>
      <p:cxnSp>
        <p:nvCxnSpPr>
          <p:cNvPr id="12" name="直線矢印コネクタ 11"/>
          <p:cNvCxnSpPr>
            <a:stCxn id="14" idx="1"/>
          </p:cNvCxnSpPr>
          <p:nvPr/>
        </p:nvCxnSpPr>
        <p:spPr>
          <a:xfrm flipH="1">
            <a:off x="3958264" y="2355872"/>
            <a:ext cx="2027698" cy="5386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62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lang="ja-JP" altLang="en-US" b="1" dirty="0"/>
              <a:t>３</a:t>
            </a:r>
            <a:r>
              <a:rPr kumimoji="1" lang="ja-JP" altLang="en-US" b="1" dirty="0" smtClean="0"/>
              <a:t>　受験票の取得／作成</a:t>
            </a:r>
            <a:endParaRPr kumimoji="1" lang="ja-JP" altLang="en-US" b="1" dirty="0"/>
          </a:p>
        </p:txBody>
      </p:sp>
      <p:sp>
        <p:nvSpPr>
          <p:cNvPr id="8" name="テキスト ボックス 7"/>
          <p:cNvSpPr txBox="1"/>
          <p:nvPr/>
        </p:nvSpPr>
        <p:spPr>
          <a:xfrm>
            <a:off x="3109118" y="519561"/>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873919" y="1607337"/>
            <a:ext cx="3131840" cy="2108269"/>
          </a:xfrm>
          <a:prstGeom prst="rect">
            <a:avLst/>
          </a:prstGeom>
          <a:noFill/>
        </p:spPr>
        <p:txBody>
          <a:bodyPr wrap="square" rtlCol="0">
            <a:spAutoFit/>
          </a:bodyPr>
          <a:lstStyle/>
          <a:p>
            <a:pPr>
              <a:lnSpc>
                <a:spcPct val="150000"/>
              </a:lnSpc>
            </a:pPr>
            <a:r>
              <a:rPr lang="ja-JP" altLang="en-US" sz="1600" dirty="0" smtClean="0"/>
              <a:t>③　「申込詳細」画面で，「</a:t>
            </a:r>
            <a:r>
              <a:rPr lang="ja-JP" altLang="en-US" sz="1600" b="1" dirty="0" smtClean="0"/>
              <a:t>返信添</a:t>
            </a:r>
            <a:r>
              <a:rPr lang="en-US" altLang="ja-JP" sz="1600" b="1" dirty="0" smtClean="0"/>
              <a:t/>
            </a:r>
            <a:br>
              <a:rPr lang="en-US" altLang="ja-JP" sz="1600" b="1" dirty="0" smtClean="0"/>
            </a:br>
            <a:r>
              <a:rPr lang="ja-JP" altLang="en-US" sz="1600" b="1" dirty="0" smtClean="0"/>
              <a:t>　付ファイル１</a:t>
            </a:r>
            <a:r>
              <a:rPr lang="ja-JP" altLang="en-US" sz="1600" dirty="0" smtClean="0"/>
              <a:t>」にある添付ファイル</a:t>
            </a:r>
            <a:r>
              <a:rPr lang="en-US" altLang="ja-JP" sz="1600" dirty="0" smtClean="0"/>
              <a:t/>
            </a:r>
            <a:br>
              <a:rPr lang="en-US" altLang="ja-JP" sz="1600" dirty="0" smtClean="0"/>
            </a:br>
            <a:r>
              <a:rPr lang="ja-JP" altLang="en-US" sz="1600" dirty="0" smtClean="0"/>
              <a:t>　を開くと受験票が表示されます。</a:t>
            </a:r>
            <a:endParaRPr lang="en-US" altLang="ja-JP" sz="1600" dirty="0" smtClean="0"/>
          </a:p>
          <a:p>
            <a:pPr>
              <a:lnSpc>
                <a:spcPct val="150000"/>
              </a:lnSpc>
            </a:pPr>
            <a:r>
              <a:rPr lang="ja-JP" altLang="en-US" sz="1600" dirty="0"/>
              <a:t>　</a:t>
            </a:r>
            <a:r>
              <a:rPr lang="ja-JP" altLang="en-US" sz="1600" dirty="0" smtClean="0"/>
              <a:t>　印刷し，受験票としてください。</a:t>
            </a:r>
            <a:r>
              <a:rPr lang="en-US" altLang="ja-JP" sz="1400" dirty="0" smtClean="0"/>
              <a:t/>
            </a:r>
            <a:br>
              <a:rPr lang="en-US" altLang="ja-JP" sz="1400" dirty="0" smtClean="0"/>
            </a:br>
            <a:endParaRPr lang="en-US" altLang="ja-JP" sz="1400" dirty="0" smtClean="0"/>
          </a:p>
          <a:p>
            <a:r>
              <a:rPr lang="ja-JP" altLang="en-US" sz="1400" dirty="0" smtClean="0"/>
              <a:t>　</a:t>
            </a:r>
            <a:endParaRPr lang="en-US" altLang="ja-JP" sz="1400" dirty="0"/>
          </a:p>
        </p:txBody>
      </p:sp>
      <p:sp>
        <p:nvSpPr>
          <p:cNvPr id="9" name="テキスト ボックス 8"/>
          <p:cNvSpPr txBox="1"/>
          <p:nvPr/>
        </p:nvSpPr>
        <p:spPr>
          <a:xfrm>
            <a:off x="512346" y="5534681"/>
            <a:ext cx="2691502" cy="288000"/>
          </a:xfrm>
          <a:prstGeom prst="rect">
            <a:avLst/>
          </a:prstGeom>
          <a:solidFill>
            <a:schemeClr val="bg1"/>
          </a:solidFill>
        </p:spPr>
        <p:txBody>
          <a:bodyPr wrap="square" lIns="0" rtlCol="0">
            <a:spAutoFit/>
          </a:bodyPr>
          <a:lstStyle/>
          <a:p>
            <a:r>
              <a:rPr kumimoji="1" lang="ja-JP" altLang="en-US" sz="900" dirty="0" smtClean="0">
                <a:solidFill>
                  <a:srgbClr val="0066FF"/>
                </a:solidFill>
                <a:latin typeface="+mn-ea"/>
              </a:rPr>
              <a:t>平成</a:t>
            </a:r>
            <a:r>
              <a:rPr kumimoji="1" lang="en-US" altLang="ja-JP" sz="900" dirty="0" smtClean="0">
                <a:solidFill>
                  <a:srgbClr val="0066FF"/>
                </a:solidFill>
                <a:latin typeface="+mn-ea"/>
              </a:rPr>
              <a:t>30</a:t>
            </a:r>
            <a:r>
              <a:rPr kumimoji="1" lang="ja-JP" altLang="en-US" sz="900" dirty="0" smtClean="0">
                <a:solidFill>
                  <a:srgbClr val="0066FF"/>
                </a:solidFill>
                <a:latin typeface="+mn-ea"/>
              </a:rPr>
              <a:t>年度広島県・広島市教員採用候補者選考試験</a:t>
            </a:r>
            <a:endParaRPr kumimoji="1" lang="ja-JP" altLang="en-US" sz="900" dirty="0">
              <a:solidFill>
                <a:srgbClr val="0066FF"/>
              </a:solidFill>
              <a:latin typeface="+mn-ea"/>
            </a:endParaRPr>
          </a:p>
        </p:txBody>
      </p:sp>
      <p:sp>
        <p:nvSpPr>
          <p:cNvPr id="20" name="テキスト ボックス 19"/>
          <p:cNvSpPr txBox="1"/>
          <p:nvPr/>
        </p:nvSpPr>
        <p:spPr>
          <a:xfrm>
            <a:off x="3382264" y="5554248"/>
            <a:ext cx="1152000" cy="200055"/>
          </a:xfrm>
          <a:prstGeom prst="rect">
            <a:avLst/>
          </a:prstGeom>
          <a:solidFill>
            <a:schemeClr val="bg1"/>
          </a:solidFill>
        </p:spPr>
        <p:txBody>
          <a:bodyPr wrap="square" lIns="0" rtlCol="0" anchor="ctr" anchorCtr="1">
            <a:spAutoFit/>
          </a:bodyPr>
          <a:lstStyle/>
          <a:p>
            <a:r>
              <a:rPr kumimoji="1" lang="en-US" altLang="ja-JP" sz="700" dirty="0" smtClean="0">
                <a:solidFill>
                  <a:srgbClr val="0066FF"/>
                </a:solidFill>
                <a:latin typeface="+mn-ea"/>
              </a:rPr>
              <a:t>2017</a:t>
            </a:r>
            <a:r>
              <a:rPr kumimoji="1" lang="ja-JP" altLang="en-US" sz="700" dirty="0" smtClean="0">
                <a:solidFill>
                  <a:srgbClr val="0066FF"/>
                </a:solidFill>
                <a:latin typeface="+mn-ea"/>
              </a:rPr>
              <a:t>年</a:t>
            </a:r>
            <a:r>
              <a:rPr kumimoji="1" lang="en-US" altLang="ja-JP" sz="700" dirty="0" smtClean="0">
                <a:solidFill>
                  <a:srgbClr val="0066FF"/>
                </a:solidFill>
                <a:latin typeface="+mn-ea"/>
              </a:rPr>
              <a:t>04</a:t>
            </a:r>
            <a:r>
              <a:rPr kumimoji="1" lang="ja-JP" altLang="en-US" sz="700" dirty="0" smtClean="0">
                <a:solidFill>
                  <a:srgbClr val="0066FF"/>
                </a:solidFill>
                <a:latin typeface="+mn-ea"/>
              </a:rPr>
              <a:t>月</a:t>
            </a:r>
            <a:r>
              <a:rPr kumimoji="1" lang="en-US" altLang="ja-JP" sz="700" dirty="0" smtClean="0">
                <a:solidFill>
                  <a:srgbClr val="0066FF"/>
                </a:solidFill>
                <a:latin typeface="+mn-ea"/>
              </a:rPr>
              <a:t>17</a:t>
            </a:r>
            <a:r>
              <a:rPr kumimoji="1" lang="ja-JP" altLang="en-US" sz="700" dirty="0" smtClean="0">
                <a:solidFill>
                  <a:srgbClr val="0066FF"/>
                </a:solidFill>
                <a:latin typeface="+mn-ea"/>
              </a:rPr>
              <a:t>日</a:t>
            </a:r>
            <a:r>
              <a:rPr kumimoji="1" lang="en-US" altLang="ja-JP" sz="700" dirty="0" smtClean="0">
                <a:solidFill>
                  <a:srgbClr val="0066FF"/>
                </a:solidFill>
                <a:latin typeface="+mn-ea"/>
              </a:rPr>
              <a:t>09</a:t>
            </a:r>
            <a:r>
              <a:rPr kumimoji="1" lang="ja-JP" altLang="en-US" sz="700" dirty="0" smtClean="0">
                <a:solidFill>
                  <a:srgbClr val="0066FF"/>
                </a:solidFill>
                <a:latin typeface="+mn-ea"/>
              </a:rPr>
              <a:t>時</a:t>
            </a:r>
            <a:r>
              <a:rPr kumimoji="1" lang="en-US" altLang="ja-JP" sz="700" dirty="0" smtClean="0">
                <a:solidFill>
                  <a:srgbClr val="0066FF"/>
                </a:solidFill>
                <a:latin typeface="+mn-ea"/>
              </a:rPr>
              <a:t>00</a:t>
            </a:r>
            <a:r>
              <a:rPr kumimoji="1" lang="ja-JP" altLang="en-US" sz="700" dirty="0" smtClean="0">
                <a:solidFill>
                  <a:srgbClr val="0066FF"/>
                </a:solidFill>
                <a:latin typeface="+mn-ea"/>
              </a:rPr>
              <a:t>分</a:t>
            </a:r>
            <a:endParaRPr kumimoji="1" lang="ja-JP" altLang="en-US" sz="700" dirty="0">
              <a:solidFill>
                <a:srgbClr val="0066FF"/>
              </a:solidFill>
              <a:latin typeface="+mn-ea"/>
            </a:endParaRPr>
          </a:p>
        </p:txBody>
      </p:sp>
      <p:sp>
        <p:nvSpPr>
          <p:cNvPr id="21" name="テキスト ボックス 20"/>
          <p:cNvSpPr txBox="1"/>
          <p:nvPr/>
        </p:nvSpPr>
        <p:spPr>
          <a:xfrm>
            <a:off x="4578868" y="5556351"/>
            <a:ext cx="1152000" cy="200055"/>
          </a:xfrm>
          <a:prstGeom prst="rect">
            <a:avLst/>
          </a:prstGeom>
          <a:solidFill>
            <a:schemeClr val="bg1"/>
          </a:solidFill>
        </p:spPr>
        <p:txBody>
          <a:bodyPr wrap="square" lIns="0" rtlCol="0" anchor="ctr" anchorCtr="1">
            <a:spAutoFit/>
          </a:bodyPr>
          <a:lstStyle/>
          <a:p>
            <a:r>
              <a:rPr kumimoji="1" lang="en-US" altLang="ja-JP" sz="700" dirty="0" smtClean="0">
                <a:solidFill>
                  <a:srgbClr val="0066FF"/>
                </a:solidFill>
                <a:latin typeface="+mn-ea"/>
              </a:rPr>
              <a:t>2017</a:t>
            </a:r>
            <a:r>
              <a:rPr kumimoji="1" lang="ja-JP" altLang="en-US" sz="700" dirty="0" smtClean="0">
                <a:solidFill>
                  <a:srgbClr val="0066FF"/>
                </a:solidFill>
                <a:latin typeface="+mn-ea"/>
              </a:rPr>
              <a:t>年</a:t>
            </a:r>
            <a:r>
              <a:rPr kumimoji="1" lang="en-US" altLang="ja-JP" sz="700" dirty="0" smtClean="0">
                <a:solidFill>
                  <a:srgbClr val="0066FF"/>
                </a:solidFill>
                <a:latin typeface="+mn-ea"/>
              </a:rPr>
              <a:t>05</a:t>
            </a:r>
            <a:r>
              <a:rPr kumimoji="1" lang="ja-JP" altLang="en-US" sz="700" dirty="0" smtClean="0">
                <a:solidFill>
                  <a:srgbClr val="0066FF"/>
                </a:solidFill>
                <a:latin typeface="+mn-ea"/>
              </a:rPr>
              <a:t>月</a:t>
            </a:r>
            <a:r>
              <a:rPr kumimoji="1" lang="en-US" altLang="ja-JP" sz="700" dirty="0" smtClean="0">
                <a:solidFill>
                  <a:srgbClr val="0066FF"/>
                </a:solidFill>
                <a:latin typeface="+mn-ea"/>
              </a:rPr>
              <a:t>17</a:t>
            </a:r>
            <a:r>
              <a:rPr kumimoji="1" lang="ja-JP" altLang="en-US" sz="700" dirty="0" smtClean="0">
                <a:solidFill>
                  <a:srgbClr val="0066FF"/>
                </a:solidFill>
                <a:latin typeface="+mn-ea"/>
              </a:rPr>
              <a:t>日</a:t>
            </a:r>
            <a:r>
              <a:rPr lang="en-US" altLang="ja-JP" sz="700" dirty="0">
                <a:solidFill>
                  <a:srgbClr val="0066FF"/>
                </a:solidFill>
                <a:latin typeface="+mn-ea"/>
              </a:rPr>
              <a:t>17</a:t>
            </a:r>
            <a:r>
              <a:rPr kumimoji="1" lang="ja-JP" altLang="en-US" sz="700" dirty="0" smtClean="0">
                <a:solidFill>
                  <a:srgbClr val="0066FF"/>
                </a:solidFill>
                <a:latin typeface="+mn-ea"/>
              </a:rPr>
              <a:t>時</a:t>
            </a:r>
            <a:r>
              <a:rPr kumimoji="1" lang="en-US" altLang="ja-JP" sz="700" dirty="0" smtClean="0">
                <a:solidFill>
                  <a:srgbClr val="0066FF"/>
                </a:solidFill>
                <a:latin typeface="+mn-ea"/>
              </a:rPr>
              <a:t>00</a:t>
            </a:r>
            <a:r>
              <a:rPr kumimoji="1" lang="ja-JP" altLang="en-US" sz="700" dirty="0" smtClean="0">
                <a:solidFill>
                  <a:srgbClr val="0066FF"/>
                </a:solidFill>
                <a:latin typeface="+mn-ea"/>
              </a:rPr>
              <a:t>分</a:t>
            </a:r>
            <a:endParaRPr kumimoji="1" lang="ja-JP" altLang="en-US" sz="700" dirty="0">
              <a:solidFill>
                <a:srgbClr val="0066FF"/>
              </a:solidFill>
              <a:latin typeface="+mn-ea"/>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47" t="9033" r="26193" b="24911"/>
          <a:stretch/>
        </p:blipFill>
        <p:spPr bwMode="auto">
          <a:xfrm>
            <a:off x="101752" y="1357356"/>
            <a:ext cx="5629116" cy="434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760" t="7327" r="25506" b="70552"/>
          <a:stretch/>
        </p:blipFill>
        <p:spPr bwMode="auto">
          <a:xfrm>
            <a:off x="22302" y="1300414"/>
            <a:ext cx="5616625" cy="140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151161" y="2946299"/>
            <a:ext cx="5472000" cy="0"/>
          </a:xfrm>
          <a:prstGeom prst="line">
            <a:avLst/>
          </a:prstGeom>
          <a:ln w="1905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19" name="直線コネクタ 18"/>
          <p:cNvCxnSpPr/>
          <p:nvPr/>
        </p:nvCxnSpPr>
        <p:spPr>
          <a:xfrm flipV="1">
            <a:off x="164986" y="2731334"/>
            <a:ext cx="0" cy="216000"/>
          </a:xfrm>
          <a:prstGeom prst="line">
            <a:avLst/>
          </a:prstGeom>
          <a:ln w="38100">
            <a:solidFill>
              <a:srgbClr val="469C8C"/>
            </a:solidFill>
          </a:ln>
        </p:spPr>
        <p:style>
          <a:lnRef idx="1">
            <a:schemeClr val="accent6"/>
          </a:lnRef>
          <a:fillRef idx="0">
            <a:schemeClr val="accent6"/>
          </a:fillRef>
          <a:effectRef idx="0">
            <a:schemeClr val="accent6"/>
          </a:effectRef>
          <a:fontRef idx="minor">
            <a:schemeClr val="tx1"/>
          </a:fontRef>
        </p:style>
      </p:cxnSp>
      <p:sp>
        <p:nvSpPr>
          <p:cNvPr id="18" name="正方形/長方形 17"/>
          <p:cNvSpPr/>
          <p:nvPr/>
        </p:nvSpPr>
        <p:spPr>
          <a:xfrm>
            <a:off x="182332" y="2476494"/>
            <a:ext cx="1772604" cy="198000"/>
          </a:xfrm>
          <a:prstGeom prst="rect">
            <a:avLst/>
          </a:prstGeom>
          <a:solidFill>
            <a:srgbClr val="469C8C"/>
          </a:solidFill>
          <a:ln>
            <a:solidFill>
              <a:srgbClr val="4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t>申込内容照会</a:t>
            </a:r>
            <a:endParaRPr kumimoji="1" lang="ja-JP" altLang="en-US" sz="1050" b="1" dirty="0"/>
          </a:p>
        </p:txBody>
      </p:sp>
      <p:sp>
        <p:nvSpPr>
          <p:cNvPr id="11" name="正方形/長方形 10"/>
          <p:cNvSpPr/>
          <p:nvPr/>
        </p:nvSpPr>
        <p:spPr>
          <a:xfrm>
            <a:off x="1544229" y="3676650"/>
            <a:ext cx="3175220" cy="101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538955" y="3085213"/>
            <a:ext cx="317522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rPr>
              <a:t>平成</a:t>
            </a:r>
            <a:r>
              <a:rPr kumimoji="1" lang="en-US" altLang="ja-JP" sz="900" dirty="0" smtClean="0">
                <a:solidFill>
                  <a:schemeClr val="tx1"/>
                </a:solidFill>
              </a:rPr>
              <a:t>30</a:t>
            </a:r>
            <a:r>
              <a:rPr kumimoji="1" lang="ja-JP" altLang="en-US" sz="900" dirty="0" smtClean="0">
                <a:solidFill>
                  <a:schemeClr val="tx1"/>
                </a:solidFill>
              </a:rPr>
              <a:t>年度広島県立広島叡智学園教員採用候補者選考試験</a:t>
            </a:r>
            <a:endParaRPr kumimoji="1" lang="ja-JP" altLang="en-US" sz="900" dirty="0">
              <a:solidFill>
                <a:schemeClr val="tx1"/>
              </a:solidFill>
            </a:endParaRPr>
          </a:p>
        </p:txBody>
      </p:sp>
      <p:sp>
        <p:nvSpPr>
          <p:cNvPr id="23" name="正方形/長方形 22"/>
          <p:cNvSpPr/>
          <p:nvPr/>
        </p:nvSpPr>
        <p:spPr>
          <a:xfrm>
            <a:off x="1556051" y="3282617"/>
            <a:ext cx="317522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800" dirty="0" smtClean="0">
                <a:solidFill>
                  <a:schemeClr val="tx1"/>
                </a:solidFill>
              </a:rPr>
              <a:t>○○○○○○○○○○○○</a:t>
            </a:r>
            <a:endParaRPr kumimoji="1" lang="ja-JP" altLang="en-US" sz="800" dirty="0">
              <a:solidFill>
                <a:schemeClr val="tx1"/>
              </a:solidFill>
            </a:endParaRPr>
          </a:p>
        </p:txBody>
      </p:sp>
      <p:sp>
        <p:nvSpPr>
          <p:cNvPr id="24" name="正方形/長方形 23"/>
          <p:cNvSpPr/>
          <p:nvPr/>
        </p:nvSpPr>
        <p:spPr>
          <a:xfrm>
            <a:off x="1547047" y="3467949"/>
            <a:ext cx="317522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kumimoji="1" lang="ja-JP" altLang="en-US" sz="900" dirty="0">
              <a:solidFill>
                <a:schemeClr val="tx1"/>
              </a:solidFill>
            </a:endParaRPr>
          </a:p>
        </p:txBody>
      </p:sp>
      <p:sp>
        <p:nvSpPr>
          <p:cNvPr id="25" name="正方形/長方形 24"/>
          <p:cNvSpPr/>
          <p:nvPr/>
        </p:nvSpPr>
        <p:spPr>
          <a:xfrm>
            <a:off x="1565635" y="4936066"/>
            <a:ext cx="122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kumimoji="1" lang="ja-JP" altLang="en-US" sz="900" dirty="0">
              <a:solidFill>
                <a:schemeClr val="tx1"/>
              </a:solidFill>
            </a:endParaRPr>
          </a:p>
        </p:txBody>
      </p:sp>
      <p:sp>
        <p:nvSpPr>
          <p:cNvPr id="26" name="正方形/長方形 25"/>
          <p:cNvSpPr/>
          <p:nvPr/>
        </p:nvSpPr>
        <p:spPr>
          <a:xfrm>
            <a:off x="1538194" y="4755405"/>
            <a:ext cx="122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900" b="1" u="sng" dirty="0" smtClean="0">
                <a:solidFill>
                  <a:schemeClr val="accent1">
                    <a:lumMod val="75000"/>
                  </a:schemeClr>
                </a:solidFill>
              </a:rPr>
              <a:t>○○○○．</a:t>
            </a:r>
            <a:r>
              <a:rPr lang="ja-JP" altLang="en-US" sz="900" b="1" u="sng" dirty="0">
                <a:solidFill>
                  <a:schemeClr val="accent1">
                    <a:lumMod val="75000"/>
                  </a:schemeClr>
                </a:solidFill>
              </a:rPr>
              <a:t>ｐ</a:t>
            </a:r>
            <a:r>
              <a:rPr lang="ja-JP" altLang="en-US" sz="900" b="1" u="sng" dirty="0" smtClean="0">
                <a:solidFill>
                  <a:schemeClr val="accent1">
                    <a:lumMod val="75000"/>
                  </a:schemeClr>
                </a:solidFill>
              </a:rPr>
              <a:t>ｄｆ</a:t>
            </a:r>
            <a:endParaRPr kumimoji="1" lang="en-US" altLang="ja-JP" sz="900" b="1" u="sng" dirty="0" smtClean="0">
              <a:solidFill>
                <a:schemeClr val="accent1">
                  <a:lumMod val="75000"/>
                </a:schemeClr>
              </a:solidFill>
            </a:endParaRPr>
          </a:p>
        </p:txBody>
      </p:sp>
      <p:cxnSp>
        <p:nvCxnSpPr>
          <p:cNvPr id="27" name="直線コネクタ 26"/>
          <p:cNvCxnSpPr/>
          <p:nvPr/>
        </p:nvCxnSpPr>
        <p:spPr>
          <a:xfrm>
            <a:off x="140010" y="3057517"/>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28" name="直線コネクタ 27"/>
          <p:cNvCxnSpPr/>
          <p:nvPr/>
        </p:nvCxnSpPr>
        <p:spPr>
          <a:xfrm>
            <a:off x="147447" y="3249759"/>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29" name="直線コネクタ 28"/>
          <p:cNvCxnSpPr/>
          <p:nvPr/>
        </p:nvCxnSpPr>
        <p:spPr>
          <a:xfrm>
            <a:off x="143733" y="3446763"/>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0" name="直線コネクタ 29"/>
          <p:cNvCxnSpPr/>
          <p:nvPr/>
        </p:nvCxnSpPr>
        <p:spPr>
          <a:xfrm>
            <a:off x="144782" y="3632616"/>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1" name="直線コネクタ 30"/>
          <p:cNvCxnSpPr/>
          <p:nvPr/>
        </p:nvCxnSpPr>
        <p:spPr>
          <a:xfrm>
            <a:off x="150369" y="4723881"/>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2" name="直線コネクタ 31"/>
          <p:cNvCxnSpPr/>
          <p:nvPr/>
        </p:nvCxnSpPr>
        <p:spPr>
          <a:xfrm>
            <a:off x="146655" y="4916122"/>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3" name="直線コネクタ 32"/>
          <p:cNvCxnSpPr/>
          <p:nvPr/>
        </p:nvCxnSpPr>
        <p:spPr>
          <a:xfrm>
            <a:off x="142941" y="5108363"/>
            <a:ext cx="5472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4" name="直線コネクタ 33"/>
          <p:cNvCxnSpPr/>
          <p:nvPr/>
        </p:nvCxnSpPr>
        <p:spPr>
          <a:xfrm>
            <a:off x="5619456" y="3051244"/>
            <a:ext cx="0" cy="2052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pic>
        <p:nvPicPr>
          <p:cNvPr id="3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760" t="25451" r="25506" b="71404"/>
          <a:stretch/>
        </p:blipFill>
        <p:spPr bwMode="auto">
          <a:xfrm>
            <a:off x="-7794" y="5295530"/>
            <a:ext cx="5817600" cy="20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正方形/長方形 35"/>
          <p:cNvSpPr/>
          <p:nvPr/>
        </p:nvSpPr>
        <p:spPr>
          <a:xfrm>
            <a:off x="161012" y="5331563"/>
            <a:ext cx="1772604" cy="144000"/>
          </a:xfrm>
          <a:prstGeom prst="rect">
            <a:avLst/>
          </a:prstGeom>
          <a:solidFill>
            <a:srgbClr val="469C8C"/>
          </a:solidFill>
          <a:ln>
            <a:solidFill>
              <a:srgbClr val="469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solidFill>
                  <a:schemeClr val="tx1"/>
                </a:solidFill>
              </a:rPr>
              <a:t>伝達事項</a:t>
            </a:r>
            <a:endParaRPr kumimoji="1" lang="ja-JP" altLang="en-US" sz="1000" b="1" dirty="0">
              <a:solidFill>
                <a:schemeClr val="tx1"/>
              </a:solidFill>
            </a:endParaRPr>
          </a:p>
        </p:txBody>
      </p:sp>
      <p:cxnSp>
        <p:nvCxnSpPr>
          <p:cNvPr id="37" name="直線コネクタ 36"/>
          <p:cNvCxnSpPr/>
          <p:nvPr/>
        </p:nvCxnSpPr>
        <p:spPr>
          <a:xfrm>
            <a:off x="5620505" y="5389240"/>
            <a:ext cx="0" cy="324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8" name="直線コネクタ 37"/>
          <p:cNvCxnSpPr/>
          <p:nvPr/>
        </p:nvCxnSpPr>
        <p:spPr>
          <a:xfrm>
            <a:off x="148879" y="5419808"/>
            <a:ext cx="0" cy="324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pic>
        <p:nvPicPr>
          <p:cNvPr id="3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692" t="25961" r="27728" b="71404"/>
          <a:stretch/>
        </p:blipFill>
        <p:spPr bwMode="auto">
          <a:xfrm>
            <a:off x="148879" y="3066422"/>
            <a:ext cx="1386000" cy="204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正方形/長方形 39"/>
          <p:cNvSpPr/>
          <p:nvPr/>
        </p:nvSpPr>
        <p:spPr>
          <a:xfrm>
            <a:off x="194718" y="4949671"/>
            <a:ext cx="1224000" cy="124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900" dirty="0" smtClean="0">
                <a:solidFill>
                  <a:schemeClr val="tx1"/>
                </a:solidFill>
              </a:rPr>
              <a:t>添付ファイル２</a:t>
            </a:r>
            <a:endParaRPr kumimoji="1" lang="en-US" altLang="ja-JP" sz="900" dirty="0" smtClean="0">
              <a:solidFill>
                <a:schemeClr val="tx1"/>
              </a:solidFill>
            </a:endParaRPr>
          </a:p>
        </p:txBody>
      </p:sp>
      <p:sp>
        <p:nvSpPr>
          <p:cNvPr id="41" name="正方形/長方形 40"/>
          <p:cNvSpPr/>
          <p:nvPr/>
        </p:nvSpPr>
        <p:spPr>
          <a:xfrm>
            <a:off x="191817" y="3090846"/>
            <a:ext cx="1224000"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900" dirty="0" smtClean="0">
                <a:solidFill>
                  <a:schemeClr val="tx1"/>
                </a:solidFill>
              </a:rPr>
              <a:t>手続き名</a:t>
            </a:r>
            <a:endParaRPr kumimoji="1" lang="en-US" altLang="ja-JP" sz="900" dirty="0" smtClean="0">
              <a:solidFill>
                <a:schemeClr val="tx1"/>
              </a:solidFill>
            </a:endParaRPr>
          </a:p>
        </p:txBody>
      </p:sp>
      <p:sp>
        <p:nvSpPr>
          <p:cNvPr id="42" name="正方形/長方形 41"/>
          <p:cNvSpPr/>
          <p:nvPr/>
        </p:nvSpPr>
        <p:spPr>
          <a:xfrm>
            <a:off x="181816" y="3281603"/>
            <a:ext cx="1224000" cy="7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sz="900" dirty="0" smtClean="0">
                <a:solidFill>
                  <a:schemeClr val="tx1"/>
                </a:solidFill>
              </a:rPr>
              <a:t>整理番号</a:t>
            </a:r>
            <a:endParaRPr lang="en-US" altLang="ja-JP" sz="900" dirty="0" smtClean="0">
              <a:solidFill>
                <a:schemeClr val="tx1"/>
              </a:solidFill>
            </a:endParaRPr>
          </a:p>
        </p:txBody>
      </p:sp>
      <p:sp>
        <p:nvSpPr>
          <p:cNvPr id="43" name="正方形/長方形 42"/>
          <p:cNvSpPr/>
          <p:nvPr/>
        </p:nvSpPr>
        <p:spPr>
          <a:xfrm>
            <a:off x="190608" y="3473043"/>
            <a:ext cx="1224000" cy="10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900" dirty="0" smtClean="0">
                <a:solidFill>
                  <a:schemeClr val="tx1"/>
                </a:solidFill>
              </a:rPr>
              <a:t>処理状況</a:t>
            </a:r>
            <a:endParaRPr kumimoji="1" lang="en-US" altLang="ja-JP" sz="900" dirty="0" smtClean="0">
              <a:solidFill>
                <a:schemeClr val="tx1"/>
              </a:solidFill>
            </a:endParaRPr>
          </a:p>
        </p:txBody>
      </p:sp>
      <p:sp>
        <p:nvSpPr>
          <p:cNvPr id="44" name="正方形/長方形 43"/>
          <p:cNvSpPr/>
          <p:nvPr/>
        </p:nvSpPr>
        <p:spPr>
          <a:xfrm>
            <a:off x="190960" y="4127692"/>
            <a:ext cx="1224000" cy="127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900" dirty="0" smtClean="0">
                <a:solidFill>
                  <a:schemeClr val="tx1"/>
                </a:solidFill>
              </a:rPr>
              <a:t>処理履歴</a:t>
            </a:r>
            <a:endParaRPr kumimoji="1" lang="en-US" altLang="ja-JP" sz="900" dirty="0" smtClean="0">
              <a:solidFill>
                <a:schemeClr val="tx1"/>
              </a:solidFill>
            </a:endParaRPr>
          </a:p>
        </p:txBody>
      </p:sp>
      <p:sp>
        <p:nvSpPr>
          <p:cNvPr id="45" name="正方形/長方形 44"/>
          <p:cNvSpPr/>
          <p:nvPr/>
        </p:nvSpPr>
        <p:spPr>
          <a:xfrm>
            <a:off x="195835" y="4734528"/>
            <a:ext cx="1224000" cy="10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sz="900" dirty="0" smtClean="0">
                <a:solidFill>
                  <a:schemeClr val="tx1"/>
                </a:solidFill>
              </a:rPr>
              <a:t>添付ファイル１</a:t>
            </a:r>
            <a:endParaRPr kumimoji="1" lang="en-US" altLang="ja-JP" sz="900" dirty="0" smtClean="0">
              <a:solidFill>
                <a:schemeClr val="tx1"/>
              </a:solidFill>
            </a:endParaRPr>
          </a:p>
        </p:txBody>
      </p:sp>
      <p:cxnSp>
        <p:nvCxnSpPr>
          <p:cNvPr id="46" name="直線コネクタ 45"/>
          <p:cNvCxnSpPr/>
          <p:nvPr/>
        </p:nvCxnSpPr>
        <p:spPr>
          <a:xfrm>
            <a:off x="152219" y="3635290"/>
            <a:ext cx="1404000" cy="0"/>
          </a:xfrm>
          <a:prstGeom prst="line">
            <a:avLst/>
          </a:prstGeom>
          <a:ln w="12700">
            <a:solidFill>
              <a:srgbClr val="306A5F"/>
            </a:solidFill>
          </a:ln>
        </p:spPr>
        <p:style>
          <a:lnRef idx="1">
            <a:schemeClr val="accent6"/>
          </a:lnRef>
          <a:fillRef idx="0">
            <a:schemeClr val="accent6"/>
          </a:fillRef>
          <a:effectRef idx="0">
            <a:schemeClr val="accent6"/>
          </a:effectRef>
          <a:fontRef idx="minor">
            <a:schemeClr val="tx1"/>
          </a:fontRef>
        </p:style>
      </p:cxnSp>
      <p:cxnSp>
        <p:nvCxnSpPr>
          <p:cNvPr id="47" name="直線コネクタ 46"/>
          <p:cNvCxnSpPr/>
          <p:nvPr/>
        </p:nvCxnSpPr>
        <p:spPr>
          <a:xfrm>
            <a:off x="146356" y="3448919"/>
            <a:ext cx="1404000" cy="0"/>
          </a:xfrm>
          <a:prstGeom prst="line">
            <a:avLst/>
          </a:prstGeom>
          <a:ln w="12700">
            <a:solidFill>
              <a:srgbClr val="306A5F"/>
            </a:solidFill>
          </a:ln>
        </p:spPr>
        <p:style>
          <a:lnRef idx="1">
            <a:schemeClr val="accent6"/>
          </a:lnRef>
          <a:fillRef idx="0">
            <a:schemeClr val="accent6"/>
          </a:fillRef>
          <a:effectRef idx="0">
            <a:schemeClr val="accent6"/>
          </a:effectRef>
          <a:fontRef idx="minor">
            <a:schemeClr val="tx1"/>
          </a:fontRef>
        </p:style>
      </p:cxnSp>
      <p:cxnSp>
        <p:nvCxnSpPr>
          <p:cNvPr id="48" name="直線コネクタ 47"/>
          <p:cNvCxnSpPr/>
          <p:nvPr/>
        </p:nvCxnSpPr>
        <p:spPr>
          <a:xfrm>
            <a:off x="146793" y="3249173"/>
            <a:ext cx="1404000" cy="0"/>
          </a:xfrm>
          <a:prstGeom prst="line">
            <a:avLst/>
          </a:prstGeom>
          <a:ln w="12700">
            <a:solidFill>
              <a:srgbClr val="306A5F"/>
            </a:solidFill>
          </a:ln>
        </p:spPr>
        <p:style>
          <a:lnRef idx="1">
            <a:schemeClr val="accent6"/>
          </a:lnRef>
          <a:fillRef idx="0">
            <a:schemeClr val="accent6"/>
          </a:fillRef>
          <a:effectRef idx="0">
            <a:schemeClr val="accent6"/>
          </a:effectRef>
          <a:fontRef idx="minor">
            <a:schemeClr val="tx1"/>
          </a:fontRef>
        </p:style>
      </p:cxnSp>
      <p:cxnSp>
        <p:nvCxnSpPr>
          <p:cNvPr id="49" name="直線コネクタ 48"/>
          <p:cNvCxnSpPr/>
          <p:nvPr/>
        </p:nvCxnSpPr>
        <p:spPr>
          <a:xfrm>
            <a:off x="147447" y="4720157"/>
            <a:ext cx="1404000" cy="0"/>
          </a:xfrm>
          <a:prstGeom prst="line">
            <a:avLst/>
          </a:prstGeom>
          <a:ln w="12700">
            <a:solidFill>
              <a:srgbClr val="306A5F"/>
            </a:solidFill>
          </a:ln>
        </p:spPr>
        <p:style>
          <a:lnRef idx="1">
            <a:schemeClr val="accent6"/>
          </a:lnRef>
          <a:fillRef idx="0">
            <a:schemeClr val="accent6"/>
          </a:fillRef>
          <a:effectRef idx="0">
            <a:schemeClr val="accent6"/>
          </a:effectRef>
          <a:fontRef idx="minor">
            <a:schemeClr val="tx1"/>
          </a:fontRef>
        </p:style>
      </p:cxnSp>
      <p:cxnSp>
        <p:nvCxnSpPr>
          <p:cNvPr id="50" name="直線コネクタ 49"/>
          <p:cNvCxnSpPr/>
          <p:nvPr/>
        </p:nvCxnSpPr>
        <p:spPr>
          <a:xfrm>
            <a:off x="148363" y="4912139"/>
            <a:ext cx="1404000" cy="0"/>
          </a:xfrm>
          <a:prstGeom prst="line">
            <a:avLst/>
          </a:prstGeom>
          <a:ln w="12700">
            <a:solidFill>
              <a:srgbClr val="306A5F"/>
            </a:solidFill>
          </a:ln>
        </p:spPr>
        <p:style>
          <a:lnRef idx="1">
            <a:schemeClr val="accent6"/>
          </a:lnRef>
          <a:fillRef idx="0">
            <a:schemeClr val="accent6"/>
          </a:fillRef>
          <a:effectRef idx="0">
            <a:schemeClr val="accent6"/>
          </a:effectRef>
          <a:fontRef idx="minor">
            <a:schemeClr val="tx1"/>
          </a:fontRef>
        </p:style>
      </p:cxnSp>
      <p:sp>
        <p:nvSpPr>
          <p:cNvPr id="7" name="円/楕円 6"/>
          <p:cNvSpPr/>
          <p:nvPr/>
        </p:nvSpPr>
        <p:spPr>
          <a:xfrm>
            <a:off x="1405816" y="4648034"/>
            <a:ext cx="1356378" cy="2778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2339753" y="1844824"/>
            <a:ext cx="3534166" cy="28032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2" name="図表 51"/>
          <p:cNvGraphicFramePr/>
          <p:nvPr>
            <p:extLst>
              <p:ext uri="{D42A27DB-BD31-4B8C-83A1-F6EECF244321}">
                <p14:modId xmlns:p14="http://schemas.microsoft.com/office/powerpoint/2010/main" val="1093580298"/>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591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9781" y="685314"/>
            <a:ext cx="2808312" cy="369332"/>
          </a:xfrm>
          <a:prstGeom prst="rect">
            <a:avLst/>
          </a:prstGeom>
          <a:noFill/>
        </p:spPr>
        <p:txBody>
          <a:bodyPr wrap="square" rtlCol="0">
            <a:spAutoFit/>
          </a:bodyPr>
          <a:lstStyle/>
          <a:p>
            <a:r>
              <a:rPr kumimoji="1" lang="ja-JP" altLang="en-US" b="1" dirty="0" smtClean="0"/>
              <a:t>４　</a:t>
            </a:r>
            <a:r>
              <a:rPr lang="ja-JP" altLang="en-US" b="1" dirty="0"/>
              <a:t>留意事項</a:t>
            </a:r>
            <a:endParaRPr kumimoji="1" lang="ja-JP" altLang="en-US" b="1" dirty="0"/>
          </a:p>
        </p:txBody>
      </p:sp>
      <p:sp>
        <p:nvSpPr>
          <p:cNvPr id="8" name="テキスト ボックス 7"/>
          <p:cNvSpPr txBox="1"/>
          <p:nvPr/>
        </p:nvSpPr>
        <p:spPr>
          <a:xfrm>
            <a:off x="3109118" y="519561"/>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395536" y="1117748"/>
            <a:ext cx="8496944" cy="4670509"/>
          </a:xfrm>
          <a:prstGeom prst="rect">
            <a:avLst/>
          </a:prstGeom>
          <a:noFill/>
        </p:spPr>
        <p:txBody>
          <a:bodyPr wrap="square" rtlCol="0">
            <a:spAutoFit/>
          </a:bodyPr>
          <a:lstStyle/>
          <a:p>
            <a:pPr>
              <a:lnSpc>
                <a:spcPts val="2100"/>
              </a:lnSpc>
            </a:pPr>
            <a:r>
              <a:rPr lang="ja-JP" altLang="en-US" sz="1400" dirty="0" smtClean="0"/>
              <a:t>・　電子申請による出願を複数回行</a:t>
            </a:r>
            <a:r>
              <a:rPr lang="ja-JP" altLang="en-US" sz="1400" dirty="0"/>
              <a:t>うことや</a:t>
            </a:r>
            <a:r>
              <a:rPr lang="ja-JP" altLang="en-US" sz="1400" dirty="0" smtClean="0"/>
              <a:t>，電子申請による出願と，持参又は郵送による出願の両方行うことは</a:t>
            </a:r>
            <a:r>
              <a:rPr lang="en-US" altLang="ja-JP" sz="1400" dirty="0" smtClean="0"/>
              <a:t/>
            </a:r>
            <a:br>
              <a:rPr lang="en-US" altLang="ja-JP" sz="1400" dirty="0" smtClean="0"/>
            </a:br>
            <a:r>
              <a:rPr lang="en-US" altLang="ja-JP" sz="1400" dirty="0" smtClean="0"/>
              <a:t> </a:t>
            </a:r>
            <a:r>
              <a:rPr lang="ja-JP" altLang="en-US" sz="1400" dirty="0" smtClean="0"/>
              <a:t>しないでください。</a:t>
            </a:r>
            <a:endParaRPr lang="en-US" altLang="ja-JP" sz="1400" dirty="0" smtClean="0"/>
          </a:p>
          <a:p>
            <a:pPr>
              <a:lnSpc>
                <a:spcPts val="2100"/>
              </a:lnSpc>
            </a:pPr>
            <a:endParaRPr lang="en-US" altLang="ja-JP" sz="1400" dirty="0" smtClean="0"/>
          </a:p>
          <a:p>
            <a:pPr>
              <a:lnSpc>
                <a:spcPts val="2100"/>
              </a:lnSpc>
            </a:pPr>
            <a:r>
              <a:rPr lang="ja-JP" altLang="en-US" sz="1400" dirty="0" smtClean="0"/>
              <a:t>・　電子申請に当たっては，事前に「出願要領」で確認してください。</a:t>
            </a:r>
            <a:endParaRPr lang="en-US" altLang="ja-JP" sz="1400" dirty="0" smtClean="0"/>
          </a:p>
          <a:p>
            <a:pPr>
              <a:lnSpc>
                <a:spcPts val="2100"/>
              </a:lnSpc>
            </a:pPr>
            <a:endParaRPr lang="en-US" altLang="ja-JP" sz="1400" dirty="0" smtClean="0"/>
          </a:p>
          <a:p>
            <a:pPr>
              <a:lnSpc>
                <a:spcPts val="2100"/>
              </a:lnSpc>
            </a:pPr>
            <a:r>
              <a:rPr lang="ja-JP" altLang="en-US" sz="1400" dirty="0" smtClean="0"/>
              <a:t>・　広島県電子申請システムでは，選択したり，記述したりする箇所があります。記述する箇所については，事前</a:t>
            </a:r>
            <a:r>
              <a:rPr lang="en-US" altLang="ja-JP" sz="1400" dirty="0" smtClean="0"/>
              <a:t/>
            </a:r>
            <a:br>
              <a:rPr lang="en-US" altLang="ja-JP" sz="1400" dirty="0" smtClean="0"/>
            </a:br>
            <a:r>
              <a:rPr lang="ja-JP" altLang="en-US" sz="1400" dirty="0"/>
              <a:t> </a:t>
            </a:r>
            <a:r>
              <a:rPr lang="ja-JP" altLang="en-US" sz="1400" dirty="0" smtClean="0"/>
              <a:t>に広島県教育</a:t>
            </a:r>
            <a:r>
              <a:rPr lang="ja-JP" altLang="en-US" sz="1400" dirty="0"/>
              <a:t>委員会</a:t>
            </a:r>
            <a:r>
              <a:rPr lang="ja-JP" altLang="en-US" sz="1400" dirty="0" smtClean="0"/>
              <a:t>ＨＰ</a:t>
            </a:r>
            <a:r>
              <a:rPr lang="ja-JP" altLang="ja-JP" sz="1400" dirty="0" smtClean="0"/>
              <a:t>に</a:t>
            </a:r>
            <a:r>
              <a:rPr lang="ja-JP" altLang="ja-JP" sz="1400" dirty="0"/>
              <a:t>ある</a:t>
            </a:r>
            <a:r>
              <a:rPr lang="ja-JP" altLang="ja-JP" sz="1400" b="1" dirty="0" smtClean="0"/>
              <a:t>「</a:t>
            </a:r>
            <a:r>
              <a:rPr lang="en-US" altLang="ja-JP" sz="1400" b="1" dirty="0" smtClean="0"/>
              <a:t>(</a:t>
            </a:r>
            <a:r>
              <a:rPr lang="en-US" altLang="ja-JP" sz="1400" b="1" dirty="0" err="1" smtClean="0"/>
              <a:t>HiGA</a:t>
            </a:r>
            <a:r>
              <a:rPr lang="en-US" altLang="ja-JP" sz="1400" b="1" dirty="0" smtClean="0"/>
              <a:t>)</a:t>
            </a:r>
            <a:r>
              <a:rPr lang="ja-JP" altLang="ja-JP" sz="1400" b="1" dirty="0" smtClean="0"/>
              <a:t>入力内容</a:t>
            </a:r>
            <a:r>
              <a:rPr lang="ja-JP" altLang="en-US" sz="1400" b="1" dirty="0" smtClean="0"/>
              <a:t>事前作成</a:t>
            </a:r>
            <a:r>
              <a:rPr lang="ja-JP" altLang="ja-JP" sz="1400" b="1" dirty="0" smtClean="0"/>
              <a:t>シート</a:t>
            </a:r>
            <a:r>
              <a:rPr lang="ja-JP" altLang="ja-JP" sz="1400" dirty="0"/>
              <a:t>」</a:t>
            </a:r>
            <a:r>
              <a:rPr lang="ja-JP" altLang="ja-JP" sz="1400" dirty="0" smtClean="0"/>
              <a:t>を作成</a:t>
            </a:r>
            <a:r>
              <a:rPr lang="ja-JP" altLang="en-US" sz="1400" dirty="0" smtClean="0"/>
              <a:t> </a:t>
            </a:r>
            <a:r>
              <a:rPr lang="ja-JP" altLang="ja-JP" sz="1400" dirty="0" smtClean="0"/>
              <a:t>し</a:t>
            </a:r>
            <a:r>
              <a:rPr lang="ja-JP" altLang="ja-JP" sz="1400" dirty="0"/>
              <a:t>，</a:t>
            </a:r>
            <a:r>
              <a:rPr lang="ja-JP" altLang="ja-JP" sz="1400" dirty="0" smtClean="0"/>
              <a:t>入力</a:t>
            </a:r>
            <a:r>
              <a:rPr lang="ja-JP" altLang="ja-JP" sz="1400" dirty="0"/>
              <a:t>の際，</a:t>
            </a:r>
            <a:r>
              <a:rPr lang="ja-JP" altLang="ja-JP" sz="1400" dirty="0" smtClean="0"/>
              <a:t>複製</a:t>
            </a:r>
            <a:r>
              <a:rPr lang="ja-JP" altLang="ja-JP" sz="1400" dirty="0"/>
              <a:t>・貼り付けができるように準備しておくことをお勧め</a:t>
            </a:r>
            <a:r>
              <a:rPr lang="ja-JP" altLang="ja-JP" sz="1400" dirty="0" smtClean="0"/>
              <a:t>します</a:t>
            </a:r>
            <a:r>
              <a:rPr lang="ja-JP" altLang="ja-JP" sz="1400" dirty="0"/>
              <a:t>。</a:t>
            </a:r>
            <a:r>
              <a:rPr lang="ja-JP" altLang="en-US" sz="1400" dirty="0" smtClean="0"/>
              <a:t>　</a:t>
            </a:r>
            <a:r>
              <a:rPr lang="ja-JP" altLang="en-US" sz="1400" dirty="0"/>
              <a:t>　</a:t>
            </a:r>
            <a:r>
              <a:rPr lang="en-US" altLang="ja-JP" sz="1400" dirty="0" smtClean="0"/>
              <a:t/>
            </a:r>
            <a:br>
              <a:rPr lang="en-US" altLang="ja-JP" sz="1400" dirty="0" smtClean="0"/>
            </a:br>
            <a:r>
              <a:rPr lang="en-US" altLang="ja-JP" sz="1400" dirty="0" smtClean="0"/>
              <a:t>       ※</a:t>
            </a:r>
            <a:r>
              <a:rPr lang="ja-JP" altLang="en-US" sz="1400" dirty="0" smtClean="0"/>
              <a:t>入力できる時間は６０分間です。６０</a:t>
            </a:r>
            <a:r>
              <a:rPr lang="ja-JP" altLang="ja-JP" sz="1400" dirty="0" smtClean="0"/>
              <a:t>分</a:t>
            </a:r>
            <a:r>
              <a:rPr lang="ja-JP" altLang="en-US" sz="1400" dirty="0" smtClean="0"/>
              <a:t>間</a:t>
            </a:r>
            <a:r>
              <a:rPr lang="ja-JP" altLang="ja-JP" sz="1400" dirty="0" smtClean="0"/>
              <a:t>を</a:t>
            </a:r>
            <a:r>
              <a:rPr lang="ja-JP" altLang="ja-JP" sz="1400" dirty="0"/>
              <a:t>超えると破棄され，再度入力が必要となります</a:t>
            </a:r>
            <a:r>
              <a:rPr lang="ja-JP" altLang="ja-JP" sz="1400" dirty="0" smtClean="0"/>
              <a:t>。</a:t>
            </a:r>
            <a:endParaRPr lang="en-US" altLang="ja-JP" sz="1400" dirty="0" smtClean="0"/>
          </a:p>
          <a:p>
            <a:pPr>
              <a:lnSpc>
                <a:spcPts val="2100"/>
              </a:lnSpc>
            </a:pPr>
            <a:endParaRPr lang="en-US" altLang="ja-JP" sz="1400" dirty="0"/>
          </a:p>
          <a:p>
            <a:pPr>
              <a:lnSpc>
                <a:spcPts val="2100"/>
              </a:lnSpc>
            </a:pPr>
            <a:r>
              <a:rPr lang="ja-JP" altLang="en-US" sz="1400" dirty="0" smtClean="0"/>
              <a:t>・　入力する際は，</a:t>
            </a:r>
            <a:r>
              <a:rPr lang="ja-JP" altLang="ja-JP" sz="1400" b="1" dirty="0" smtClean="0"/>
              <a:t>環境</a:t>
            </a:r>
            <a:r>
              <a:rPr lang="ja-JP" altLang="ja-JP" sz="1400" b="1" dirty="0"/>
              <a:t>に依存しない</a:t>
            </a:r>
            <a:r>
              <a:rPr lang="ja-JP" altLang="ja-JP" sz="1400" b="1" dirty="0" smtClean="0"/>
              <a:t>文字で</a:t>
            </a:r>
            <a:r>
              <a:rPr lang="ja-JP" altLang="ja-JP" sz="1400" b="1" dirty="0"/>
              <a:t>入力して</a:t>
            </a:r>
            <a:r>
              <a:rPr lang="ja-JP" altLang="ja-JP" sz="1400" b="1" dirty="0" smtClean="0"/>
              <a:t>ください</a:t>
            </a:r>
            <a:r>
              <a:rPr lang="ja-JP" altLang="ja-JP" sz="1400" dirty="0"/>
              <a:t>。なお</a:t>
            </a:r>
            <a:r>
              <a:rPr lang="ja-JP" altLang="ja-JP" sz="1400" dirty="0" smtClean="0"/>
              <a:t>，</a:t>
            </a:r>
            <a:r>
              <a:rPr lang="ja-JP" altLang="en-US" sz="1400" dirty="0" smtClean="0"/>
              <a:t> </a:t>
            </a:r>
            <a:r>
              <a:rPr lang="ja-JP" altLang="ja-JP" sz="1400" dirty="0" smtClean="0"/>
              <a:t>ローマ</a:t>
            </a:r>
            <a:r>
              <a:rPr lang="ja-JP" altLang="ja-JP" sz="1400" dirty="0"/>
              <a:t>数字（Ⅰ，Ⅱ，…）も環境に依存する文字であるため使用できません。</a:t>
            </a:r>
            <a:r>
              <a:rPr lang="ja-JP" altLang="ja-JP" sz="1400" dirty="0" smtClean="0"/>
              <a:t>マンション名</a:t>
            </a:r>
            <a:r>
              <a:rPr lang="ja-JP" altLang="ja-JP" sz="1400" dirty="0"/>
              <a:t>等に含まれる場合は</a:t>
            </a:r>
            <a:r>
              <a:rPr lang="ja-JP" altLang="ja-JP" sz="1400" dirty="0" smtClean="0"/>
              <a:t>，</a:t>
            </a:r>
            <a:r>
              <a:rPr lang="en-US" altLang="ja-JP" sz="1400" dirty="0" smtClean="0"/>
              <a:t> </a:t>
            </a:r>
            <a:r>
              <a:rPr lang="ja-JP" altLang="ja-JP" sz="1400" dirty="0" smtClean="0"/>
              <a:t>算用</a:t>
            </a:r>
            <a:r>
              <a:rPr lang="ja-JP" altLang="ja-JP" sz="1400" dirty="0"/>
              <a:t>数字（１，２，…）に置き換えてください</a:t>
            </a:r>
            <a:r>
              <a:rPr lang="ja-JP" altLang="ja-JP" sz="1400" dirty="0" smtClean="0"/>
              <a:t>。</a:t>
            </a:r>
            <a:endParaRPr lang="en-US" altLang="ja-JP" sz="1400" dirty="0" smtClean="0"/>
          </a:p>
          <a:p>
            <a:pPr>
              <a:lnSpc>
                <a:spcPts val="2100"/>
              </a:lnSpc>
            </a:pPr>
            <a:endParaRPr lang="en-US" altLang="ja-JP" sz="1400" dirty="0" smtClean="0"/>
          </a:p>
          <a:p>
            <a:pPr>
              <a:lnSpc>
                <a:spcPts val="2100"/>
              </a:lnSpc>
            </a:pPr>
            <a:r>
              <a:rPr lang="ja-JP" altLang="en-US" sz="1400" dirty="0" smtClean="0"/>
              <a:t>・　</a:t>
            </a:r>
            <a:r>
              <a:rPr lang="ja-JP" altLang="ja-JP" sz="1400" dirty="0"/>
              <a:t>電子申請により出願した場合においても，次の書類</a:t>
            </a:r>
            <a:r>
              <a:rPr lang="ja-JP" altLang="ja-JP" sz="1400" dirty="0" smtClean="0"/>
              <a:t>は</a:t>
            </a:r>
            <a:r>
              <a:rPr lang="ja-JP" altLang="en-US" sz="1400" dirty="0" smtClean="0"/>
              <a:t>受付期間内に</a:t>
            </a:r>
            <a:r>
              <a:rPr lang="ja-JP" altLang="ja-JP" sz="1400" dirty="0" smtClean="0"/>
              <a:t>別途</a:t>
            </a:r>
            <a:r>
              <a:rPr lang="ja-JP" altLang="ja-JP" sz="1400" dirty="0"/>
              <a:t>持参又</a:t>
            </a:r>
            <a:r>
              <a:rPr lang="ja-JP" altLang="ja-JP" sz="1400"/>
              <a:t>は</a:t>
            </a:r>
            <a:r>
              <a:rPr lang="ja-JP" altLang="ja-JP" sz="1400" smtClean="0"/>
              <a:t>郵送</a:t>
            </a:r>
            <a:r>
              <a:rPr lang="ja-JP" altLang="en-US" sz="1400" smtClean="0"/>
              <a:t>してください</a:t>
            </a:r>
            <a:r>
              <a:rPr lang="ja-JP" altLang="ja-JP" sz="1400" smtClean="0"/>
              <a:t>。</a:t>
            </a:r>
            <a:endParaRPr lang="ja-JP" altLang="ja-JP" sz="1400" dirty="0"/>
          </a:p>
          <a:p>
            <a:pPr>
              <a:lnSpc>
                <a:spcPts val="2100"/>
              </a:lnSpc>
            </a:pPr>
            <a:r>
              <a:rPr lang="ja-JP" altLang="ja-JP" sz="1400" b="1" dirty="0"/>
              <a:t>自己ＰＲ資料（任意）</a:t>
            </a:r>
          </a:p>
          <a:p>
            <a:pPr>
              <a:lnSpc>
                <a:spcPts val="2100"/>
              </a:lnSpc>
            </a:pPr>
            <a:r>
              <a:rPr lang="ja-JP" altLang="en-US" sz="1400" dirty="0" smtClean="0"/>
              <a:t>　　</a:t>
            </a:r>
            <a:r>
              <a:rPr lang="ja-JP" altLang="ja-JP" sz="1400" dirty="0" smtClean="0"/>
              <a:t>（</a:t>
            </a:r>
            <a:r>
              <a:rPr lang="ja-JP" altLang="ja-JP" sz="1400" dirty="0"/>
              <a:t>本選考試験受験に当たって，自身のこれまでの指導実績等をＰＲする資料（授業のＤＶＤ，研究論文</a:t>
            </a:r>
            <a:r>
              <a:rPr lang="ja-JP" altLang="ja-JP" sz="1400" dirty="0" smtClean="0"/>
              <a:t>，学習</a:t>
            </a:r>
            <a:r>
              <a:rPr lang="ja-JP" altLang="en-US" sz="1400" dirty="0" smtClean="0"/>
              <a:t>　</a:t>
            </a:r>
            <a:endParaRPr lang="en-US" altLang="ja-JP" sz="1400" dirty="0" smtClean="0"/>
          </a:p>
          <a:p>
            <a:pPr>
              <a:lnSpc>
                <a:spcPts val="2100"/>
              </a:lnSpc>
            </a:pPr>
            <a:r>
              <a:rPr lang="ja-JP" altLang="en-US" sz="1400" dirty="0"/>
              <a:t>　</a:t>
            </a:r>
            <a:r>
              <a:rPr lang="ja-JP" altLang="en-US" sz="1400" dirty="0" smtClean="0"/>
              <a:t>　　</a:t>
            </a:r>
            <a:r>
              <a:rPr lang="ja-JP" altLang="ja-JP" sz="1400" dirty="0" smtClean="0"/>
              <a:t>指導</a:t>
            </a:r>
            <a:r>
              <a:rPr lang="ja-JP" altLang="ja-JP" sz="1400" dirty="0"/>
              <a:t>案など）</a:t>
            </a:r>
            <a:r>
              <a:rPr lang="ja-JP" altLang="ja-JP" sz="1400" dirty="0" smtClean="0"/>
              <a:t>。</a:t>
            </a:r>
            <a:endParaRPr lang="en-US" altLang="ja-JP" sz="1400" dirty="0"/>
          </a:p>
        </p:txBody>
      </p:sp>
      <p:graphicFrame>
        <p:nvGraphicFramePr>
          <p:cNvPr id="7" name="図表 6"/>
          <p:cNvGraphicFramePr/>
          <p:nvPr>
            <p:extLst>
              <p:ext uri="{D42A27DB-BD31-4B8C-83A1-F6EECF244321}">
                <p14:modId xmlns:p14="http://schemas.microsoft.com/office/powerpoint/2010/main" val="1722675986"/>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518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5907" y="752128"/>
            <a:ext cx="2808312" cy="369332"/>
          </a:xfrm>
          <a:prstGeom prst="rect">
            <a:avLst/>
          </a:prstGeom>
          <a:noFill/>
        </p:spPr>
        <p:txBody>
          <a:bodyPr wrap="square" rtlCol="0">
            <a:spAutoFit/>
          </a:bodyPr>
          <a:lstStyle/>
          <a:p>
            <a:r>
              <a:rPr kumimoji="1" lang="ja-JP" altLang="en-US" b="1" dirty="0" smtClean="0"/>
              <a:t>１　大まかな流れ</a:t>
            </a:r>
            <a:endParaRPr kumimoji="1" lang="ja-JP" altLang="en-US" b="1" dirty="0"/>
          </a:p>
        </p:txBody>
      </p:sp>
      <p:sp>
        <p:nvSpPr>
          <p:cNvPr id="8" name="テキスト ボックス 7"/>
          <p:cNvSpPr txBox="1"/>
          <p:nvPr/>
        </p:nvSpPr>
        <p:spPr>
          <a:xfrm>
            <a:off x="2402508" y="516885"/>
            <a:ext cx="6509424" cy="276999"/>
          </a:xfrm>
          <a:prstGeom prst="rect">
            <a:avLst/>
          </a:prstGeom>
          <a:noFill/>
        </p:spPr>
        <p:txBody>
          <a:bodyPr wrap="square" rtlCol="0">
            <a:spAutoFit/>
          </a:bodyPr>
          <a:lstStyle/>
          <a:p>
            <a:r>
              <a:rPr kumimoji="1" lang="ja-JP" altLang="en-US" sz="1200" dirty="0" smtClean="0"/>
              <a:t>（広島県電子申請システム</a:t>
            </a:r>
            <a:r>
              <a:rPr lang="en-US" altLang="ja-JP" sz="1200" dirty="0">
                <a:hlinkClick r:id="rId3"/>
              </a:rPr>
              <a:t>https://</a:t>
            </a:r>
            <a:r>
              <a:rPr lang="en-US" altLang="ja-JP" sz="1200" dirty="0" smtClean="0">
                <a:hlinkClick r:id="rId3"/>
              </a:rPr>
              <a:t>s-kantan.com/pref-hiroshima-u/offer/offerList_initDisplay.action</a:t>
            </a:r>
            <a:r>
              <a:rPr lang="ja-JP" altLang="en-US" sz="1200" dirty="0" smtClean="0"/>
              <a:t>）</a:t>
            </a:r>
            <a:endParaRPr kumimoji="1" lang="ja-JP" altLang="en-US" sz="1200" dirty="0"/>
          </a:p>
        </p:txBody>
      </p:sp>
      <p:sp>
        <p:nvSpPr>
          <p:cNvPr id="16" name="正方形/長方形 1"/>
          <p:cNvSpPr>
            <a:spLocks noChangeArrowheads="1"/>
          </p:cNvSpPr>
          <p:nvPr/>
        </p:nvSpPr>
        <p:spPr bwMode="auto">
          <a:xfrm>
            <a:off x="233940" y="3244310"/>
            <a:ext cx="533400" cy="1104900"/>
          </a:xfrm>
          <a:prstGeom prst="rect">
            <a:avLst/>
          </a:prstGeom>
          <a:solidFill>
            <a:schemeClr val="accent2"/>
          </a:solidFill>
          <a:ln w="9525">
            <a:solidFill>
              <a:srgbClr val="000000"/>
            </a:solidFill>
            <a:miter lim="800000"/>
            <a:headEnd/>
            <a:tailEnd/>
          </a:ln>
        </p:spPr>
        <p:txBody>
          <a:bodyPr vert="eaVert"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申込者</a:t>
            </a:r>
            <a:endParaRPr kumimoji="1" lang="ja-JP" altLang="ja-JP"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7" name="正方形/長方形 2"/>
          <p:cNvSpPr>
            <a:spLocks noChangeArrowheads="1"/>
          </p:cNvSpPr>
          <p:nvPr/>
        </p:nvSpPr>
        <p:spPr bwMode="auto">
          <a:xfrm>
            <a:off x="243138" y="5391352"/>
            <a:ext cx="533400" cy="1350174"/>
          </a:xfrm>
          <a:prstGeom prst="rect">
            <a:avLst/>
          </a:prstGeom>
          <a:solidFill>
            <a:schemeClr val="accent2"/>
          </a:solidFill>
          <a:ln w="9525">
            <a:solidFill>
              <a:srgbClr val="000000"/>
            </a:solidFill>
            <a:miter lim="800000"/>
            <a:headEnd/>
            <a:tailEnd/>
          </a:ln>
        </p:spPr>
        <p:txBody>
          <a:bodyPr vert="eaVert"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smtClean="0">
                <a:ln>
                  <a:noFill/>
                </a:ln>
                <a:solidFill>
                  <a:schemeClr val="bg1"/>
                </a:solidFill>
                <a:effectLst/>
                <a:latin typeface="HG丸ｺﾞｼｯｸM-PRO" pitchFamily="50" charset="-128"/>
                <a:ea typeface="HG丸ｺﾞｼｯｸM-PRO" pitchFamily="50" charset="-128"/>
                <a:cs typeface="Times New Roman" pitchFamily="18" charset="0"/>
              </a:rPr>
              <a:t>教育委員会</a:t>
            </a:r>
            <a:endParaRPr kumimoji="1" lang="ja-JP" altLang="ja-JP" b="1" i="0" u="none" strike="noStrike" cap="none" normalizeH="0" baseline="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9" name="正方形/長方形 4"/>
          <p:cNvSpPr>
            <a:spLocks noChangeArrowheads="1"/>
          </p:cNvSpPr>
          <p:nvPr/>
        </p:nvSpPr>
        <p:spPr bwMode="auto">
          <a:xfrm>
            <a:off x="1187171" y="3226249"/>
            <a:ext cx="1550573" cy="1104900"/>
          </a:xfrm>
          <a:prstGeom prst="rect">
            <a:avLst/>
          </a:prstGeom>
          <a:solidFill>
            <a:srgbClr val="469C8C"/>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r>
              <a:rPr kumimoji="1" lang="ja-JP" altLang="en-US"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１</a:t>
            </a: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endParaRPr kumimoji="1" lang="en-US"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1400" b="1" dirty="0">
              <a:solidFill>
                <a:schemeClr val="bg1"/>
              </a:solidFill>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受験申込の</a:t>
            </a:r>
            <a:endParaRPr kumimoji="1" lang="en-US"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作成</a:t>
            </a:r>
            <a:r>
              <a:rPr kumimoji="1" lang="en-US"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r>
              <a:rPr kumimoji="1" lang="ja-JP" altLang="en-US"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送信</a:t>
            </a:r>
            <a:endParaRPr kumimoji="1" lang="ja-JP" altLang="en-US"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0" name="正方形/長方形 5"/>
          <p:cNvSpPr>
            <a:spLocks noChangeArrowheads="1"/>
          </p:cNvSpPr>
          <p:nvPr/>
        </p:nvSpPr>
        <p:spPr bwMode="auto">
          <a:xfrm>
            <a:off x="3354201" y="3249015"/>
            <a:ext cx="1175512" cy="1104900"/>
          </a:xfrm>
          <a:prstGeom prst="rect">
            <a:avLst/>
          </a:prstGeom>
          <a:solidFill>
            <a:srgbClr val="469C8C"/>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r>
              <a:rPr kumimoji="1" lang="ja-JP" altLang="en-US"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２</a:t>
            </a: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endParaRPr kumimoji="1" lang="en-US"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1400" b="1" dirty="0">
              <a:solidFill>
                <a:schemeClr val="bg1"/>
              </a:solidFill>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状況確認</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（随時）</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1" name="正方形/長方形 6"/>
          <p:cNvSpPr>
            <a:spLocks noChangeArrowheads="1"/>
          </p:cNvSpPr>
          <p:nvPr/>
        </p:nvSpPr>
        <p:spPr bwMode="auto">
          <a:xfrm>
            <a:off x="5090728" y="3244310"/>
            <a:ext cx="887198" cy="1104900"/>
          </a:xfrm>
          <a:prstGeom prst="rect">
            <a:avLst/>
          </a:prstGeom>
          <a:solidFill>
            <a:srgbClr val="469C8C"/>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r>
              <a:rPr kumimoji="1" lang="ja-JP" altLang="en-US"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４</a:t>
            </a: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endParaRPr kumimoji="1" lang="en-US"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1400" b="1" dirty="0">
              <a:solidFill>
                <a:schemeClr val="bg1"/>
              </a:solidFill>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受験票</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の取得</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2" name="正方形/長方形 7"/>
          <p:cNvSpPr>
            <a:spLocks noChangeArrowheads="1"/>
          </p:cNvSpPr>
          <p:nvPr/>
        </p:nvSpPr>
        <p:spPr bwMode="auto">
          <a:xfrm>
            <a:off x="6432778" y="3244310"/>
            <a:ext cx="1222276" cy="1104900"/>
          </a:xfrm>
          <a:prstGeom prst="rect">
            <a:avLst/>
          </a:prstGeom>
          <a:solidFill>
            <a:srgbClr val="469C8C"/>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r>
              <a:rPr kumimoji="1" lang="ja-JP" altLang="en-US"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５</a:t>
            </a: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a:t>
            </a:r>
            <a:endParaRPr kumimoji="1" lang="en-US"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1400" b="1" dirty="0">
              <a:solidFill>
                <a:schemeClr val="bg1"/>
              </a:solidFill>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受験票の作成（写真貼付）</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3" name="正方形/長方形 8"/>
          <p:cNvSpPr>
            <a:spLocks noChangeArrowheads="1"/>
          </p:cNvSpPr>
          <p:nvPr/>
        </p:nvSpPr>
        <p:spPr bwMode="auto">
          <a:xfrm>
            <a:off x="8036386" y="3233664"/>
            <a:ext cx="967750" cy="1104900"/>
          </a:xfrm>
          <a:prstGeom prst="rect">
            <a:avLst/>
          </a:prstGeom>
          <a:solidFill>
            <a:srgbClr val="469C8C"/>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HG丸ｺﾞｼｯｸM-PRO" pitchFamily="50" charset="-128"/>
                <a:ea typeface="HG丸ｺﾞｼｯｸM-PRO" pitchFamily="50" charset="-128"/>
                <a:cs typeface="Times New Roman" pitchFamily="18" charset="0"/>
              </a:rPr>
              <a:t>選考</a:t>
            </a: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試験</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chemeClr val="bg1"/>
                </a:solidFill>
                <a:effectLst/>
                <a:latin typeface="HG丸ｺﾞｼｯｸM-PRO" pitchFamily="50" charset="-128"/>
                <a:ea typeface="HG丸ｺﾞｼｯｸM-PRO" pitchFamily="50" charset="-128"/>
                <a:cs typeface="Times New Roman" pitchFamily="18" charset="0"/>
              </a:rPr>
              <a:t>受験</a:t>
            </a:r>
            <a:endParaRPr kumimoji="1" lang="ja-JP" altLang="ja-JP" sz="1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6" name="ホームベース 25"/>
          <p:cNvSpPr>
            <a:spLocks noChangeAspect="1"/>
          </p:cNvSpPr>
          <p:nvPr/>
        </p:nvSpPr>
        <p:spPr>
          <a:xfrm>
            <a:off x="2892147" y="3630014"/>
            <a:ext cx="285750" cy="342902"/>
          </a:xfrm>
          <a:prstGeom prst="homePlate">
            <a:avLst/>
          </a:prstGeom>
          <a:solidFill>
            <a:schemeClr val="accent6">
              <a:lumMod val="60000"/>
              <a:lumOff val="40000"/>
            </a:scheme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b="1">
              <a:solidFill>
                <a:schemeClr val="bg1"/>
              </a:solidFill>
            </a:endParaRPr>
          </a:p>
        </p:txBody>
      </p:sp>
      <p:sp>
        <p:nvSpPr>
          <p:cNvPr id="27" name="ホームベース 26"/>
          <p:cNvSpPr>
            <a:spLocks noChangeAspect="1"/>
          </p:cNvSpPr>
          <p:nvPr/>
        </p:nvSpPr>
        <p:spPr>
          <a:xfrm>
            <a:off x="4621645" y="3625309"/>
            <a:ext cx="285750" cy="342902"/>
          </a:xfrm>
          <a:prstGeom prst="homePlate">
            <a:avLst/>
          </a:prstGeom>
          <a:solidFill>
            <a:schemeClr val="accent6">
              <a:lumMod val="60000"/>
              <a:lumOff val="40000"/>
            </a:scheme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b="1">
              <a:solidFill>
                <a:schemeClr val="bg1"/>
              </a:solidFill>
            </a:endParaRPr>
          </a:p>
        </p:txBody>
      </p:sp>
      <p:sp>
        <p:nvSpPr>
          <p:cNvPr id="28" name="ホームベース 27"/>
          <p:cNvSpPr>
            <a:spLocks noChangeAspect="1"/>
          </p:cNvSpPr>
          <p:nvPr/>
        </p:nvSpPr>
        <p:spPr>
          <a:xfrm>
            <a:off x="6098904" y="3629230"/>
            <a:ext cx="285750" cy="342902"/>
          </a:xfrm>
          <a:prstGeom prst="homePlate">
            <a:avLst/>
          </a:prstGeom>
          <a:solidFill>
            <a:schemeClr val="accent6">
              <a:lumMod val="60000"/>
              <a:lumOff val="40000"/>
            </a:scheme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b="1">
              <a:solidFill>
                <a:schemeClr val="bg1"/>
              </a:solidFill>
            </a:endParaRPr>
          </a:p>
        </p:txBody>
      </p:sp>
      <p:sp>
        <p:nvSpPr>
          <p:cNvPr id="29" name="ホームベース 28"/>
          <p:cNvSpPr>
            <a:spLocks noChangeAspect="1"/>
          </p:cNvSpPr>
          <p:nvPr/>
        </p:nvSpPr>
        <p:spPr>
          <a:xfrm>
            <a:off x="7712204" y="3630014"/>
            <a:ext cx="285750" cy="342902"/>
          </a:xfrm>
          <a:prstGeom prst="homePlate">
            <a:avLst/>
          </a:prstGeom>
          <a:solidFill>
            <a:schemeClr val="accent6">
              <a:lumMod val="60000"/>
              <a:lumOff val="40000"/>
            </a:scheme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b="1">
              <a:solidFill>
                <a:schemeClr val="bg1"/>
              </a:solidFill>
            </a:endParaRPr>
          </a:p>
        </p:txBody>
      </p:sp>
      <p:sp>
        <p:nvSpPr>
          <p:cNvPr id="24" name="正方形/長方形 16"/>
          <p:cNvSpPr>
            <a:spLocks noChangeArrowheads="1"/>
          </p:cNvSpPr>
          <p:nvPr/>
        </p:nvSpPr>
        <p:spPr bwMode="auto">
          <a:xfrm>
            <a:off x="2323822" y="5605429"/>
            <a:ext cx="1136650" cy="1104900"/>
          </a:xfrm>
          <a:prstGeom prst="rect">
            <a:avLst/>
          </a:prstGeom>
          <a:solidFill>
            <a:srgbClr val="BAE0D9"/>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内容確認</a:t>
            </a:r>
            <a:endParaRPr kumimoji="1" lang="ja-JP" altLang="ja-JP" sz="1400" b="1"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30" name="正方形/長方形 17"/>
          <p:cNvSpPr>
            <a:spLocks noChangeArrowheads="1"/>
          </p:cNvSpPr>
          <p:nvPr/>
        </p:nvSpPr>
        <p:spPr bwMode="auto">
          <a:xfrm>
            <a:off x="3757263" y="5605429"/>
            <a:ext cx="1095376" cy="1104900"/>
          </a:xfrm>
          <a:prstGeom prst="rect">
            <a:avLst/>
          </a:prstGeom>
          <a:solidFill>
            <a:srgbClr val="BAE0D9"/>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effectLst/>
                <a:latin typeface="HG丸ｺﾞｼｯｸM-PRO" pitchFamily="50" charset="-128"/>
                <a:ea typeface="HG丸ｺﾞｼｯｸM-PRO" pitchFamily="50" charset="-128"/>
                <a:cs typeface="Times New Roman" pitchFamily="18" charset="0"/>
              </a:rPr>
              <a:t>受付</a:t>
            </a:r>
            <a:endParaRPr kumimoji="1" lang="ja-JP" altLang="ja-JP" sz="1400" b="1" i="0" u="none" strike="noStrike" cap="none" normalizeH="0" baseline="0" smtClean="0">
              <a:ln>
                <a:noFill/>
              </a:ln>
              <a:effectLst/>
              <a:latin typeface="Arial" pitchFamily="34" charset="0"/>
              <a:ea typeface="ＭＳ Ｐゴシック" pitchFamily="50" charset="-128"/>
              <a:cs typeface="ＭＳ Ｐゴシック" pitchFamily="50" charset="-128"/>
            </a:endParaRPr>
          </a:p>
        </p:txBody>
      </p:sp>
      <p:sp>
        <p:nvSpPr>
          <p:cNvPr id="31" name="正方形/長方形 18"/>
          <p:cNvSpPr>
            <a:spLocks noChangeArrowheads="1"/>
          </p:cNvSpPr>
          <p:nvPr/>
        </p:nvSpPr>
        <p:spPr bwMode="auto">
          <a:xfrm>
            <a:off x="5145484" y="5605429"/>
            <a:ext cx="1121009" cy="1104900"/>
          </a:xfrm>
          <a:prstGeom prst="rect">
            <a:avLst/>
          </a:prstGeom>
          <a:solidFill>
            <a:srgbClr val="BAE0D9"/>
          </a:solidFill>
          <a:ln w="9525">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a:t>
            </a:r>
            <a:r>
              <a:rPr kumimoji="1" lang="ja-JP" altLang="en-US"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３</a:t>
            </a:r>
            <a:r>
              <a:rPr kumimoji="1" lang="ja-JP" altLang="ja-JP"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a:t>
            </a:r>
            <a:endParaRPr kumimoji="1" lang="en-US" altLang="ja-JP"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1400" b="1" dirty="0">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受験票</a:t>
            </a:r>
            <a:endParaRPr kumimoji="1" lang="ja-JP" altLang="ja-JP" sz="1400" b="1" i="0" u="none" strike="noStrike" cap="none" normalizeH="0" baseline="0" dirty="0" smtClean="0">
              <a:ln>
                <a:noFill/>
              </a:ln>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400" b="1" i="0" u="none" strike="noStrike" cap="none" normalizeH="0" baseline="0" dirty="0" smtClean="0">
                <a:ln>
                  <a:noFill/>
                </a:ln>
                <a:effectLst/>
                <a:latin typeface="HG丸ｺﾞｼｯｸM-PRO" pitchFamily="50" charset="-128"/>
                <a:ea typeface="HG丸ｺﾞｼｯｸM-PRO" pitchFamily="50" charset="-128"/>
                <a:cs typeface="Times New Roman" pitchFamily="18" charset="0"/>
              </a:rPr>
              <a:t>の発行</a:t>
            </a:r>
            <a:endParaRPr kumimoji="1" lang="ja-JP" altLang="ja-JP" sz="1400" b="1"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cxnSp>
        <p:nvCxnSpPr>
          <p:cNvPr id="33" name="直線コネクタ 32"/>
          <p:cNvCxnSpPr/>
          <p:nvPr/>
        </p:nvCxnSpPr>
        <p:spPr>
          <a:xfrm>
            <a:off x="242382" y="5063699"/>
            <a:ext cx="8574662" cy="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4" name="下矢印 33"/>
          <p:cNvSpPr/>
          <p:nvPr/>
        </p:nvSpPr>
        <p:spPr>
          <a:xfrm>
            <a:off x="2737745" y="4530854"/>
            <a:ext cx="266700" cy="951938"/>
          </a:xfrm>
          <a:prstGeom prst="downArrow">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35" name="下矢印 34"/>
          <p:cNvSpPr/>
          <p:nvPr/>
        </p:nvSpPr>
        <p:spPr>
          <a:xfrm>
            <a:off x="5484360" y="4530854"/>
            <a:ext cx="266700" cy="951938"/>
          </a:xfrm>
          <a:prstGeom prst="downArrow">
            <a:avLst/>
          </a:prstGeom>
          <a:noFill/>
          <a:ln w="9525">
            <a:solidFill>
              <a:schemeClr val="tx1"/>
            </a:solidFill>
          </a:ln>
          <a:scene3d>
            <a:camera prst="orthographicFront">
              <a:rot lat="10800000" lon="0" rev="0"/>
            </a:camera>
            <a:lightRig rig="threePt" dir="t"/>
          </a:scene3d>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32"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 name="テキスト ボックス 38"/>
          <p:cNvSpPr txBox="1"/>
          <p:nvPr/>
        </p:nvSpPr>
        <p:spPr>
          <a:xfrm>
            <a:off x="1133953" y="5054503"/>
            <a:ext cx="1973450" cy="246221"/>
          </a:xfrm>
          <a:prstGeom prst="rect">
            <a:avLst/>
          </a:prstGeom>
          <a:noFill/>
        </p:spPr>
        <p:txBody>
          <a:bodyPr wrap="square" rtlCol="0">
            <a:spAutoFit/>
          </a:bodyPr>
          <a:lstStyle/>
          <a:p>
            <a:r>
              <a:rPr kumimoji="1" lang="en-US" altLang="ja-JP" sz="1000" dirty="0" smtClean="0"/>
              <a:t>※</a:t>
            </a:r>
            <a:r>
              <a:rPr kumimoji="1" lang="ja-JP" altLang="en-US" sz="1000" dirty="0" smtClean="0"/>
              <a:t>教育委員会がダウンロード</a:t>
            </a:r>
            <a:endParaRPr kumimoji="1" lang="ja-JP" altLang="en-US" sz="1000" dirty="0"/>
          </a:p>
        </p:txBody>
      </p:sp>
      <p:sp>
        <p:nvSpPr>
          <p:cNvPr id="41" name="テキスト ボックス 40"/>
          <p:cNvSpPr txBox="1"/>
          <p:nvPr/>
        </p:nvSpPr>
        <p:spPr>
          <a:xfrm>
            <a:off x="5683479" y="5064835"/>
            <a:ext cx="1973450" cy="246221"/>
          </a:xfrm>
          <a:prstGeom prst="rect">
            <a:avLst/>
          </a:prstGeom>
          <a:noFill/>
        </p:spPr>
        <p:txBody>
          <a:bodyPr wrap="square" rtlCol="0">
            <a:spAutoFit/>
          </a:bodyPr>
          <a:lstStyle/>
          <a:p>
            <a:r>
              <a:rPr kumimoji="1" lang="en-US" altLang="ja-JP" sz="1000" dirty="0" smtClean="0"/>
              <a:t>※</a:t>
            </a:r>
            <a:r>
              <a:rPr kumimoji="1" lang="ja-JP" altLang="en-US" sz="1000" dirty="0" smtClean="0"/>
              <a:t>教育委員会が</a:t>
            </a:r>
            <a:r>
              <a:rPr lang="ja-JP" altLang="en-US" sz="1000" dirty="0"/>
              <a:t>アップ</a:t>
            </a:r>
            <a:r>
              <a:rPr kumimoji="1" lang="ja-JP" altLang="en-US" sz="1000" dirty="0" smtClean="0"/>
              <a:t>ロード</a:t>
            </a:r>
            <a:endParaRPr kumimoji="1" lang="ja-JP" altLang="en-US" sz="1000" dirty="0"/>
          </a:p>
        </p:txBody>
      </p:sp>
      <p:sp>
        <p:nvSpPr>
          <p:cNvPr id="40" name="正方形/長方形 39"/>
          <p:cNvSpPr/>
          <p:nvPr/>
        </p:nvSpPr>
        <p:spPr>
          <a:xfrm>
            <a:off x="365907" y="1112371"/>
            <a:ext cx="8661089" cy="1785104"/>
          </a:xfrm>
          <a:prstGeom prst="rect">
            <a:avLst/>
          </a:prstGeom>
        </p:spPr>
        <p:txBody>
          <a:bodyPr wrap="square">
            <a:spAutoFit/>
          </a:bodyPr>
          <a:lstStyle/>
          <a:p>
            <a:pPr>
              <a:lnSpc>
                <a:spcPts val="2200"/>
              </a:lnSpc>
            </a:pPr>
            <a:r>
              <a:rPr lang="ja-JP" altLang="ja-JP" sz="1600" dirty="0" smtClean="0"/>
              <a:t>（</a:t>
            </a:r>
            <a:r>
              <a:rPr lang="ja-JP" altLang="en-US" sz="1600" dirty="0" smtClean="0"/>
              <a:t>１</a:t>
            </a:r>
            <a:r>
              <a:rPr lang="ja-JP" altLang="ja-JP" sz="1600" dirty="0" smtClean="0"/>
              <a:t>）利用者</a:t>
            </a:r>
            <a:r>
              <a:rPr lang="ja-JP" altLang="en-US" sz="1600" dirty="0"/>
              <a:t>情報</a:t>
            </a:r>
            <a:r>
              <a:rPr lang="ja-JP" altLang="en-US" sz="1600" dirty="0" smtClean="0"/>
              <a:t>登録</a:t>
            </a:r>
            <a:r>
              <a:rPr lang="ja-JP" altLang="ja-JP" sz="1600" dirty="0" smtClean="0"/>
              <a:t>終了後，</a:t>
            </a:r>
            <a:r>
              <a:rPr lang="ja-JP" altLang="en-US" sz="1600" dirty="0" smtClean="0"/>
              <a:t>広島県</a:t>
            </a:r>
            <a:r>
              <a:rPr lang="ja-JP" altLang="ja-JP" sz="1600" dirty="0" smtClean="0"/>
              <a:t>電子</a:t>
            </a:r>
            <a:r>
              <a:rPr lang="ja-JP" altLang="en-US" sz="1600" dirty="0" smtClean="0"/>
              <a:t>申請</a:t>
            </a:r>
            <a:r>
              <a:rPr lang="ja-JP" altLang="ja-JP" sz="1600" dirty="0" smtClean="0"/>
              <a:t>システムで</a:t>
            </a:r>
            <a:r>
              <a:rPr lang="ja-JP" altLang="ja-JP" sz="1600" dirty="0"/>
              <a:t>，申請内容等を入力し，申請してください。</a:t>
            </a:r>
          </a:p>
          <a:p>
            <a:pPr>
              <a:lnSpc>
                <a:spcPts val="2200"/>
              </a:lnSpc>
            </a:pPr>
            <a:r>
              <a:rPr lang="ja-JP" altLang="ja-JP" sz="1600" dirty="0" smtClean="0"/>
              <a:t>（</a:t>
            </a:r>
            <a:r>
              <a:rPr lang="ja-JP" altLang="en-US" sz="1600" dirty="0" smtClean="0"/>
              <a:t>２</a:t>
            </a:r>
            <a:r>
              <a:rPr lang="ja-JP" altLang="ja-JP" sz="1600" dirty="0" smtClean="0"/>
              <a:t>）</a:t>
            </a:r>
            <a:r>
              <a:rPr lang="ja-JP" altLang="ja-JP" sz="1600" dirty="0"/>
              <a:t>申請内容等について，必要に応じて教育委員会から問い合わせ</a:t>
            </a:r>
            <a:r>
              <a:rPr lang="ja-JP" altLang="ja-JP" sz="1600" dirty="0" smtClean="0"/>
              <a:t>を</a:t>
            </a:r>
            <a:r>
              <a:rPr lang="ja-JP" altLang="en-US" sz="1600" dirty="0" smtClean="0"/>
              <a:t>することがあります</a:t>
            </a:r>
            <a:r>
              <a:rPr lang="ja-JP" altLang="ja-JP" sz="1600" dirty="0" smtClean="0"/>
              <a:t>。</a:t>
            </a:r>
            <a:endParaRPr lang="ja-JP" altLang="ja-JP" sz="1600" dirty="0"/>
          </a:p>
          <a:p>
            <a:pPr>
              <a:lnSpc>
                <a:spcPts val="2200"/>
              </a:lnSpc>
            </a:pPr>
            <a:r>
              <a:rPr lang="ja-JP" altLang="ja-JP" sz="1600" dirty="0" smtClean="0"/>
              <a:t>（</a:t>
            </a:r>
            <a:r>
              <a:rPr lang="ja-JP" altLang="en-US" sz="1600" dirty="0" smtClean="0"/>
              <a:t>３</a:t>
            </a:r>
            <a:r>
              <a:rPr lang="ja-JP" altLang="ja-JP" sz="1600" dirty="0" smtClean="0"/>
              <a:t>）</a:t>
            </a:r>
            <a:r>
              <a:rPr lang="ja-JP" altLang="ja-JP" sz="1600" dirty="0"/>
              <a:t>定められた期日</a:t>
            </a:r>
            <a:r>
              <a:rPr lang="ja-JP" altLang="ja-JP" sz="1600" dirty="0" smtClean="0"/>
              <a:t>に</a:t>
            </a:r>
            <a:r>
              <a:rPr lang="ja-JP" altLang="en-US" sz="1600" dirty="0" smtClean="0"/>
              <a:t>広島県</a:t>
            </a:r>
            <a:r>
              <a:rPr lang="ja-JP" altLang="ja-JP" sz="1600" dirty="0" smtClean="0"/>
              <a:t>電子</a:t>
            </a:r>
            <a:r>
              <a:rPr lang="ja-JP" altLang="ja-JP" sz="1600" dirty="0"/>
              <a:t>申請</a:t>
            </a:r>
            <a:r>
              <a:rPr lang="ja-JP" altLang="ja-JP" sz="1600" dirty="0" smtClean="0"/>
              <a:t>システムに</a:t>
            </a:r>
            <a:r>
              <a:rPr lang="ja-JP" altLang="ja-JP" sz="1600" dirty="0"/>
              <a:t>受験票をアップロードします。なお，</a:t>
            </a:r>
            <a:r>
              <a:rPr lang="ja-JP" altLang="ja-JP" sz="1600" dirty="0" smtClean="0"/>
              <a:t>アップロード</a:t>
            </a:r>
            <a:r>
              <a:rPr lang="en-US" altLang="ja-JP" sz="1600" dirty="0" smtClean="0"/>
              <a:t/>
            </a:r>
            <a:br>
              <a:rPr lang="en-US" altLang="ja-JP" sz="1600" dirty="0" smtClean="0"/>
            </a:br>
            <a:r>
              <a:rPr lang="ja-JP" altLang="en-US" sz="1600" dirty="0" smtClean="0"/>
              <a:t>　　  </a:t>
            </a:r>
            <a:r>
              <a:rPr lang="ja-JP" altLang="ja-JP" sz="1600" dirty="0" smtClean="0"/>
              <a:t>し</a:t>
            </a:r>
            <a:r>
              <a:rPr lang="ja-JP" altLang="ja-JP" sz="1600" dirty="0"/>
              <a:t>た</a:t>
            </a:r>
            <a:r>
              <a:rPr lang="ja-JP" altLang="ja-JP" sz="1600" dirty="0" smtClean="0"/>
              <a:t>こ</a:t>
            </a:r>
            <a:r>
              <a:rPr lang="ja-JP" altLang="en-US" sz="1600" dirty="0" smtClean="0"/>
              <a:t> </a:t>
            </a:r>
            <a:r>
              <a:rPr lang="ja-JP" altLang="ja-JP" sz="1600" dirty="0" smtClean="0"/>
              <a:t>と</a:t>
            </a:r>
            <a:r>
              <a:rPr lang="ja-JP" altLang="ja-JP" sz="1600" dirty="0"/>
              <a:t>を利用者登録したメールアドレスにお知らせします。</a:t>
            </a:r>
          </a:p>
          <a:p>
            <a:pPr>
              <a:lnSpc>
                <a:spcPts val="2200"/>
              </a:lnSpc>
            </a:pPr>
            <a:r>
              <a:rPr lang="ja-JP" altLang="ja-JP" sz="1600" dirty="0" smtClean="0"/>
              <a:t>（</a:t>
            </a:r>
            <a:r>
              <a:rPr lang="ja-JP" altLang="en-US" sz="1600" dirty="0" smtClean="0"/>
              <a:t>４</a:t>
            </a:r>
            <a:r>
              <a:rPr lang="ja-JP" altLang="ja-JP" sz="1600" dirty="0" smtClean="0"/>
              <a:t>）</a:t>
            </a:r>
            <a:r>
              <a:rPr lang="ja-JP" altLang="en-US" sz="1600" dirty="0" smtClean="0"/>
              <a:t>広島県</a:t>
            </a:r>
            <a:r>
              <a:rPr lang="ja-JP" altLang="ja-JP" sz="1600" dirty="0" smtClean="0"/>
              <a:t>電子</a:t>
            </a:r>
            <a:r>
              <a:rPr lang="ja-JP" altLang="ja-JP" sz="1600" dirty="0"/>
              <a:t>申請</a:t>
            </a:r>
            <a:r>
              <a:rPr lang="ja-JP" altLang="ja-JP" sz="1600" dirty="0" smtClean="0"/>
              <a:t>システムから</a:t>
            </a:r>
            <a:r>
              <a:rPr lang="ja-JP" altLang="ja-JP" sz="1600" dirty="0"/>
              <a:t>，受験票をダウンロードしてください。</a:t>
            </a:r>
          </a:p>
          <a:p>
            <a:pPr>
              <a:lnSpc>
                <a:spcPts val="2200"/>
              </a:lnSpc>
            </a:pPr>
            <a:r>
              <a:rPr lang="ja-JP" altLang="ja-JP" sz="1600" dirty="0" smtClean="0"/>
              <a:t>（</a:t>
            </a:r>
            <a:r>
              <a:rPr lang="ja-JP" altLang="en-US" sz="1600" dirty="0" smtClean="0"/>
              <a:t>５</a:t>
            </a:r>
            <a:r>
              <a:rPr lang="ja-JP" altLang="ja-JP" sz="1600" dirty="0" smtClean="0"/>
              <a:t>）（</a:t>
            </a:r>
            <a:r>
              <a:rPr lang="ja-JP" altLang="en-US" sz="1600" dirty="0" smtClean="0"/>
              <a:t>４</a:t>
            </a:r>
            <a:r>
              <a:rPr lang="ja-JP" altLang="ja-JP" sz="1600" dirty="0" smtClean="0"/>
              <a:t>）</a:t>
            </a:r>
            <a:r>
              <a:rPr lang="ja-JP" altLang="ja-JP" sz="1600" dirty="0"/>
              <a:t>でダウンロードした</a:t>
            </a:r>
            <a:r>
              <a:rPr lang="ja-JP" altLang="ja-JP" sz="1600" dirty="0" smtClean="0"/>
              <a:t>受験票</a:t>
            </a:r>
            <a:r>
              <a:rPr lang="ja-JP" altLang="en-US" sz="1600" dirty="0" smtClean="0"/>
              <a:t>を印刷して</a:t>
            </a:r>
            <a:r>
              <a:rPr lang="ja-JP" altLang="ja-JP" sz="1600" dirty="0" smtClean="0"/>
              <a:t>写真</a:t>
            </a:r>
            <a:r>
              <a:rPr lang="ja-JP" altLang="ja-JP" sz="1600" dirty="0"/>
              <a:t>を添付し，受験票を作成してください。</a:t>
            </a:r>
          </a:p>
        </p:txBody>
      </p:sp>
      <p:sp>
        <p:nvSpPr>
          <p:cNvPr id="38" name="下矢印 37"/>
          <p:cNvSpPr/>
          <p:nvPr/>
        </p:nvSpPr>
        <p:spPr>
          <a:xfrm>
            <a:off x="3516680" y="4530854"/>
            <a:ext cx="266700" cy="951938"/>
          </a:xfrm>
          <a:prstGeom prst="downArrow">
            <a:avLst/>
          </a:prstGeom>
          <a:noFill/>
          <a:ln w="9525">
            <a:solidFill>
              <a:schemeClr val="tx1"/>
            </a:solidFill>
            <a:prstDash val="sysDot"/>
          </a:ln>
          <a:scene3d>
            <a:camera prst="orthographicFront">
              <a:rot lat="10800000" lon="0" rev="18900000"/>
            </a:camera>
            <a:lightRig rig="threePt" dir="t"/>
          </a:scene3d>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42" name="ホームベース 41"/>
          <p:cNvSpPr>
            <a:spLocks noChangeAspect="1"/>
          </p:cNvSpPr>
          <p:nvPr/>
        </p:nvSpPr>
        <p:spPr>
          <a:xfrm>
            <a:off x="3520941" y="5986428"/>
            <a:ext cx="190874" cy="342902"/>
          </a:xfrm>
          <a:prstGeom prst="homePlate">
            <a:avLst/>
          </a:prstGeom>
          <a:solidFill>
            <a:schemeClr val="accent6">
              <a:lumMod val="60000"/>
              <a:lumOff val="40000"/>
            </a:scheme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b="1">
              <a:solidFill>
                <a:schemeClr val="bg1"/>
              </a:solidFill>
            </a:endParaRPr>
          </a:p>
        </p:txBody>
      </p:sp>
      <p:sp>
        <p:nvSpPr>
          <p:cNvPr id="43" name="ホームベース 42"/>
          <p:cNvSpPr>
            <a:spLocks noChangeAspect="1"/>
          </p:cNvSpPr>
          <p:nvPr/>
        </p:nvSpPr>
        <p:spPr>
          <a:xfrm>
            <a:off x="4907395" y="5986428"/>
            <a:ext cx="190874" cy="342902"/>
          </a:xfrm>
          <a:prstGeom prst="homePlate">
            <a:avLst/>
          </a:prstGeom>
          <a:solidFill>
            <a:schemeClr val="accent6">
              <a:lumMod val="60000"/>
              <a:lumOff val="40000"/>
            </a:schemeClr>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b="1">
              <a:solidFill>
                <a:schemeClr val="bg1"/>
              </a:solidFill>
            </a:endParaRPr>
          </a:p>
        </p:txBody>
      </p:sp>
      <p:graphicFrame>
        <p:nvGraphicFramePr>
          <p:cNvPr id="44" name="図表 43"/>
          <p:cNvGraphicFramePr/>
          <p:nvPr>
            <p:extLst>
              <p:ext uri="{D42A27DB-BD31-4B8C-83A1-F6EECF244321}">
                <p14:modId xmlns:p14="http://schemas.microsoft.com/office/powerpoint/2010/main" val="4263714442"/>
              </p:ext>
            </p:extLst>
          </p:nvPr>
        </p:nvGraphicFramePr>
        <p:xfrm>
          <a:off x="66033" y="94362"/>
          <a:ext cx="9011933" cy="43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70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60" t="7327" r="25506" b="5323"/>
          <a:stretch/>
        </p:blipFill>
        <p:spPr bwMode="auto">
          <a:xfrm>
            <a:off x="323527" y="1159631"/>
            <a:ext cx="5616625" cy="554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428885" y="1814343"/>
            <a:ext cx="100811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76815" y="521122"/>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4"/>
              </a:rPr>
              <a:t>https://</a:t>
            </a:r>
            <a:r>
              <a:rPr lang="en-US" altLang="ja-JP" sz="1100" dirty="0" smtClean="0">
                <a:hlinkClick r:id="rId4"/>
              </a:rPr>
              <a:t>s-kantan.com/pref-hiroshima-u/offer/offerList_initDisplay.action</a:t>
            </a:r>
            <a:r>
              <a:rPr lang="ja-JP" altLang="en-US" sz="1100" dirty="0" smtClean="0"/>
              <a:t>）</a:t>
            </a:r>
            <a:endParaRPr kumimoji="1" lang="ja-JP" altLang="en-US" sz="1100" dirty="0"/>
          </a:p>
        </p:txBody>
      </p:sp>
      <p:cxnSp>
        <p:nvCxnSpPr>
          <p:cNvPr id="12" name="直線矢印コネクタ 11"/>
          <p:cNvCxnSpPr>
            <a:endCxn id="7" idx="6"/>
          </p:cNvCxnSpPr>
          <p:nvPr/>
        </p:nvCxnSpPr>
        <p:spPr>
          <a:xfrm flipH="1">
            <a:off x="1436997" y="1628760"/>
            <a:ext cx="4665207" cy="3295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012160" y="997520"/>
            <a:ext cx="3131840" cy="4739759"/>
          </a:xfrm>
          <a:prstGeom prst="rect">
            <a:avLst/>
          </a:prstGeom>
          <a:noFill/>
        </p:spPr>
        <p:txBody>
          <a:bodyPr wrap="square" rtlCol="0">
            <a:spAutoFit/>
          </a:bodyPr>
          <a:lstStyle/>
          <a:p>
            <a:pPr>
              <a:lnSpc>
                <a:spcPct val="150000"/>
              </a:lnSpc>
            </a:pPr>
            <a:r>
              <a:rPr lang="ja-JP" altLang="en-US" sz="1600" dirty="0" smtClean="0"/>
              <a:t>①②</a:t>
            </a:r>
            <a:r>
              <a:rPr lang="en-US" altLang="ja-JP" sz="1600" dirty="0" smtClean="0"/>
              <a:t/>
            </a:r>
            <a:br>
              <a:rPr lang="en-US" altLang="ja-JP" sz="1600" dirty="0" smtClean="0"/>
            </a:br>
            <a:r>
              <a:rPr lang="ja-JP" altLang="en-US" sz="1600" dirty="0" smtClean="0"/>
              <a:t>・　</a:t>
            </a:r>
            <a:r>
              <a:rPr lang="ja-JP" altLang="en-US" sz="1600" b="1" dirty="0" smtClean="0"/>
              <a:t>「手続き申込」</a:t>
            </a:r>
            <a:r>
              <a:rPr lang="ja-JP" altLang="en-US" sz="1600" dirty="0" smtClean="0"/>
              <a:t>をクリック。</a:t>
            </a:r>
            <a:r>
              <a:rPr lang="en-US" altLang="ja-JP" sz="1600" dirty="0" smtClean="0"/>
              <a:t/>
            </a:r>
            <a:br>
              <a:rPr lang="en-US" altLang="ja-JP" sz="1600" dirty="0" smtClean="0"/>
            </a:br>
            <a:endParaRPr lang="en-US" altLang="ja-JP" sz="1600" dirty="0" smtClean="0"/>
          </a:p>
          <a:p>
            <a:pPr>
              <a:lnSpc>
                <a:spcPct val="150000"/>
              </a:lnSpc>
            </a:pPr>
            <a:r>
              <a:rPr lang="ja-JP" altLang="en-US" sz="1600" dirty="0" smtClean="0"/>
              <a:t>・　画面中央にある</a:t>
            </a:r>
            <a:r>
              <a:rPr lang="ja-JP" altLang="en-US" sz="1600" b="1" dirty="0" smtClean="0"/>
              <a:t>「手続き名」</a:t>
            </a:r>
            <a:r>
              <a:rPr lang="en-US" altLang="ja-JP" sz="1600" b="1" dirty="0" smtClean="0"/>
              <a:t/>
            </a:r>
            <a:br>
              <a:rPr lang="en-US" altLang="ja-JP" sz="1600" b="1" dirty="0" smtClean="0"/>
            </a:br>
            <a:r>
              <a:rPr lang="ja-JP" altLang="en-US" sz="1600" dirty="0" smtClean="0"/>
              <a:t>に</a:t>
            </a:r>
            <a:r>
              <a:rPr lang="ja-JP" altLang="en-US" sz="1600" b="1" dirty="0" smtClean="0"/>
              <a:t>「広島叡智学園教員採用候補者選考試験」</a:t>
            </a:r>
            <a:r>
              <a:rPr lang="ja-JP" altLang="en-US" sz="1600" dirty="0" smtClean="0"/>
              <a:t>と入力して検索をクリック。</a:t>
            </a:r>
            <a:endParaRPr lang="en-US" altLang="ja-JP" sz="1600" dirty="0" smtClean="0"/>
          </a:p>
          <a:p>
            <a:pPr>
              <a:lnSpc>
                <a:spcPct val="150000"/>
              </a:lnSpc>
            </a:pPr>
            <a:endParaRPr lang="en-US" altLang="ja-JP" sz="1600" dirty="0"/>
          </a:p>
          <a:p>
            <a:pPr>
              <a:lnSpc>
                <a:spcPct val="150000"/>
              </a:lnSpc>
            </a:pPr>
            <a:r>
              <a:rPr lang="ja-JP" altLang="en-US" sz="1600" dirty="0" smtClean="0"/>
              <a:t>・　</a:t>
            </a:r>
            <a:r>
              <a:rPr lang="ja-JP" altLang="en-US" sz="1600" b="1" dirty="0" smtClean="0"/>
              <a:t>「平成</a:t>
            </a:r>
            <a:r>
              <a:rPr lang="en-US" altLang="ja-JP" sz="1600" b="1" dirty="0" smtClean="0"/>
              <a:t>30</a:t>
            </a:r>
            <a:r>
              <a:rPr lang="ja-JP" altLang="en-US" sz="1600" b="1" dirty="0" smtClean="0"/>
              <a:t>年度広島県立広島叡智学園教員採用候補者選考試験」</a:t>
            </a:r>
            <a:r>
              <a:rPr lang="ja-JP" altLang="en-US" sz="1600" dirty="0" smtClean="0"/>
              <a:t>をクリック。</a:t>
            </a:r>
            <a:endParaRPr lang="en-US" altLang="ja-JP" sz="1600" dirty="0" smtClean="0"/>
          </a:p>
          <a:p>
            <a:pPr>
              <a:lnSpc>
                <a:spcPct val="150000"/>
              </a:lnSpc>
            </a:pPr>
            <a:r>
              <a:rPr lang="ja-JP" altLang="en-US" sz="1600" dirty="0"/>
              <a:t>　</a:t>
            </a:r>
            <a:r>
              <a:rPr lang="ja-JP" altLang="en-US" sz="1600" b="1" dirty="0" smtClean="0"/>
              <a:t>　「手続き申込」</a:t>
            </a:r>
            <a:r>
              <a:rPr lang="ja-JP" altLang="en-US" sz="1600" dirty="0" smtClean="0"/>
              <a:t>に移行します。</a:t>
            </a:r>
            <a:endParaRPr lang="en-US" altLang="ja-JP" sz="1600" dirty="0" smtClean="0"/>
          </a:p>
          <a:p>
            <a:endParaRPr lang="en-US" altLang="ja-JP" sz="1400" dirty="0"/>
          </a:p>
        </p:txBody>
      </p:sp>
      <p:sp>
        <p:nvSpPr>
          <p:cNvPr id="10" name="円/楕円 9"/>
          <p:cNvSpPr/>
          <p:nvPr/>
        </p:nvSpPr>
        <p:spPr>
          <a:xfrm>
            <a:off x="832105" y="3639197"/>
            <a:ext cx="29163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3748429" y="2438868"/>
            <a:ext cx="2353775" cy="12003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84384" y="5871222"/>
            <a:ext cx="5411751" cy="83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12346" y="5534681"/>
            <a:ext cx="2979510" cy="252000"/>
          </a:xfrm>
          <a:prstGeom prst="rect">
            <a:avLst/>
          </a:prstGeom>
          <a:solidFill>
            <a:schemeClr val="bg1"/>
          </a:solidFill>
        </p:spPr>
        <p:txBody>
          <a:bodyPr wrap="square" lIns="0" rtlCol="0">
            <a:spAutoFit/>
          </a:bodyPr>
          <a:lstStyle/>
          <a:p>
            <a:r>
              <a:rPr kumimoji="1" lang="ja-JP" altLang="en-US" sz="850" dirty="0" smtClean="0">
                <a:solidFill>
                  <a:srgbClr val="0066FF"/>
                </a:solidFill>
                <a:latin typeface="+mn-ea"/>
              </a:rPr>
              <a:t>平成</a:t>
            </a:r>
            <a:r>
              <a:rPr kumimoji="1" lang="en-US" altLang="ja-JP" sz="850" dirty="0" smtClean="0">
                <a:solidFill>
                  <a:srgbClr val="0066FF"/>
                </a:solidFill>
                <a:latin typeface="+mn-ea"/>
              </a:rPr>
              <a:t>30</a:t>
            </a:r>
            <a:r>
              <a:rPr kumimoji="1" lang="ja-JP" altLang="en-US" sz="850" dirty="0" smtClean="0">
                <a:solidFill>
                  <a:srgbClr val="0066FF"/>
                </a:solidFill>
                <a:latin typeface="+mn-ea"/>
              </a:rPr>
              <a:t>年度広島県立広島叡智学園教員採用候補者選考試験</a:t>
            </a:r>
            <a:endParaRPr kumimoji="1" lang="ja-JP" altLang="en-US" sz="850" dirty="0">
              <a:solidFill>
                <a:srgbClr val="0066FF"/>
              </a:solidFill>
              <a:latin typeface="+mn-ea"/>
            </a:endParaRPr>
          </a:p>
        </p:txBody>
      </p:sp>
      <p:sp>
        <p:nvSpPr>
          <p:cNvPr id="16" name="円/楕円 15"/>
          <p:cNvSpPr/>
          <p:nvPr/>
        </p:nvSpPr>
        <p:spPr>
          <a:xfrm>
            <a:off x="232307" y="5414003"/>
            <a:ext cx="3076345" cy="460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382264" y="5554248"/>
            <a:ext cx="1152000" cy="200055"/>
          </a:xfrm>
          <a:prstGeom prst="rect">
            <a:avLst/>
          </a:prstGeom>
          <a:solidFill>
            <a:schemeClr val="bg1"/>
          </a:solidFill>
        </p:spPr>
        <p:txBody>
          <a:bodyPr wrap="square" lIns="0" rtlCol="0" anchor="ctr" anchorCtr="1">
            <a:spAutoFit/>
          </a:bodyPr>
          <a:lstStyle/>
          <a:p>
            <a:r>
              <a:rPr kumimoji="1" lang="en-US" altLang="ja-JP" sz="700" dirty="0" smtClean="0">
                <a:solidFill>
                  <a:srgbClr val="0066FF"/>
                </a:solidFill>
                <a:latin typeface="+mn-ea"/>
              </a:rPr>
              <a:t>2017</a:t>
            </a:r>
            <a:r>
              <a:rPr kumimoji="1" lang="ja-JP" altLang="en-US" sz="700" dirty="0" smtClean="0">
                <a:solidFill>
                  <a:srgbClr val="0066FF"/>
                </a:solidFill>
                <a:latin typeface="+mn-ea"/>
              </a:rPr>
              <a:t>年</a:t>
            </a:r>
            <a:r>
              <a:rPr lang="en-US" altLang="ja-JP" sz="700" dirty="0">
                <a:solidFill>
                  <a:srgbClr val="0066FF"/>
                </a:solidFill>
                <a:latin typeface="+mn-ea"/>
              </a:rPr>
              <a:t>12</a:t>
            </a:r>
            <a:r>
              <a:rPr kumimoji="1" lang="ja-JP" altLang="en-US" sz="700" dirty="0" smtClean="0">
                <a:solidFill>
                  <a:srgbClr val="0066FF"/>
                </a:solidFill>
                <a:latin typeface="+mn-ea"/>
              </a:rPr>
              <a:t>月</a:t>
            </a:r>
            <a:r>
              <a:rPr kumimoji="1" lang="en-US" altLang="ja-JP" sz="700" dirty="0" smtClean="0">
                <a:solidFill>
                  <a:srgbClr val="0066FF"/>
                </a:solidFill>
                <a:latin typeface="+mn-ea"/>
              </a:rPr>
              <a:t>25</a:t>
            </a:r>
            <a:r>
              <a:rPr kumimoji="1" lang="ja-JP" altLang="en-US" sz="700" dirty="0" smtClean="0">
                <a:solidFill>
                  <a:srgbClr val="0066FF"/>
                </a:solidFill>
                <a:latin typeface="+mn-ea"/>
              </a:rPr>
              <a:t>日</a:t>
            </a:r>
            <a:r>
              <a:rPr kumimoji="1" lang="en-US" altLang="ja-JP" sz="700" dirty="0" smtClean="0">
                <a:solidFill>
                  <a:srgbClr val="0066FF"/>
                </a:solidFill>
                <a:latin typeface="+mn-ea"/>
              </a:rPr>
              <a:t>09</a:t>
            </a:r>
            <a:r>
              <a:rPr kumimoji="1" lang="ja-JP" altLang="en-US" sz="700" dirty="0" smtClean="0">
                <a:solidFill>
                  <a:srgbClr val="0066FF"/>
                </a:solidFill>
                <a:latin typeface="+mn-ea"/>
              </a:rPr>
              <a:t>時</a:t>
            </a:r>
            <a:r>
              <a:rPr kumimoji="1" lang="en-US" altLang="ja-JP" sz="700" dirty="0" smtClean="0">
                <a:solidFill>
                  <a:srgbClr val="0066FF"/>
                </a:solidFill>
                <a:latin typeface="+mn-ea"/>
              </a:rPr>
              <a:t>00</a:t>
            </a:r>
            <a:r>
              <a:rPr kumimoji="1" lang="ja-JP" altLang="en-US" sz="700" dirty="0" smtClean="0">
                <a:solidFill>
                  <a:srgbClr val="0066FF"/>
                </a:solidFill>
                <a:latin typeface="+mn-ea"/>
              </a:rPr>
              <a:t>分</a:t>
            </a:r>
            <a:endParaRPr kumimoji="1" lang="ja-JP" altLang="en-US" sz="700" dirty="0">
              <a:solidFill>
                <a:srgbClr val="0066FF"/>
              </a:solidFill>
              <a:latin typeface="+mn-ea"/>
            </a:endParaRPr>
          </a:p>
        </p:txBody>
      </p:sp>
      <p:sp>
        <p:nvSpPr>
          <p:cNvPr id="21" name="テキスト ボックス 20"/>
          <p:cNvSpPr txBox="1"/>
          <p:nvPr/>
        </p:nvSpPr>
        <p:spPr>
          <a:xfrm>
            <a:off x="4578868" y="5556351"/>
            <a:ext cx="1152000" cy="200055"/>
          </a:xfrm>
          <a:prstGeom prst="rect">
            <a:avLst/>
          </a:prstGeom>
          <a:solidFill>
            <a:schemeClr val="bg1"/>
          </a:solidFill>
        </p:spPr>
        <p:txBody>
          <a:bodyPr wrap="square" lIns="0" rtlCol="0" anchor="ctr" anchorCtr="1">
            <a:spAutoFit/>
          </a:bodyPr>
          <a:lstStyle/>
          <a:p>
            <a:r>
              <a:rPr kumimoji="1" lang="en-US" altLang="ja-JP" sz="700" dirty="0" smtClean="0">
                <a:solidFill>
                  <a:srgbClr val="0066FF"/>
                </a:solidFill>
                <a:latin typeface="+mn-ea"/>
              </a:rPr>
              <a:t>2018</a:t>
            </a:r>
            <a:r>
              <a:rPr kumimoji="1" lang="ja-JP" altLang="en-US" sz="700" dirty="0" smtClean="0">
                <a:solidFill>
                  <a:srgbClr val="0066FF"/>
                </a:solidFill>
                <a:latin typeface="+mn-ea"/>
              </a:rPr>
              <a:t>年</a:t>
            </a:r>
            <a:r>
              <a:rPr kumimoji="1" lang="en-US" altLang="ja-JP" sz="700" dirty="0" smtClean="0">
                <a:solidFill>
                  <a:srgbClr val="0066FF"/>
                </a:solidFill>
                <a:latin typeface="+mn-ea"/>
              </a:rPr>
              <a:t>01</a:t>
            </a:r>
            <a:r>
              <a:rPr kumimoji="1" lang="ja-JP" altLang="en-US" sz="700" dirty="0" smtClean="0">
                <a:solidFill>
                  <a:srgbClr val="0066FF"/>
                </a:solidFill>
                <a:latin typeface="+mn-ea"/>
              </a:rPr>
              <a:t>月</a:t>
            </a:r>
            <a:r>
              <a:rPr lang="en-US" altLang="ja-JP" sz="700" dirty="0">
                <a:solidFill>
                  <a:srgbClr val="0066FF"/>
                </a:solidFill>
                <a:latin typeface="+mn-ea"/>
              </a:rPr>
              <a:t>24</a:t>
            </a:r>
            <a:r>
              <a:rPr kumimoji="1" lang="ja-JP" altLang="en-US" sz="700" dirty="0" smtClean="0">
                <a:solidFill>
                  <a:srgbClr val="0066FF"/>
                </a:solidFill>
                <a:latin typeface="+mn-ea"/>
              </a:rPr>
              <a:t>日</a:t>
            </a:r>
            <a:r>
              <a:rPr lang="en-US" altLang="ja-JP" sz="700" dirty="0">
                <a:solidFill>
                  <a:srgbClr val="0066FF"/>
                </a:solidFill>
                <a:latin typeface="+mn-ea"/>
              </a:rPr>
              <a:t>17</a:t>
            </a:r>
            <a:r>
              <a:rPr kumimoji="1" lang="ja-JP" altLang="en-US" sz="700" dirty="0" smtClean="0">
                <a:solidFill>
                  <a:srgbClr val="0066FF"/>
                </a:solidFill>
                <a:latin typeface="+mn-ea"/>
              </a:rPr>
              <a:t>時</a:t>
            </a:r>
            <a:r>
              <a:rPr kumimoji="1" lang="en-US" altLang="ja-JP" sz="700" dirty="0" smtClean="0">
                <a:solidFill>
                  <a:srgbClr val="0066FF"/>
                </a:solidFill>
                <a:latin typeface="+mn-ea"/>
              </a:rPr>
              <a:t>00</a:t>
            </a:r>
            <a:r>
              <a:rPr kumimoji="1" lang="ja-JP" altLang="en-US" sz="700" dirty="0" smtClean="0">
                <a:solidFill>
                  <a:srgbClr val="0066FF"/>
                </a:solidFill>
                <a:latin typeface="+mn-ea"/>
              </a:rPr>
              <a:t>分</a:t>
            </a:r>
            <a:endParaRPr kumimoji="1" lang="ja-JP" altLang="en-US" sz="700" dirty="0">
              <a:solidFill>
                <a:srgbClr val="0066FF"/>
              </a:solidFill>
              <a:latin typeface="+mn-ea"/>
            </a:endParaRPr>
          </a:p>
        </p:txBody>
      </p:sp>
      <p:cxnSp>
        <p:nvCxnSpPr>
          <p:cNvPr id="26" name="直線矢印コネクタ 25"/>
          <p:cNvCxnSpPr/>
          <p:nvPr/>
        </p:nvCxnSpPr>
        <p:spPr>
          <a:xfrm flipH="1">
            <a:off x="3131839" y="3921991"/>
            <a:ext cx="3087214" cy="14920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図表 16"/>
          <p:cNvGraphicFramePr/>
          <p:nvPr>
            <p:extLst>
              <p:ext uri="{D42A27DB-BD31-4B8C-83A1-F6EECF244321}">
                <p14:modId xmlns:p14="http://schemas.microsoft.com/office/powerpoint/2010/main" val="3041801797"/>
              </p:ext>
            </p:extLst>
          </p:nvPr>
        </p:nvGraphicFramePr>
        <p:xfrm>
          <a:off x="28297" y="109528"/>
          <a:ext cx="9011933" cy="43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9649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91861" y="1403479"/>
            <a:ext cx="3131840" cy="1815882"/>
          </a:xfrm>
          <a:prstGeom prst="rect">
            <a:avLst/>
          </a:prstGeom>
          <a:noFill/>
        </p:spPr>
        <p:txBody>
          <a:bodyPr wrap="square" rtlCol="0">
            <a:spAutoFit/>
          </a:bodyPr>
          <a:lstStyle/>
          <a:p>
            <a:r>
              <a:rPr lang="ja-JP" altLang="en-US" sz="1600" dirty="0" smtClean="0"/>
              <a:t>③</a:t>
            </a:r>
            <a:endParaRPr lang="en-US" altLang="ja-JP" sz="1600" dirty="0" smtClean="0"/>
          </a:p>
          <a:p>
            <a:r>
              <a:rPr lang="ja-JP" altLang="en-US" sz="1600" dirty="0" smtClean="0"/>
              <a:t>・　「利用者登録せずに申し込む方はこちら」をクリック。</a:t>
            </a:r>
            <a:endParaRPr lang="en-US" altLang="ja-JP" sz="1600" dirty="0" smtClean="0"/>
          </a:p>
          <a:p>
            <a:r>
              <a:rPr lang="ja-JP" altLang="en-US" sz="1600" dirty="0" smtClean="0"/>
              <a:t>　</a:t>
            </a:r>
            <a:endParaRPr lang="en-US" altLang="ja-JP" sz="1600" dirty="0" smtClean="0"/>
          </a:p>
          <a:p>
            <a:r>
              <a:rPr lang="ja-JP" altLang="en-US" sz="1600" dirty="0" smtClean="0"/>
              <a:t>・   「手続き説明」画面に移行します。</a:t>
            </a:r>
            <a:endParaRPr lang="en-US" altLang="ja-JP" sz="1600" dirty="0"/>
          </a:p>
          <a:p>
            <a:r>
              <a:rPr lang="ja-JP" altLang="en-US" sz="1600" dirty="0" smtClean="0"/>
              <a:t>　</a:t>
            </a:r>
            <a:endParaRPr lang="en-US" altLang="ja-JP" sz="1600" dirty="0"/>
          </a:p>
        </p:txBody>
      </p:sp>
      <p:pic>
        <p:nvPicPr>
          <p:cNvPr id="16" name="図 15"/>
          <p:cNvPicPr>
            <a:picLocks noChangeAspect="1"/>
          </p:cNvPicPr>
          <p:nvPr/>
        </p:nvPicPr>
        <p:blipFill rotWithShape="1">
          <a:blip r:embed="rId4"/>
          <a:srcRect l="24664" t="8605" r="26541" b="7324"/>
          <a:stretch/>
        </p:blipFill>
        <p:spPr>
          <a:xfrm>
            <a:off x="395536" y="1143854"/>
            <a:ext cx="4982360" cy="4828681"/>
          </a:xfrm>
          <a:prstGeom prst="rect">
            <a:avLst/>
          </a:prstGeom>
        </p:spPr>
      </p:pic>
      <p:sp>
        <p:nvSpPr>
          <p:cNvPr id="10" name="円/楕円 9"/>
          <p:cNvSpPr/>
          <p:nvPr/>
        </p:nvSpPr>
        <p:spPr>
          <a:xfrm>
            <a:off x="1931924" y="3068952"/>
            <a:ext cx="2021610" cy="5792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3995936" y="2680751"/>
            <a:ext cx="1746220" cy="5682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765426" y="2680751"/>
            <a:ext cx="3204000" cy="138499"/>
          </a:xfrm>
          <a:prstGeom prst="rect">
            <a:avLst/>
          </a:prstGeom>
          <a:solidFill>
            <a:schemeClr val="bg1"/>
          </a:solidFill>
        </p:spPr>
        <p:txBody>
          <a:bodyPr wrap="square" lIns="0" tIns="0" bIns="0" rtlCol="0">
            <a:spAutoFit/>
          </a:bodyPr>
          <a:lstStyle/>
          <a:p>
            <a:r>
              <a:rPr kumimoji="1" lang="ja-JP" altLang="en-US" sz="900" dirty="0" smtClean="0">
                <a:latin typeface="+mn-ea"/>
              </a:rPr>
              <a:t>平成</a:t>
            </a:r>
            <a:r>
              <a:rPr kumimoji="1" lang="en-US" altLang="ja-JP" sz="900" dirty="0" smtClean="0">
                <a:latin typeface="+mn-ea"/>
              </a:rPr>
              <a:t>30</a:t>
            </a:r>
            <a:r>
              <a:rPr kumimoji="1" lang="ja-JP" altLang="en-US" sz="900" dirty="0" smtClean="0">
                <a:latin typeface="+mn-ea"/>
              </a:rPr>
              <a:t>年度広島県立広島叡智学園教員採用候補者選考試験</a:t>
            </a:r>
            <a:endParaRPr kumimoji="1" lang="ja-JP" altLang="en-US" sz="900" dirty="0">
              <a:latin typeface="+mn-ea"/>
            </a:endParaRPr>
          </a:p>
        </p:txBody>
      </p:sp>
      <p:sp>
        <p:nvSpPr>
          <p:cNvPr id="13" name="テキスト ボックス 12"/>
          <p:cNvSpPr txBox="1"/>
          <p:nvPr/>
        </p:nvSpPr>
        <p:spPr>
          <a:xfrm>
            <a:off x="1771117" y="2842861"/>
            <a:ext cx="1152000" cy="107722"/>
          </a:xfrm>
          <a:prstGeom prst="rect">
            <a:avLst/>
          </a:prstGeom>
          <a:solidFill>
            <a:schemeClr val="bg1"/>
          </a:solidFill>
        </p:spPr>
        <p:txBody>
          <a:bodyPr wrap="square" lIns="0" tIns="0" bIns="0" rtlCol="0" anchor="ctr" anchorCtr="1">
            <a:spAutoFit/>
          </a:bodyPr>
          <a:lstStyle/>
          <a:p>
            <a:r>
              <a:rPr kumimoji="1" lang="en-US" altLang="ja-JP" sz="700" dirty="0" smtClean="0">
                <a:latin typeface="+mn-ea"/>
              </a:rPr>
              <a:t>2017</a:t>
            </a:r>
            <a:r>
              <a:rPr kumimoji="1" lang="ja-JP" altLang="en-US" sz="700" dirty="0" smtClean="0">
                <a:latin typeface="+mn-ea"/>
              </a:rPr>
              <a:t>年</a:t>
            </a:r>
            <a:r>
              <a:rPr kumimoji="1" lang="en-US" altLang="ja-JP" sz="700" dirty="0" smtClean="0">
                <a:latin typeface="+mn-ea"/>
              </a:rPr>
              <a:t>12</a:t>
            </a:r>
            <a:r>
              <a:rPr kumimoji="1" lang="ja-JP" altLang="en-US" sz="700" dirty="0" smtClean="0">
                <a:latin typeface="+mn-ea"/>
              </a:rPr>
              <a:t>月</a:t>
            </a:r>
            <a:r>
              <a:rPr lang="en-US" altLang="ja-JP" sz="700" dirty="0">
                <a:latin typeface="+mn-ea"/>
              </a:rPr>
              <a:t>25</a:t>
            </a:r>
            <a:r>
              <a:rPr kumimoji="1" lang="ja-JP" altLang="en-US" sz="700" dirty="0" smtClean="0">
                <a:latin typeface="+mn-ea"/>
              </a:rPr>
              <a:t>日</a:t>
            </a:r>
            <a:r>
              <a:rPr kumimoji="1" lang="en-US" altLang="ja-JP" sz="700" dirty="0" smtClean="0">
                <a:latin typeface="+mn-ea"/>
              </a:rPr>
              <a:t>09</a:t>
            </a:r>
            <a:r>
              <a:rPr kumimoji="1" lang="ja-JP" altLang="en-US" sz="700" dirty="0" smtClean="0">
                <a:latin typeface="+mn-ea"/>
              </a:rPr>
              <a:t>時</a:t>
            </a:r>
            <a:r>
              <a:rPr kumimoji="1" lang="en-US" altLang="ja-JP" sz="700" dirty="0" smtClean="0">
                <a:latin typeface="+mn-ea"/>
              </a:rPr>
              <a:t>00</a:t>
            </a:r>
            <a:r>
              <a:rPr kumimoji="1" lang="ja-JP" altLang="en-US" sz="700" dirty="0" smtClean="0">
                <a:latin typeface="+mn-ea"/>
              </a:rPr>
              <a:t>分</a:t>
            </a:r>
            <a:endParaRPr kumimoji="1" lang="ja-JP" altLang="en-US" sz="700" dirty="0">
              <a:latin typeface="+mn-ea"/>
            </a:endParaRPr>
          </a:p>
        </p:txBody>
      </p:sp>
      <p:sp>
        <p:nvSpPr>
          <p:cNvPr id="15" name="テキスト ボックス 14"/>
          <p:cNvSpPr txBox="1"/>
          <p:nvPr/>
        </p:nvSpPr>
        <p:spPr>
          <a:xfrm>
            <a:off x="3041923" y="2846367"/>
            <a:ext cx="1152000" cy="107722"/>
          </a:xfrm>
          <a:prstGeom prst="rect">
            <a:avLst/>
          </a:prstGeom>
          <a:solidFill>
            <a:schemeClr val="bg1"/>
          </a:solidFill>
        </p:spPr>
        <p:txBody>
          <a:bodyPr wrap="square" lIns="0" tIns="0" bIns="0" rtlCol="0" anchor="ctr" anchorCtr="1">
            <a:spAutoFit/>
          </a:bodyPr>
          <a:lstStyle/>
          <a:p>
            <a:r>
              <a:rPr kumimoji="1" lang="en-US" altLang="ja-JP" sz="700" dirty="0" smtClean="0">
                <a:latin typeface="+mn-ea"/>
              </a:rPr>
              <a:t>2018</a:t>
            </a:r>
            <a:r>
              <a:rPr kumimoji="1" lang="ja-JP" altLang="en-US" sz="700" dirty="0" smtClean="0">
                <a:latin typeface="+mn-ea"/>
              </a:rPr>
              <a:t>年</a:t>
            </a:r>
            <a:r>
              <a:rPr kumimoji="1" lang="en-US" altLang="ja-JP" sz="700" dirty="0" smtClean="0">
                <a:latin typeface="+mn-ea"/>
              </a:rPr>
              <a:t>01</a:t>
            </a:r>
            <a:r>
              <a:rPr kumimoji="1" lang="ja-JP" altLang="en-US" sz="700" dirty="0" smtClean="0">
                <a:latin typeface="+mn-ea"/>
              </a:rPr>
              <a:t>月</a:t>
            </a:r>
            <a:r>
              <a:rPr lang="en-US" altLang="ja-JP" sz="700" dirty="0">
                <a:latin typeface="+mn-ea"/>
              </a:rPr>
              <a:t>24</a:t>
            </a:r>
            <a:r>
              <a:rPr kumimoji="1" lang="ja-JP" altLang="en-US" sz="700" dirty="0" smtClean="0">
                <a:latin typeface="+mn-ea"/>
              </a:rPr>
              <a:t>日</a:t>
            </a:r>
            <a:r>
              <a:rPr lang="en-US" altLang="ja-JP" sz="700" dirty="0">
                <a:latin typeface="+mn-ea"/>
              </a:rPr>
              <a:t>17</a:t>
            </a:r>
            <a:r>
              <a:rPr kumimoji="1" lang="ja-JP" altLang="en-US" sz="700" dirty="0" smtClean="0">
                <a:latin typeface="+mn-ea"/>
              </a:rPr>
              <a:t>時</a:t>
            </a:r>
            <a:r>
              <a:rPr kumimoji="1" lang="en-US" altLang="ja-JP" sz="700" dirty="0" smtClean="0">
                <a:latin typeface="+mn-ea"/>
              </a:rPr>
              <a:t>00</a:t>
            </a:r>
            <a:r>
              <a:rPr kumimoji="1" lang="ja-JP" altLang="en-US" sz="700" dirty="0" smtClean="0">
                <a:latin typeface="+mn-ea"/>
              </a:rPr>
              <a:t>分</a:t>
            </a:r>
            <a:endParaRPr kumimoji="1" lang="ja-JP" altLang="en-US" sz="700" dirty="0">
              <a:latin typeface="+mn-ea"/>
            </a:endParaRPr>
          </a:p>
        </p:txBody>
      </p:sp>
      <p:graphicFrame>
        <p:nvGraphicFramePr>
          <p:cNvPr id="17" name="図表 16"/>
          <p:cNvGraphicFramePr/>
          <p:nvPr>
            <p:extLst>
              <p:ext uri="{D42A27DB-BD31-4B8C-83A1-F6EECF244321}">
                <p14:modId xmlns:p14="http://schemas.microsoft.com/office/powerpoint/2010/main" val="4247570673"/>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2958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91861" y="1403479"/>
            <a:ext cx="3131840" cy="1569660"/>
          </a:xfrm>
          <a:prstGeom prst="rect">
            <a:avLst/>
          </a:prstGeom>
          <a:noFill/>
        </p:spPr>
        <p:txBody>
          <a:bodyPr wrap="square" rtlCol="0">
            <a:spAutoFit/>
          </a:bodyPr>
          <a:lstStyle/>
          <a:p>
            <a:r>
              <a:rPr lang="ja-JP" altLang="en-US" sz="1600" dirty="0" smtClean="0"/>
              <a:t>④</a:t>
            </a:r>
            <a:endParaRPr lang="en-US" altLang="ja-JP" sz="1600" dirty="0" smtClean="0"/>
          </a:p>
          <a:p>
            <a:r>
              <a:rPr lang="ja-JP" altLang="en-US" sz="1600" dirty="0" smtClean="0"/>
              <a:t>・　「手続き説明」画面に移行後，</a:t>
            </a:r>
            <a:r>
              <a:rPr lang="en-US" altLang="ja-JP" sz="1600" dirty="0" smtClean="0"/>
              <a:t/>
            </a:r>
            <a:br>
              <a:rPr lang="en-US" altLang="ja-JP" sz="1600" dirty="0" smtClean="0"/>
            </a:br>
            <a:r>
              <a:rPr lang="ja-JP" altLang="en-US" sz="1600" dirty="0"/>
              <a:t> </a:t>
            </a:r>
            <a:r>
              <a:rPr lang="ja-JP" altLang="en-US" sz="1600" dirty="0" smtClean="0"/>
              <a:t>「同意する」をクリック。</a:t>
            </a:r>
            <a:endParaRPr lang="en-US" altLang="ja-JP" sz="1600" dirty="0" smtClean="0"/>
          </a:p>
          <a:p>
            <a:r>
              <a:rPr lang="ja-JP" altLang="en-US" sz="1600" dirty="0" smtClean="0"/>
              <a:t>　</a:t>
            </a:r>
            <a:endParaRPr lang="en-US" altLang="ja-JP" sz="1600" dirty="0" smtClean="0"/>
          </a:p>
          <a:p>
            <a:r>
              <a:rPr lang="ja-JP" altLang="en-US" sz="1600" dirty="0" smtClean="0"/>
              <a:t>・   </a:t>
            </a:r>
            <a:r>
              <a:rPr lang="ja-JP" altLang="en-US" sz="1600" dirty="0"/>
              <a:t>次の</a:t>
            </a:r>
            <a:r>
              <a:rPr lang="ja-JP" altLang="en-US" sz="1600" dirty="0" smtClean="0"/>
              <a:t>画面に移行します。</a:t>
            </a:r>
            <a:endParaRPr lang="en-US" altLang="ja-JP" sz="1600" dirty="0"/>
          </a:p>
          <a:p>
            <a:r>
              <a:rPr lang="ja-JP" altLang="en-US" sz="1600" dirty="0" smtClean="0"/>
              <a:t>　</a:t>
            </a:r>
            <a:endParaRPr lang="en-US" altLang="ja-JP" sz="1600" dirty="0"/>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828" t="8030" r="26472" b="38985"/>
          <a:stretch/>
        </p:blipFill>
        <p:spPr bwMode="auto">
          <a:xfrm>
            <a:off x="251424" y="1126224"/>
            <a:ext cx="5312658" cy="325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668815" y="3917349"/>
            <a:ext cx="3204000" cy="138499"/>
          </a:xfrm>
          <a:prstGeom prst="rect">
            <a:avLst/>
          </a:prstGeom>
          <a:solidFill>
            <a:schemeClr val="bg1"/>
          </a:solidFill>
        </p:spPr>
        <p:txBody>
          <a:bodyPr wrap="square" lIns="0" tIns="0" bIns="0" rtlCol="0">
            <a:spAutoFit/>
          </a:bodyPr>
          <a:lstStyle/>
          <a:p>
            <a:r>
              <a:rPr kumimoji="1" lang="ja-JP" altLang="en-US" sz="900" dirty="0" smtClean="0">
                <a:latin typeface="+mn-ea"/>
              </a:rPr>
              <a:t>平成</a:t>
            </a:r>
            <a:r>
              <a:rPr kumimoji="1" lang="en-US" altLang="ja-JP" sz="900" dirty="0" smtClean="0">
                <a:latin typeface="+mn-ea"/>
              </a:rPr>
              <a:t>30</a:t>
            </a:r>
            <a:r>
              <a:rPr kumimoji="1" lang="ja-JP" altLang="en-US" sz="900" dirty="0" smtClean="0">
                <a:latin typeface="+mn-ea"/>
              </a:rPr>
              <a:t>年度広島県立広島叡智学園教員採用候補者選考試験</a:t>
            </a:r>
            <a:endParaRPr kumimoji="1" lang="ja-JP" altLang="en-US" sz="900" dirty="0">
              <a:latin typeface="+mn-ea"/>
            </a:endParaRPr>
          </a:p>
        </p:txBody>
      </p:sp>
      <p:sp>
        <p:nvSpPr>
          <p:cNvPr id="3" name="正方形/長方形 2"/>
          <p:cNvSpPr/>
          <p:nvPr/>
        </p:nvSpPr>
        <p:spPr>
          <a:xfrm>
            <a:off x="1687865" y="4074898"/>
            <a:ext cx="1535033" cy="45329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701" t="61122" r="26152" b="5683"/>
          <a:stretch/>
        </p:blipFill>
        <p:spPr bwMode="auto">
          <a:xfrm>
            <a:off x="251423" y="4723209"/>
            <a:ext cx="5368741" cy="203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2969123" y="5895348"/>
            <a:ext cx="826099" cy="2340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1925" y="4295638"/>
            <a:ext cx="5868000" cy="518065"/>
            <a:chOff x="595352" y="3388523"/>
            <a:chExt cx="5892555" cy="518065"/>
          </a:xfrm>
        </p:grpSpPr>
        <p:grpSp>
          <p:nvGrpSpPr>
            <p:cNvPr id="17" name="グループ化 16"/>
            <p:cNvGrpSpPr/>
            <p:nvPr/>
          </p:nvGrpSpPr>
          <p:grpSpPr>
            <a:xfrm>
              <a:off x="595352" y="3388523"/>
              <a:ext cx="1334412" cy="503824"/>
              <a:chOff x="595352" y="3388523"/>
              <a:chExt cx="1334412" cy="503824"/>
            </a:xfrm>
          </p:grpSpPr>
          <p:cxnSp>
            <p:nvCxnSpPr>
              <p:cNvPr id="27" name="曲線コネクタ 26"/>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8" name="曲線コネクタ 27"/>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2114733" y="3393270"/>
              <a:ext cx="1334412" cy="503824"/>
              <a:chOff x="595352" y="3388523"/>
              <a:chExt cx="1334412" cy="503824"/>
            </a:xfrm>
          </p:grpSpPr>
          <p:cxnSp>
            <p:nvCxnSpPr>
              <p:cNvPr id="25" name="曲線コネクタ 24"/>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6" name="曲線コネクタ 25"/>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3634114" y="3398017"/>
              <a:ext cx="1334412" cy="503824"/>
              <a:chOff x="595352" y="3388523"/>
              <a:chExt cx="1334412" cy="503824"/>
            </a:xfrm>
          </p:grpSpPr>
          <p:cxnSp>
            <p:nvCxnSpPr>
              <p:cNvPr id="23" name="曲線コネクタ 22"/>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4" name="曲線コネクタ 23"/>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5153495" y="3402764"/>
              <a:ext cx="1334412" cy="503824"/>
              <a:chOff x="595352" y="3388523"/>
              <a:chExt cx="1334412" cy="503824"/>
            </a:xfrm>
          </p:grpSpPr>
          <p:cxnSp>
            <p:nvCxnSpPr>
              <p:cNvPr id="21" name="曲線コネクタ 20"/>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2" name="曲線コネクタ 21"/>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152400" y="4362313"/>
            <a:ext cx="5868000" cy="518065"/>
            <a:chOff x="595352" y="3388523"/>
            <a:chExt cx="5892555" cy="518065"/>
          </a:xfrm>
        </p:grpSpPr>
        <p:grpSp>
          <p:nvGrpSpPr>
            <p:cNvPr id="30" name="グループ化 29"/>
            <p:cNvGrpSpPr/>
            <p:nvPr/>
          </p:nvGrpSpPr>
          <p:grpSpPr>
            <a:xfrm>
              <a:off x="595352" y="3388523"/>
              <a:ext cx="1334412" cy="503824"/>
              <a:chOff x="595352" y="3388523"/>
              <a:chExt cx="1334412" cy="503824"/>
            </a:xfrm>
          </p:grpSpPr>
          <p:cxnSp>
            <p:nvCxnSpPr>
              <p:cNvPr id="40" name="曲線コネクタ 39"/>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41" name="曲線コネクタ 40"/>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2114733" y="3393270"/>
              <a:ext cx="1334412" cy="503824"/>
              <a:chOff x="595352" y="3388523"/>
              <a:chExt cx="1334412" cy="503824"/>
            </a:xfrm>
          </p:grpSpPr>
          <p:cxnSp>
            <p:nvCxnSpPr>
              <p:cNvPr id="38" name="曲線コネクタ 37"/>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9" name="曲線コネクタ 38"/>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a:off x="3634114" y="3398017"/>
              <a:ext cx="1334412" cy="503824"/>
              <a:chOff x="595352" y="3388523"/>
              <a:chExt cx="1334412" cy="503824"/>
            </a:xfrm>
          </p:grpSpPr>
          <p:cxnSp>
            <p:nvCxnSpPr>
              <p:cNvPr id="36" name="曲線コネクタ 35"/>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7" name="曲線コネクタ 36"/>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p:nvGrpSpPr>
          <p:grpSpPr>
            <a:xfrm>
              <a:off x="5153495" y="3402764"/>
              <a:ext cx="1334412" cy="503824"/>
              <a:chOff x="595352" y="3388523"/>
              <a:chExt cx="1334412" cy="503824"/>
            </a:xfrm>
          </p:grpSpPr>
          <p:cxnSp>
            <p:nvCxnSpPr>
              <p:cNvPr id="34" name="曲線コネクタ 33"/>
              <p:cNvCxnSpPr/>
              <p:nvPr/>
            </p:nvCxnSpPr>
            <p:spPr>
              <a:xfrm rot="8340000" flipH="1" flipV="1">
                <a:off x="595352" y="3388523"/>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5" name="曲線コネクタ 34"/>
              <p:cNvCxnSpPr/>
              <p:nvPr/>
            </p:nvCxnSpPr>
            <p:spPr>
              <a:xfrm rot="8340000" flipH="1" flipV="1">
                <a:off x="1352653" y="3393270"/>
                <a:ext cx="577111" cy="499077"/>
              </a:xfrm>
              <a:prstGeom prst="curvedConnector3">
                <a:avLst/>
              </a:prstGeom>
            </p:spPr>
            <p:style>
              <a:lnRef idx="1">
                <a:schemeClr val="accent1"/>
              </a:lnRef>
              <a:fillRef idx="0">
                <a:schemeClr val="accent1"/>
              </a:fillRef>
              <a:effectRef idx="0">
                <a:schemeClr val="accent1"/>
              </a:effectRef>
              <a:fontRef idx="minor">
                <a:schemeClr val="tx1"/>
              </a:fontRef>
            </p:style>
          </p:cxnSp>
        </p:grpSp>
      </p:grpSp>
      <p:graphicFrame>
        <p:nvGraphicFramePr>
          <p:cNvPr id="42" name="図表 41"/>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3" name="テキスト ボックス 42"/>
          <p:cNvSpPr txBox="1"/>
          <p:nvPr/>
        </p:nvSpPr>
        <p:spPr>
          <a:xfrm>
            <a:off x="3134020" y="5426618"/>
            <a:ext cx="1152000" cy="123111"/>
          </a:xfrm>
          <a:prstGeom prst="rect">
            <a:avLst/>
          </a:prstGeom>
          <a:solidFill>
            <a:schemeClr val="bg1"/>
          </a:solidFill>
        </p:spPr>
        <p:txBody>
          <a:bodyPr wrap="square" lIns="0" tIns="0" rIns="0" bIns="0" rtlCol="0" anchor="ctr" anchorCtr="1">
            <a:spAutoFit/>
          </a:bodyPr>
          <a:lstStyle/>
          <a:p>
            <a:r>
              <a:rPr kumimoji="1" lang="en-US" altLang="ja-JP" sz="800" dirty="0" smtClean="0">
                <a:solidFill>
                  <a:srgbClr val="FF0000"/>
                </a:solidFill>
                <a:latin typeface="+mn-ea"/>
              </a:rPr>
              <a:t>2018</a:t>
            </a:r>
            <a:r>
              <a:rPr kumimoji="1" lang="ja-JP" altLang="en-US" sz="800" dirty="0" smtClean="0">
                <a:solidFill>
                  <a:srgbClr val="FF0000"/>
                </a:solidFill>
                <a:latin typeface="+mn-ea"/>
              </a:rPr>
              <a:t>年</a:t>
            </a:r>
            <a:r>
              <a:rPr kumimoji="1" lang="en-US" altLang="ja-JP" sz="800" dirty="0" smtClean="0">
                <a:solidFill>
                  <a:srgbClr val="FF0000"/>
                </a:solidFill>
                <a:latin typeface="+mn-ea"/>
              </a:rPr>
              <a:t>01</a:t>
            </a:r>
            <a:r>
              <a:rPr kumimoji="1" lang="ja-JP" altLang="en-US" sz="800" dirty="0" smtClean="0">
                <a:solidFill>
                  <a:srgbClr val="FF0000"/>
                </a:solidFill>
                <a:latin typeface="+mn-ea"/>
              </a:rPr>
              <a:t>月</a:t>
            </a:r>
            <a:r>
              <a:rPr lang="en-US" altLang="ja-JP" sz="800" dirty="0">
                <a:solidFill>
                  <a:srgbClr val="FF0000"/>
                </a:solidFill>
                <a:latin typeface="+mn-ea"/>
              </a:rPr>
              <a:t>24</a:t>
            </a:r>
            <a:r>
              <a:rPr kumimoji="1" lang="ja-JP" altLang="en-US" sz="800" dirty="0" smtClean="0">
                <a:solidFill>
                  <a:srgbClr val="FF0000"/>
                </a:solidFill>
                <a:latin typeface="+mn-ea"/>
              </a:rPr>
              <a:t>日</a:t>
            </a:r>
            <a:r>
              <a:rPr lang="en-US" altLang="ja-JP" sz="800" dirty="0">
                <a:solidFill>
                  <a:srgbClr val="FF0000"/>
                </a:solidFill>
                <a:latin typeface="+mn-ea"/>
              </a:rPr>
              <a:t>17</a:t>
            </a:r>
            <a:r>
              <a:rPr kumimoji="1" lang="ja-JP" altLang="en-US" sz="800" dirty="0" smtClean="0">
                <a:solidFill>
                  <a:srgbClr val="FF0000"/>
                </a:solidFill>
                <a:latin typeface="+mn-ea"/>
              </a:rPr>
              <a:t>時</a:t>
            </a:r>
            <a:r>
              <a:rPr kumimoji="1" lang="en-US" altLang="ja-JP" sz="800" dirty="0" smtClean="0">
                <a:solidFill>
                  <a:srgbClr val="FF0000"/>
                </a:solidFill>
                <a:latin typeface="+mn-ea"/>
              </a:rPr>
              <a:t>00</a:t>
            </a:r>
            <a:r>
              <a:rPr kumimoji="1" lang="ja-JP" altLang="en-US" sz="800" dirty="0" smtClean="0">
                <a:solidFill>
                  <a:srgbClr val="FF0000"/>
                </a:solidFill>
                <a:latin typeface="+mn-ea"/>
              </a:rPr>
              <a:t>分</a:t>
            </a:r>
            <a:endParaRPr kumimoji="1" lang="ja-JP" altLang="en-US" sz="800" dirty="0">
              <a:solidFill>
                <a:srgbClr val="FF0000"/>
              </a:solidFill>
              <a:latin typeface="+mn-ea"/>
            </a:endParaRPr>
          </a:p>
        </p:txBody>
      </p:sp>
      <p:sp>
        <p:nvSpPr>
          <p:cNvPr id="44" name="テキスト ボックス 43"/>
          <p:cNvSpPr txBox="1"/>
          <p:nvPr/>
        </p:nvSpPr>
        <p:spPr>
          <a:xfrm>
            <a:off x="1874273" y="5436143"/>
            <a:ext cx="1152000" cy="123111"/>
          </a:xfrm>
          <a:prstGeom prst="rect">
            <a:avLst/>
          </a:prstGeom>
          <a:solidFill>
            <a:schemeClr val="bg1"/>
          </a:solidFill>
        </p:spPr>
        <p:txBody>
          <a:bodyPr wrap="square" lIns="0" tIns="0" rIns="0" bIns="0" rtlCol="0" anchor="ctr" anchorCtr="1">
            <a:spAutoFit/>
          </a:bodyPr>
          <a:lstStyle/>
          <a:p>
            <a:r>
              <a:rPr kumimoji="1" lang="en-US" altLang="ja-JP" sz="800" dirty="0" smtClean="0">
                <a:solidFill>
                  <a:srgbClr val="FF0000"/>
                </a:solidFill>
                <a:latin typeface="+mn-ea"/>
              </a:rPr>
              <a:t>2017</a:t>
            </a:r>
            <a:r>
              <a:rPr kumimoji="1" lang="ja-JP" altLang="en-US" sz="800" dirty="0" smtClean="0">
                <a:solidFill>
                  <a:srgbClr val="FF0000"/>
                </a:solidFill>
                <a:latin typeface="+mn-ea"/>
              </a:rPr>
              <a:t>年</a:t>
            </a:r>
            <a:r>
              <a:rPr lang="en-US" altLang="ja-JP" sz="800" dirty="0" smtClean="0">
                <a:solidFill>
                  <a:srgbClr val="FF0000"/>
                </a:solidFill>
                <a:latin typeface="+mn-ea"/>
              </a:rPr>
              <a:t>12</a:t>
            </a:r>
            <a:r>
              <a:rPr kumimoji="1" lang="ja-JP" altLang="en-US" sz="800" dirty="0" smtClean="0">
                <a:solidFill>
                  <a:srgbClr val="FF0000"/>
                </a:solidFill>
                <a:latin typeface="+mn-ea"/>
              </a:rPr>
              <a:t>月</a:t>
            </a:r>
            <a:r>
              <a:rPr lang="en-US" altLang="ja-JP" sz="800" dirty="0" smtClean="0">
                <a:solidFill>
                  <a:srgbClr val="FF0000"/>
                </a:solidFill>
                <a:latin typeface="+mn-ea"/>
              </a:rPr>
              <a:t>25</a:t>
            </a:r>
            <a:r>
              <a:rPr kumimoji="1" lang="ja-JP" altLang="en-US" sz="800" dirty="0" smtClean="0">
                <a:solidFill>
                  <a:srgbClr val="FF0000"/>
                </a:solidFill>
                <a:latin typeface="+mn-ea"/>
              </a:rPr>
              <a:t>日</a:t>
            </a:r>
            <a:r>
              <a:rPr lang="en-US" altLang="ja-JP" sz="800" dirty="0" smtClean="0">
                <a:solidFill>
                  <a:srgbClr val="FF0000"/>
                </a:solidFill>
                <a:latin typeface="+mn-ea"/>
              </a:rPr>
              <a:t>00</a:t>
            </a:r>
            <a:r>
              <a:rPr kumimoji="1" lang="ja-JP" altLang="en-US" sz="800" dirty="0" smtClean="0">
                <a:solidFill>
                  <a:srgbClr val="FF0000"/>
                </a:solidFill>
                <a:latin typeface="+mn-ea"/>
              </a:rPr>
              <a:t>時</a:t>
            </a:r>
            <a:r>
              <a:rPr kumimoji="1" lang="en-US" altLang="ja-JP" sz="800" dirty="0" smtClean="0">
                <a:solidFill>
                  <a:srgbClr val="FF0000"/>
                </a:solidFill>
                <a:latin typeface="+mn-ea"/>
              </a:rPr>
              <a:t>00</a:t>
            </a:r>
            <a:r>
              <a:rPr kumimoji="1" lang="ja-JP" altLang="en-US" sz="800" dirty="0" smtClean="0">
                <a:solidFill>
                  <a:srgbClr val="FF0000"/>
                </a:solidFill>
                <a:latin typeface="+mn-ea"/>
              </a:rPr>
              <a:t>分</a:t>
            </a:r>
            <a:endParaRPr kumimoji="1" lang="ja-JP" altLang="en-US" sz="800" dirty="0">
              <a:solidFill>
                <a:srgbClr val="FF0000"/>
              </a:solidFill>
              <a:latin typeface="+mn-ea"/>
            </a:endParaRPr>
          </a:p>
        </p:txBody>
      </p:sp>
      <p:cxnSp>
        <p:nvCxnSpPr>
          <p:cNvPr id="11" name="直線矢印コネクタ 10"/>
          <p:cNvCxnSpPr/>
          <p:nvPr/>
        </p:nvCxnSpPr>
        <p:spPr>
          <a:xfrm flipH="1">
            <a:off x="3795222" y="1808784"/>
            <a:ext cx="2196639" cy="40769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3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991861" y="1403479"/>
            <a:ext cx="3131840" cy="1323439"/>
          </a:xfrm>
          <a:prstGeom prst="rect">
            <a:avLst/>
          </a:prstGeom>
          <a:noFill/>
        </p:spPr>
        <p:txBody>
          <a:bodyPr wrap="square" rtlCol="0">
            <a:spAutoFit/>
          </a:bodyPr>
          <a:lstStyle/>
          <a:p>
            <a:r>
              <a:rPr lang="ja-JP" altLang="en-US" sz="1600" dirty="0" smtClean="0"/>
              <a:t>⑤</a:t>
            </a:r>
            <a:endParaRPr lang="en-US" altLang="ja-JP" sz="1600" dirty="0" smtClean="0"/>
          </a:p>
          <a:p>
            <a:r>
              <a:rPr lang="ja-JP" altLang="en-US" sz="1600" dirty="0" smtClean="0"/>
              <a:t>・　連絡先メールアドレスを２か所（上段と下段）同じものを入力してください。</a:t>
            </a:r>
            <a:endParaRPr lang="en-US" altLang="ja-JP" sz="1600" dirty="0" smtClean="0"/>
          </a:p>
          <a:p>
            <a:r>
              <a:rPr lang="ja-JP" altLang="en-US" sz="1600" dirty="0" smtClean="0"/>
              <a:t>　</a:t>
            </a:r>
            <a:endParaRPr lang="en-US" altLang="ja-JP" sz="1600" dirty="0"/>
          </a:p>
        </p:txBody>
      </p:sp>
      <p:sp>
        <p:nvSpPr>
          <p:cNvPr id="3" name="正方形/長方形 2"/>
          <p:cNvSpPr/>
          <p:nvPr/>
        </p:nvSpPr>
        <p:spPr>
          <a:xfrm>
            <a:off x="1687865" y="4074898"/>
            <a:ext cx="1535033" cy="45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rotWithShape="1">
          <a:blip r:embed="rId4"/>
          <a:srcRect l="24664" t="8019" r="26717" b="8190"/>
          <a:stretch/>
        </p:blipFill>
        <p:spPr>
          <a:xfrm>
            <a:off x="395534" y="1161102"/>
            <a:ext cx="4593912" cy="4453449"/>
          </a:xfrm>
          <a:prstGeom prst="rect">
            <a:avLst/>
          </a:prstGeom>
        </p:spPr>
      </p:pic>
      <p:pic>
        <p:nvPicPr>
          <p:cNvPr id="43" name="図 42"/>
          <p:cNvPicPr>
            <a:picLocks noChangeAspect="1"/>
          </p:cNvPicPr>
          <p:nvPr/>
        </p:nvPicPr>
        <p:blipFill rotWithShape="1">
          <a:blip r:embed="rId5"/>
          <a:srcRect l="25017" t="76449" r="25835" b="5467"/>
          <a:stretch/>
        </p:blipFill>
        <p:spPr>
          <a:xfrm>
            <a:off x="450997" y="5580099"/>
            <a:ext cx="4643896" cy="961156"/>
          </a:xfrm>
          <a:prstGeom prst="rect">
            <a:avLst/>
          </a:prstGeom>
        </p:spPr>
      </p:pic>
      <p:sp>
        <p:nvSpPr>
          <p:cNvPr id="10" name="円/楕円 9"/>
          <p:cNvSpPr/>
          <p:nvPr/>
        </p:nvSpPr>
        <p:spPr>
          <a:xfrm>
            <a:off x="1421580" y="4779181"/>
            <a:ext cx="3471961" cy="720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3795222" y="1808784"/>
            <a:ext cx="2196640" cy="29703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29611" y="2870221"/>
            <a:ext cx="3204000" cy="138499"/>
          </a:xfrm>
          <a:prstGeom prst="rect">
            <a:avLst/>
          </a:prstGeom>
          <a:solidFill>
            <a:schemeClr val="bg1"/>
          </a:solidFill>
        </p:spPr>
        <p:txBody>
          <a:bodyPr wrap="square" lIns="0" tIns="0" bIns="0" rtlCol="0">
            <a:spAutoFit/>
          </a:bodyPr>
          <a:lstStyle/>
          <a:p>
            <a:r>
              <a:rPr kumimoji="1" lang="ja-JP" altLang="en-US" sz="900" dirty="0" smtClean="0">
                <a:latin typeface="+mn-ea"/>
              </a:rPr>
              <a:t>平成</a:t>
            </a:r>
            <a:r>
              <a:rPr kumimoji="1" lang="en-US" altLang="ja-JP" sz="900" dirty="0" smtClean="0">
                <a:latin typeface="+mn-ea"/>
              </a:rPr>
              <a:t>30</a:t>
            </a:r>
            <a:r>
              <a:rPr kumimoji="1" lang="ja-JP" altLang="en-US" sz="900" dirty="0" smtClean="0">
                <a:latin typeface="+mn-ea"/>
              </a:rPr>
              <a:t>年度広島県立広島叡智学園教員採用候補者選考試験</a:t>
            </a:r>
            <a:endParaRPr kumimoji="1" lang="ja-JP" altLang="en-US" sz="900" dirty="0">
              <a:latin typeface="+mn-ea"/>
            </a:endParaRPr>
          </a:p>
        </p:txBody>
      </p:sp>
      <p:sp>
        <p:nvSpPr>
          <p:cNvPr id="44" name="円/楕円 43"/>
          <p:cNvSpPr/>
          <p:nvPr/>
        </p:nvSpPr>
        <p:spPr>
          <a:xfrm>
            <a:off x="2772945" y="5717400"/>
            <a:ext cx="718911" cy="2424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flipH="1">
            <a:off x="3581868" y="5229240"/>
            <a:ext cx="2070276" cy="5575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832168" y="4914501"/>
            <a:ext cx="3131840" cy="584775"/>
          </a:xfrm>
          <a:prstGeom prst="rect">
            <a:avLst/>
          </a:prstGeom>
          <a:noFill/>
        </p:spPr>
        <p:txBody>
          <a:bodyPr wrap="square" rtlCol="0">
            <a:spAutoFit/>
          </a:bodyPr>
          <a:lstStyle/>
          <a:p>
            <a:r>
              <a:rPr lang="ja-JP" altLang="en-US" sz="1600" dirty="0" smtClean="0"/>
              <a:t>「完了する」をクリック。</a:t>
            </a:r>
            <a:endParaRPr lang="en-US" altLang="ja-JP" sz="1600" dirty="0" smtClean="0"/>
          </a:p>
          <a:p>
            <a:r>
              <a:rPr lang="ja-JP" altLang="en-US" sz="1600" dirty="0" smtClean="0"/>
              <a:t>　</a:t>
            </a:r>
            <a:endParaRPr lang="en-US" altLang="ja-JP" sz="1600" dirty="0"/>
          </a:p>
        </p:txBody>
      </p:sp>
      <p:graphicFrame>
        <p:nvGraphicFramePr>
          <p:cNvPr id="47" name="図表 46"/>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8210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4481988" y="4528194"/>
            <a:ext cx="4230564" cy="1569660"/>
          </a:xfrm>
          <a:prstGeom prst="rect">
            <a:avLst/>
          </a:prstGeom>
          <a:noFill/>
        </p:spPr>
        <p:txBody>
          <a:bodyPr wrap="square" rtlCol="0">
            <a:spAutoFit/>
          </a:bodyPr>
          <a:lstStyle/>
          <a:p>
            <a:r>
              <a:rPr lang="ja-JP" altLang="en-US" sz="1600" dirty="0" smtClean="0"/>
              <a:t>⑥</a:t>
            </a:r>
            <a:endParaRPr lang="en-US" altLang="ja-JP" sz="1600" dirty="0" smtClean="0"/>
          </a:p>
          <a:p>
            <a:r>
              <a:rPr lang="ja-JP" altLang="en-US" sz="1600" dirty="0" smtClean="0"/>
              <a:t>・　連絡先メールアドレスに，このようなメールが届きます。</a:t>
            </a:r>
            <a:endParaRPr lang="en-US" altLang="ja-JP" sz="1600" dirty="0" smtClean="0"/>
          </a:p>
          <a:p>
            <a:r>
              <a:rPr lang="ja-JP" altLang="en-US" sz="1600" dirty="0" smtClean="0"/>
              <a:t>・　届いたメールに示されたＵＲＬにアクセスしてください。「手続き申込」画面に移行します。</a:t>
            </a:r>
            <a:endParaRPr lang="en-US" altLang="ja-JP" sz="1600" dirty="0" smtClean="0"/>
          </a:p>
          <a:p>
            <a:r>
              <a:rPr lang="ja-JP" altLang="en-US" sz="1600" dirty="0" smtClean="0"/>
              <a:t>　</a:t>
            </a:r>
            <a:endParaRPr lang="en-US" altLang="ja-JP" sz="1600" dirty="0"/>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508" t="19796" r="41793" b="46632"/>
          <a:stretch/>
        </p:blipFill>
        <p:spPr bwMode="auto">
          <a:xfrm>
            <a:off x="128983" y="1143854"/>
            <a:ext cx="7269105" cy="287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964153" y="2765689"/>
            <a:ext cx="5273226" cy="720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flipV="1">
            <a:off x="3941916" y="3609024"/>
            <a:ext cx="1440192" cy="8101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84322" y="2264082"/>
            <a:ext cx="3204000" cy="138499"/>
          </a:xfrm>
          <a:prstGeom prst="rect">
            <a:avLst/>
          </a:prstGeom>
          <a:solidFill>
            <a:schemeClr val="bg1"/>
          </a:solidFill>
        </p:spPr>
        <p:txBody>
          <a:bodyPr wrap="square" lIns="0" tIns="0" bIns="0" rtlCol="0">
            <a:spAutoFit/>
          </a:bodyPr>
          <a:lstStyle/>
          <a:p>
            <a:r>
              <a:rPr kumimoji="1" lang="ja-JP" altLang="en-US" sz="900" dirty="0" smtClean="0">
                <a:latin typeface="+mn-ea"/>
              </a:rPr>
              <a:t>平成</a:t>
            </a:r>
            <a:r>
              <a:rPr kumimoji="1" lang="en-US" altLang="ja-JP" sz="900" dirty="0" smtClean="0">
                <a:latin typeface="+mn-ea"/>
              </a:rPr>
              <a:t>30</a:t>
            </a:r>
            <a:r>
              <a:rPr kumimoji="1" lang="ja-JP" altLang="en-US" sz="900" dirty="0" smtClean="0">
                <a:latin typeface="+mn-ea"/>
              </a:rPr>
              <a:t>年度広島県立広島叡智学園教員採用候補者選考試験</a:t>
            </a:r>
            <a:endParaRPr kumimoji="1" lang="ja-JP" altLang="en-US" sz="900" dirty="0">
              <a:latin typeface="+mn-ea"/>
            </a:endParaRPr>
          </a:p>
        </p:txBody>
      </p:sp>
      <p:graphicFrame>
        <p:nvGraphicFramePr>
          <p:cNvPr id="21" name="図表 20"/>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889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55" t="30447" r="26441" b="36861"/>
          <a:stretch/>
        </p:blipFill>
        <p:spPr bwMode="auto">
          <a:xfrm>
            <a:off x="356421" y="4400549"/>
            <a:ext cx="5436000" cy="206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4"/>
              </a:rPr>
              <a:t>https://</a:t>
            </a:r>
            <a:r>
              <a:rPr lang="en-US" altLang="ja-JP" sz="1100" dirty="0" smtClean="0">
                <a:hlinkClick r:id="rId4"/>
              </a:rPr>
              <a:t>s-kantan.com/pref-hiroshima-u/offer/offerList_initDisplay.action</a:t>
            </a:r>
            <a:r>
              <a:rPr lang="ja-JP" altLang="en-US" sz="1100" dirty="0" smtClean="0"/>
              <a:t>）</a:t>
            </a:r>
            <a:endParaRPr kumimoji="1" lang="ja-JP" altLang="en-US" sz="1100" dirty="0"/>
          </a:p>
        </p:txBody>
      </p:sp>
      <p:sp>
        <p:nvSpPr>
          <p:cNvPr id="14" name="テキスト ボックス 13"/>
          <p:cNvSpPr txBox="1"/>
          <p:nvPr/>
        </p:nvSpPr>
        <p:spPr>
          <a:xfrm>
            <a:off x="5895701" y="1732963"/>
            <a:ext cx="3131840" cy="3539430"/>
          </a:xfrm>
          <a:prstGeom prst="rect">
            <a:avLst/>
          </a:prstGeom>
          <a:noFill/>
        </p:spPr>
        <p:txBody>
          <a:bodyPr wrap="square" rtlCol="0">
            <a:spAutoFit/>
          </a:bodyPr>
          <a:lstStyle/>
          <a:p>
            <a:r>
              <a:rPr lang="ja-JP" altLang="en-US" sz="1600" dirty="0" smtClean="0"/>
              <a:t>⑦</a:t>
            </a:r>
            <a:endParaRPr lang="en-US" altLang="ja-JP" sz="1600" dirty="0" smtClean="0"/>
          </a:p>
          <a:p>
            <a:r>
              <a:rPr lang="ja-JP" altLang="en-US" sz="1600" dirty="0" smtClean="0"/>
              <a:t>・　「申込」画面に移行したら，必要</a:t>
            </a:r>
            <a:r>
              <a:rPr lang="en-US" altLang="ja-JP" sz="1600" dirty="0" smtClean="0"/>
              <a:t/>
            </a:r>
            <a:br>
              <a:rPr lang="en-US" altLang="ja-JP" sz="1600" dirty="0" smtClean="0"/>
            </a:br>
            <a:r>
              <a:rPr lang="ja-JP" altLang="en-US" sz="1600" dirty="0" smtClean="0"/>
              <a:t>　事項を入力してください。</a:t>
            </a:r>
            <a:endParaRPr lang="en-US" altLang="ja-JP" sz="1600" dirty="0" smtClean="0"/>
          </a:p>
          <a:p>
            <a:r>
              <a:rPr lang="ja-JP" altLang="en-US" sz="1600" dirty="0" smtClean="0"/>
              <a:t>　</a:t>
            </a:r>
            <a:endParaRPr lang="en-US" altLang="ja-JP" sz="1600" dirty="0" smtClean="0"/>
          </a:p>
          <a:p>
            <a:r>
              <a:rPr lang="en-US" altLang="ja-JP" sz="1600" dirty="0" smtClean="0"/>
              <a:t>※</a:t>
            </a:r>
            <a:r>
              <a:rPr lang="ja-JP" altLang="en-US" sz="1600" dirty="0" smtClean="0"/>
              <a:t>　詳細は，出願要領の第２章（２</a:t>
            </a:r>
            <a:r>
              <a:rPr lang="en-US" altLang="ja-JP" sz="1600" dirty="0" smtClean="0"/>
              <a:t/>
            </a:r>
            <a:br>
              <a:rPr lang="en-US" altLang="ja-JP" sz="1600" dirty="0" smtClean="0"/>
            </a:br>
            <a:r>
              <a:rPr lang="ja-JP" altLang="en-US" sz="1600" dirty="0" smtClean="0"/>
              <a:t>　～５ページ）</a:t>
            </a:r>
            <a:endParaRPr lang="en-US" altLang="ja-JP" sz="1600" dirty="0" smtClean="0"/>
          </a:p>
          <a:p>
            <a:endParaRPr lang="en-US" altLang="ja-JP" sz="1600" dirty="0" smtClean="0"/>
          </a:p>
          <a:p>
            <a:r>
              <a:rPr lang="en-US" altLang="ja-JP" sz="1600" dirty="0" smtClean="0"/>
              <a:t>※</a:t>
            </a:r>
            <a:r>
              <a:rPr lang="ja-JP" altLang="en-US" sz="1600" dirty="0" smtClean="0"/>
              <a:t>　入力時間</a:t>
            </a:r>
            <a:r>
              <a:rPr lang="ja-JP" altLang="en-US" sz="1600" dirty="0" smtClean="0">
                <a:latin typeface="+mn-ea"/>
              </a:rPr>
              <a:t>は</a:t>
            </a:r>
            <a:r>
              <a:rPr lang="en-US" altLang="ja-JP" sz="1600" dirty="0" smtClean="0">
                <a:latin typeface="+mn-ea"/>
              </a:rPr>
              <a:t>60</a:t>
            </a:r>
            <a:r>
              <a:rPr lang="ja-JP" altLang="en-US" sz="1600" dirty="0" smtClean="0"/>
              <a:t>分間です。</a:t>
            </a:r>
            <a:endParaRPr lang="en-US" altLang="ja-JP" sz="1600" dirty="0" smtClean="0"/>
          </a:p>
          <a:p>
            <a:r>
              <a:rPr lang="ja-JP" altLang="en-US" sz="1600" dirty="0"/>
              <a:t>　</a:t>
            </a:r>
            <a:r>
              <a:rPr lang="ja-JP" altLang="en-US" sz="1600" dirty="0" smtClean="0"/>
              <a:t>　 事前に</a:t>
            </a:r>
            <a:r>
              <a:rPr lang="ja-JP" altLang="en-US" sz="1600" dirty="0"/>
              <a:t>出願要領の</a:t>
            </a:r>
            <a:r>
              <a:rPr lang="ja-JP" altLang="en-US" sz="1600" dirty="0" smtClean="0"/>
              <a:t>第２章を熟</a:t>
            </a:r>
            <a:r>
              <a:rPr lang="en-US" altLang="ja-JP" sz="1600" dirty="0" smtClean="0"/>
              <a:t/>
            </a:r>
            <a:br>
              <a:rPr lang="en-US" altLang="ja-JP" sz="1600" dirty="0" smtClean="0"/>
            </a:br>
            <a:r>
              <a:rPr lang="ja-JP" altLang="en-US" sz="1600" dirty="0" smtClean="0"/>
              <a:t>　</a:t>
            </a:r>
            <a:r>
              <a:rPr lang="ja-JP" altLang="en-US" sz="1600" dirty="0" err="1" smtClean="0"/>
              <a:t>読し</a:t>
            </a:r>
            <a:r>
              <a:rPr lang="ja-JP" altLang="en-US" sz="1600" dirty="0" smtClean="0"/>
              <a:t>，入力項目を確認しておいて</a:t>
            </a:r>
            <a:r>
              <a:rPr lang="en-US" altLang="ja-JP" sz="1600" dirty="0" smtClean="0"/>
              <a:t/>
            </a:r>
            <a:br>
              <a:rPr lang="en-US" altLang="ja-JP" sz="1600" dirty="0" smtClean="0"/>
            </a:br>
            <a:r>
              <a:rPr lang="ja-JP" altLang="en-US" sz="1600" dirty="0" smtClean="0"/>
              <a:t>　 ください。</a:t>
            </a:r>
            <a:endParaRPr lang="en-US" altLang="ja-JP" sz="1600" dirty="0"/>
          </a:p>
          <a:p>
            <a:r>
              <a:rPr lang="en-US" altLang="ja-JP" sz="1600" dirty="0"/>
              <a:t> </a:t>
            </a:r>
            <a:r>
              <a:rPr lang="en-US" altLang="ja-JP" sz="1600" dirty="0" smtClean="0"/>
              <a:t>      </a:t>
            </a:r>
            <a:r>
              <a:rPr lang="ja-JP" altLang="en-US" sz="1600" dirty="0" smtClean="0"/>
              <a:t>その際，</a:t>
            </a:r>
            <a:r>
              <a:rPr lang="ja-JP" altLang="en-US" sz="1600" b="1" dirty="0" smtClean="0"/>
              <a:t>事前に「（ＨｉＧＡ）入力　</a:t>
            </a:r>
            <a:endParaRPr lang="en-US" altLang="ja-JP" sz="1600" b="1" dirty="0" smtClean="0"/>
          </a:p>
          <a:p>
            <a:r>
              <a:rPr lang="ja-JP" altLang="en-US" sz="1600" b="1" dirty="0"/>
              <a:t>　</a:t>
            </a:r>
            <a:r>
              <a:rPr lang="ja-JP" altLang="en-US" sz="1600" b="1" dirty="0" smtClean="0"/>
              <a:t>内容事前確認シート」を作成</a:t>
            </a:r>
            <a:r>
              <a:rPr lang="ja-JP" altLang="en-US" sz="1600" dirty="0" smtClean="0"/>
              <a:t>して</a:t>
            </a:r>
            <a:endParaRPr lang="en-US" altLang="ja-JP" sz="1600" dirty="0" smtClean="0"/>
          </a:p>
          <a:p>
            <a:r>
              <a:rPr lang="ja-JP" altLang="en-US" sz="1600" dirty="0"/>
              <a:t>　</a:t>
            </a:r>
            <a:r>
              <a:rPr lang="ja-JP" altLang="en-US" sz="1600" dirty="0" smtClean="0"/>
              <a:t>おくこと をお勧めします。</a:t>
            </a:r>
            <a:endParaRPr lang="en-US" altLang="ja-JP" sz="1600"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310" t="31637" r="26422" b="40997"/>
          <a:stretch/>
        </p:blipFill>
        <p:spPr bwMode="auto">
          <a:xfrm>
            <a:off x="375486" y="2610049"/>
            <a:ext cx="5420656" cy="172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760" t="7327" r="25506" b="70167"/>
          <a:stretch/>
        </p:blipFill>
        <p:spPr bwMode="auto">
          <a:xfrm>
            <a:off x="300506" y="1173898"/>
            <a:ext cx="5595195" cy="142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直線コネクタ 16"/>
          <p:cNvCxnSpPr/>
          <p:nvPr/>
        </p:nvCxnSpPr>
        <p:spPr>
          <a:xfrm>
            <a:off x="472443" y="3213390"/>
            <a:ext cx="5256000" cy="0"/>
          </a:xfrm>
          <a:prstGeom prst="line">
            <a:avLst/>
          </a:prstGeom>
          <a:ln w="1905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18" name="直線コネクタ 17"/>
          <p:cNvCxnSpPr/>
          <p:nvPr/>
        </p:nvCxnSpPr>
        <p:spPr>
          <a:xfrm flipV="1">
            <a:off x="475843" y="3041292"/>
            <a:ext cx="0" cy="180000"/>
          </a:xfrm>
          <a:prstGeom prst="line">
            <a:avLst/>
          </a:prstGeom>
          <a:ln w="38100">
            <a:solidFill>
              <a:srgbClr val="469C8C"/>
            </a:solidFill>
          </a:ln>
        </p:spPr>
        <p:style>
          <a:lnRef idx="1">
            <a:schemeClr val="accent6"/>
          </a:lnRef>
          <a:fillRef idx="0">
            <a:schemeClr val="accent6"/>
          </a:fillRef>
          <a:effectRef idx="0">
            <a:schemeClr val="accent6"/>
          </a:effectRef>
          <a:fontRef idx="minor">
            <a:schemeClr val="tx1"/>
          </a:fontRef>
        </p:style>
      </p:cxnSp>
      <p:sp>
        <p:nvSpPr>
          <p:cNvPr id="19" name="正方形/長方形 18"/>
          <p:cNvSpPr/>
          <p:nvPr/>
        </p:nvSpPr>
        <p:spPr>
          <a:xfrm>
            <a:off x="429579" y="3319996"/>
            <a:ext cx="4502469"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平成</a:t>
            </a:r>
            <a:r>
              <a:rPr kumimoji="1" lang="en-US" altLang="ja-JP" sz="1050" dirty="0" smtClean="0">
                <a:solidFill>
                  <a:schemeClr val="tx1"/>
                </a:solidFill>
              </a:rPr>
              <a:t>30</a:t>
            </a:r>
            <a:r>
              <a:rPr kumimoji="1" lang="ja-JP" altLang="en-US" sz="1050" dirty="0" smtClean="0">
                <a:solidFill>
                  <a:schemeClr val="tx1"/>
                </a:solidFill>
              </a:rPr>
              <a:t>年度広島県立広島叡智学園教員採用候補者選考試験</a:t>
            </a:r>
            <a:endParaRPr kumimoji="1" lang="ja-JP" altLang="en-US" sz="1050" dirty="0">
              <a:solidFill>
                <a:schemeClr val="tx1"/>
              </a:solidFill>
            </a:endParaRPr>
          </a:p>
        </p:txBody>
      </p:sp>
      <p:grpSp>
        <p:nvGrpSpPr>
          <p:cNvPr id="2" name="グループ化 1"/>
          <p:cNvGrpSpPr/>
          <p:nvPr/>
        </p:nvGrpSpPr>
        <p:grpSpPr>
          <a:xfrm>
            <a:off x="410658" y="3525766"/>
            <a:ext cx="1369071" cy="180000"/>
            <a:chOff x="1762621" y="3873948"/>
            <a:chExt cx="1369071" cy="180000"/>
          </a:xfrm>
        </p:grpSpPr>
        <p:pic>
          <p:nvPicPr>
            <p:cNvPr id="20"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1762621" y="391664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lumMod val="85000"/>
                      <a:lumOff val="15000"/>
                    </a:schemeClr>
                  </a:solidFill>
                </a:rPr>
                <a:t>問い合わせ先</a:t>
              </a:r>
              <a:endParaRPr kumimoji="1" lang="ja-JP" altLang="en-US" sz="800" dirty="0">
                <a:solidFill>
                  <a:schemeClr val="tx1">
                    <a:lumMod val="85000"/>
                    <a:lumOff val="15000"/>
                  </a:schemeClr>
                </a:solidFill>
              </a:endParaRPr>
            </a:p>
          </p:txBody>
        </p:sp>
      </p:grpSp>
      <p:grpSp>
        <p:nvGrpSpPr>
          <p:cNvPr id="22" name="グループ化 21"/>
          <p:cNvGrpSpPr/>
          <p:nvPr/>
        </p:nvGrpSpPr>
        <p:grpSpPr>
          <a:xfrm>
            <a:off x="412230" y="3717423"/>
            <a:ext cx="1369071" cy="180000"/>
            <a:chOff x="1762621" y="3873948"/>
            <a:chExt cx="1369071" cy="180000"/>
          </a:xfrm>
        </p:grpSpPr>
        <p:pic>
          <p:nvPicPr>
            <p:cNvPr id="23"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1762621" y="389759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lumMod val="85000"/>
                      <a:lumOff val="15000"/>
                    </a:schemeClr>
                  </a:solidFill>
                </a:rPr>
                <a:t>電話番号</a:t>
              </a:r>
              <a:endParaRPr kumimoji="1" lang="ja-JP" altLang="en-US" sz="800" dirty="0">
                <a:solidFill>
                  <a:schemeClr val="tx1">
                    <a:lumMod val="85000"/>
                    <a:lumOff val="15000"/>
                  </a:schemeClr>
                </a:solidFill>
              </a:endParaRPr>
            </a:p>
          </p:txBody>
        </p:sp>
      </p:grpSp>
      <p:grpSp>
        <p:nvGrpSpPr>
          <p:cNvPr id="25" name="グループ化 24"/>
          <p:cNvGrpSpPr/>
          <p:nvPr/>
        </p:nvGrpSpPr>
        <p:grpSpPr>
          <a:xfrm>
            <a:off x="408887" y="3901539"/>
            <a:ext cx="1371600" cy="180000"/>
            <a:chOff x="1762621" y="3873948"/>
            <a:chExt cx="1369071" cy="180000"/>
          </a:xfrm>
        </p:grpSpPr>
        <p:pic>
          <p:nvPicPr>
            <p:cNvPr id="26"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26"/>
            <p:cNvSpPr/>
            <p:nvPr/>
          </p:nvSpPr>
          <p:spPr>
            <a:xfrm>
              <a:off x="1762621" y="389759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ＦＡＸ番号</a:t>
              </a:r>
              <a:endParaRPr kumimoji="1" lang="ja-JP" altLang="en-US" sz="800" dirty="0">
                <a:solidFill>
                  <a:schemeClr val="tx1">
                    <a:lumMod val="85000"/>
                    <a:lumOff val="15000"/>
                  </a:schemeClr>
                </a:solidFill>
              </a:endParaRPr>
            </a:p>
          </p:txBody>
        </p:sp>
      </p:grpSp>
      <p:grpSp>
        <p:nvGrpSpPr>
          <p:cNvPr id="28" name="グループ化 27"/>
          <p:cNvGrpSpPr/>
          <p:nvPr/>
        </p:nvGrpSpPr>
        <p:grpSpPr>
          <a:xfrm>
            <a:off x="410992" y="4090669"/>
            <a:ext cx="1371600" cy="180000"/>
            <a:chOff x="1762621" y="3873948"/>
            <a:chExt cx="1369071" cy="180000"/>
          </a:xfrm>
        </p:grpSpPr>
        <p:pic>
          <p:nvPicPr>
            <p:cNvPr id="29"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1762621" y="3897591"/>
              <a:ext cx="864096"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メールアドレス</a:t>
              </a:r>
              <a:endParaRPr kumimoji="1" lang="ja-JP" altLang="en-US" sz="800" dirty="0">
                <a:solidFill>
                  <a:schemeClr val="tx1">
                    <a:lumMod val="85000"/>
                    <a:lumOff val="15000"/>
                  </a:schemeClr>
                </a:solidFill>
              </a:endParaRPr>
            </a:p>
          </p:txBody>
        </p:sp>
      </p:grpSp>
      <p:cxnSp>
        <p:nvCxnSpPr>
          <p:cNvPr id="31" name="直線コネクタ 30"/>
          <p:cNvCxnSpPr/>
          <p:nvPr/>
        </p:nvCxnSpPr>
        <p:spPr>
          <a:xfrm>
            <a:off x="448944" y="3701996"/>
            <a:ext cx="5274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2" name="直線コネクタ 31"/>
          <p:cNvCxnSpPr/>
          <p:nvPr/>
        </p:nvCxnSpPr>
        <p:spPr>
          <a:xfrm>
            <a:off x="450228" y="3891467"/>
            <a:ext cx="5274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4" name="直線コネクタ 33"/>
          <p:cNvCxnSpPr/>
          <p:nvPr/>
        </p:nvCxnSpPr>
        <p:spPr>
          <a:xfrm>
            <a:off x="448935" y="4082222"/>
            <a:ext cx="5274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5" name="直線コネクタ 34"/>
          <p:cNvCxnSpPr/>
          <p:nvPr/>
        </p:nvCxnSpPr>
        <p:spPr>
          <a:xfrm>
            <a:off x="462577" y="4266930"/>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36" name="直線コネクタ 35"/>
          <p:cNvCxnSpPr/>
          <p:nvPr/>
        </p:nvCxnSpPr>
        <p:spPr>
          <a:xfrm>
            <a:off x="5727455" y="3524504"/>
            <a:ext cx="0" cy="738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grpSp>
        <p:nvGrpSpPr>
          <p:cNvPr id="38" name="グループ化 37"/>
          <p:cNvGrpSpPr/>
          <p:nvPr/>
        </p:nvGrpSpPr>
        <p:grpSpPr>
          <a:xfrm>
            <a:off x="457363" y="4723728"/>
            <a:ext cx="5270400" cy="287905"/>
            <a:chOff x="1799692" y="3873948"/>
            <a:chExt cx="1332000" cy="180000"/>
          </a:xfrm>
        </p:grpSpPr>
        <p:pic>
          <p:nvPicPr>
            <p:cNvPr id="39"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正方形/長方形 39"/>
            <p:cNvSpPr/>
            <p:nvPr/>
          </p:nvSpPr>
          <p:spPr>
            <a:xfrm>
              <a:off x="1799692" y="3873948"/>
              <a:ext cx="827025" cy="163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 </a:t>
              </a:r>
              <a:r>
                <a:rPr lang="ja-JP" altLang="en-US" sz="1300" b="1" dirty="0" smtClean="0">
                  <a:solidFill>
                    <a:schemeClr val="tx1">
                      <a:lumMod val="85000"/>
                      <a:lumOff val="15000"/>
                    </a:schemeClr>
                  </a:solidFill>
                </a:rPr>
                <a:t>Ａ　志願内容</a:t>
              </a:r>
              <a:endParaRPr kumimoji="1" lang="ja-JP" altLang="en-US" sz="1300" b="1" dirty="0">
                <a:solidFill>
                  <a:schemeClr val="tx1">
                    <a:lumMod val="85000"/>
                    <a:lumOff val="15000"/>
                  </a:schemeClr>
                </a:solidFill>
              </a:endParaRPr>
            </a:p>
          </p:txBody>
        </p:sp>
      </p:grpSp>
      <p:grpSp>
        <p:nvGrpSpPr>
          <p:cNvPr id="41" name="グループ化 40"/>
          <p:cNvGrpSpPr/>
          <p:nvPr/>
        </p:nvGrpSpPr>
        <p:grpSpPr>
          <a:xfrm>
            <a:off x="422466" y="5010291"/>
            <a:ext cx="1369072" cy="324000"/>
            <a:chOff x="1762620" y="3873948"/>
            <a:chExt cx="1369072" cy="180000"/>
          </a:xfrm>
        </p:grpSpPr>
        <p:pic>
          <p:nvPicPr>
            <p:cNvPr id="42"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正方形/長方形 42"/>
            <p:cNvSpPr/>
            <p:nvPr/>
          </p:nvSpPr>
          <p:spPr>
            <a:xfrm>
              <a:off x="1762620" y="3897591"/>
              <a:ext cx="1368343"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lumMod val="85000"/>
                      <a:lumOff val="15000"/>
                    </a:schemeClr>
                  </a:solidFill>
                </a:rPr>
                <a:t>（</a:t>
              </a:r>
              <a:r>
                <a:rPr lang="ja-JP" altLang="en-US" sz="800" dirty="0" smtClean="0">
                  <a:solidFill>
                    <a:schemeClr val="tx1">
                      <a:lumMod val="85000"/>
                      <a:lumOff val="15000"/>
                    </a:schemeClr>
                  </a:solidFill>
                </a:rPr>
                <a:t>１）受験</a:t>
              </a:r>
              <a:r>
                <a:rPr lang="ja-JP" altLang="en-US" sz="800" dirty="0">
                  <a:solidFill>
                    <a:schemeClr val="tx1">
                      <a:lumMod val="85000"/>
                      <a:lumOff val="15000"/>
                    </a:schemeClr>
                  </a:solidFill>
                </a:rPr>
                <a:t>校</a:t>
              </a:r>
              <a:r>
                <a:rPr lang="ja-JP" altLang="en-US" sz="800" dirty="0" smtClean="0">
                  <a:solidFill>
                    <a:schemeClr val="tx1">
                      <a:lumMod val="85000"/>
                      <a:lumOff val="15000"/>
                    </a:schemeClr>
                  </a:solidFill>
                </a:rPr>
                <a:t>種・職種区分 </a:t>
              </a:r>
              <a:r>
                <a:rPr lang="en-US" altLang="ja-JP" sz="800" dirty="0" smtClean="0">
                  <a:solidFill>
                    <a:srgbClr val="FF0000"/>
                  </a:solidFill>
                </a:rPr>
                <a:t>※</a:t>
              </a:r>
              <a:endParaRPr kumimoji="1" lang="ja-JP" altLang="en-US" sz="800" dirty="0">
                <a:solidFill>
                  <a:srgbClr val="FF0000"/>
                </a:solidFill>
              </a:endParaRPr>
            </a:p>
          </p:txBody>
        </p:sp>
      </p:grpSp>
      <p:grpSp>
        <p:nvGrpSpPr>
          <p:cNvPr id="44" name="グループ化 43"/>
          <p:cNvGrpSpPr/>
          <p:nvPr/>
        </p:nvGrpSpPr>
        <p:grpSpPr>
          <a:xfrm>
            <a:off x="421737" y="5337128"/>
            <a:ext cx="1369072" cy="324000"/>
            <a:chOff x="1762620" y="3873950"/>
            <a:chExt cx="1369072" cy="180000"/>
          </a:xfrm>
        </p:grpSpPr>
        <p:pic>
          <p:nvPicPr>
            <p:cNvPr id="45"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50"/>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正方形/長方形 45"/>
            <p:cNvSpPr/>
            <p:nvPr/>
          </p:nvSpPr>
          <p:spPr>
            <a:xfrm>
              <a:off x="1762620" y="3924049"/>
              <a:ext cx="1287696" cy="11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（２）受験教科（科目）</a:t>
              </a:r>
              <a:r>
                <a:rPr lang="en-US" altLang="ja-JP" sz="800" dirty="0" smtClean="0">
                  <a:solidFill>
                    <a:srgbClr val="FF0000"/>
                  </a:solidFill>
                </a:rPr>
                <a:t>※</a:t>
              </a:r>
              <a:endParaRPr lang="ja-JP" altLang="en-US" sz="800" dirty="0">
                <a:solidFill>
                  <a:srgbClr val="FF0000"/>
                </a:solidFill>
              </a:endParaRPr>
            </a:p>
          </p:txBody>
        </p:sp>
      </p:grpSp>
      <p:grpSp>
        <p:nvGrpSpPr>
          <p:cNvPr id="47" name="グループ化 46"/>
          <p:cNvGrpSpPr/>
          <p:nvPr/>
        </p:nvGrpSpPr>
        <p:grpSpPr>
          <a:xfrm>
            <a:off x="418795" y="5658499"/>
            <a:ext cx="1371600" cy="482755"/>
            <a:chOff x="1762620" y="3873948"/>
            <a:chExt cx="1369072" cy="187086"/>
          </a:xfrm>
        </p:grpSpPr>
        <p:pic>
          <p:nvPicPr>
            <p:cNvPr id="48"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1799692" y="3873948"/>
              <a:ext cx="1332000"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正方形/長方形 48"/>
            <p:cNvSpPr/>
            <p:nvPr/>
          </p:nvSpPr>
          <p:spPr>
            <a:xfrm>
              <a:off x="1762620" y="3948775"/>
              <a:ext cx="1287696" cy="11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lumMod val="85000"/>
                      <a:lumOff val="15000"/>
                    </a:schemeClr>
                  </a:solidFill>
                </a:rPr>
                <a:t>（３）受験希望日</a:t>
              </a:r>
              <a:r>
                <a:rPr lang="en-US" altLang="ja-JP" sz="800" dirty="0" smtClean="0">
                  <a:solidFill>
                    <a:srgbClr val="FF0000"/>
                  </a:solidFill>
                </a:rPr>
                <a:t>※</a:t>
              </a:r>
              <a:endParaRPr kumimoji="1" lang="ja-JP" altLang="en-US" sz="800" dirty="0">
                <a:solidFill>
                  <a:srgbClr val="FF0000"/>
                </a:solidFill>
              </a:endParaRPr>
            </a:p>
          </p:txBody>
        </p:sp>
      </p:grpSp>
      <p:pic>
        <p:nvPicPr>
          <p:cNvPr id="51" name="Picture 2"/>
          <p:cNvPicPr>
            <a:picLocks noChangeArrowheads="1"/>
          </p:cNvPicPr>
          <p:nvPr/>
        </p:nvPicPr>
        <p:blipFill rotWithShape="1">
          <a:blip r:embed="rId6">
            <a:extLst>
              <a:ext uri="{28A0092B-C50C-407E-A947-70E740481C1C}">
                <a14:useLocalDpi xmlns:a14="http://schemas.microsoft.com/office/drawing/2010/main" val="0"/>
              </a:ext>
            </a:extLst>
          </a:blip>
          <a:srcRect l="33692" t="25961" r="27728" b="71404"/>
          <a:stretch/>
        </p:blipFill>
        <p:spPr bwMode="auto">
          <a:xfrm>
            <a:off x="458050" y="6122969"/>
            <a:ext cx="1330957" cy="48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直線コネクタ 52"/>
          <p:cNvCxnSpPr/>
          <p:nvPr/>
        </p:nvCxnSpPr>
        <p:spPr>
          <a:xfrm>
            <a:off x="457814" y="5328968"/>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54" name="直線コネクタ 53"/>
          <p:cNvCxnSpPr/>
          <p:nvPr/>
        </p:nvCxnSpPr>
        <p:spPr>
          <a:xfrm>
            <a:off x="457814" y="5771880"/>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55" name="直線コネクタ 54"/>
          <p:cNvCxnSpPr/>
          <p:nvPr/>
        </p:nvCxnSpPr>
        <p:spPr>
          <a:xfrm>
            <a:off x="457814" y="6233843"/>
            <a:ext cx="5256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56" name="直線コネクタ 55"/>
          <p:cNvCxnSpPr/>
          <p:nvPr/>
        </p:nvCxnSpPr>
        <p:spPr>
          <a:xfrm>
            <a:off x="5710345" y="4756047"/>
            <a:ext cx="0" cy="183600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cxnSp>
        <p:nvCxnSpPr>
          <p:cNvPr id="11" name="直線矢印コネクタ 10"/>
          <p:cNvCxnSpPr/>
          <p:nvPr/>
        </p:nvCxnSpPr>
        <p:spPr>
          <a:xfrm flipH="1">
            <a:off x="3692829" y="2168832"/>
            <a:ext cx="2202872" cy="28939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7" name="図表 56"/>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8" name="直線コネクタ 57"/>
          <p:cNvCxnSpPr/>
          <p:nvPr/>
        </p:nvCxnSpPr>
        <p:spPr>
          <a:xfrm>
            <a:off x="455467" y="3521275"/>
            <a:ext cx="5274000" cy="0"/>
          </a:xfrm>
          <a:prstGeom prst="line">
            <a:avLst/>
          </a:prstGeom>
          <a:ln w="12700">
            <a:solidFill>
              <a:srgbClr val="469C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77525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774522"/>
            <a:ext cx="2808312" cy="369332"/>
          </a:xfrm>
          <a:prstGeom prst="rect">
            <a:avLst/>
          </a:prstGeom>
          <a:noFill/>
        </p:spPr>
        <p:txBody>
          <a:bodyPr wrap="square" rtlCol="0">
            <a:spAutoFit/>
          </a:bodyPr>
          <a:lstStyle/>
          <a:p>
            <a:r>
              <a:rPr kumimoji="1" lang="ja-JP" altLang="en-US" b="1" dirty="0" smtClean="0"/>
              <a:t>２　受験申込の作成・送信</a:t>
            </a:r>
            <a:endParaRPr kumimoji="1" lang="ja-JP" altLang="en-US" b="1" dirty="0"/>
          </a:p>
        </p:txBody>
      </p:sp>
      <p:sp>
        <p:nvSpPr>
          <p:cNvPr id="8" name="テキスト ボックス 7"/>
          <p:cNvSpPr txBox="1"/>
          <p:nvPr/>
        </p:nvSpPr>
        <p:spPr>
          <a:xfrm>
            <a:off x="3105031" y="514474"/>
            <a:ext cx="6264697" cy="261610"/>
          </a:xfrm>
          <a:prstGeom prst="rect">
            <a:avLst/>
          </a:prstGeom>
          <a:noFill/>
        </p:spPr>
        <p:txBody>
          <a:bodyPr wrap="square" rtlCol="0">
            <a:spAutoFit/>
          </a:bodyPr>
          <a:lstStyle/>
          <a:p>
            <a:r>
              <a:rPr kumimoji="1" lang="ja-JP" altLang="en-US" sz="1100" dirty="0" smtClean="0"/>
              <a:t>（広島県電子申請システム</a:t>
            </a:r>
            <a:r>
              <a:rPr lang="en-US" altLang="ja-JP" sz="1100" dirty="0">
                <a:hlinkClick r:id="rId3"/>
              </a:rPr>
              <a:t>https://</a:t>
            </a:r>
            <a:r>
              <a:rPr lang="en-US" altLang="ja-JP" sz="1100" dirty="0" smtClean="0">
                <a:hlinkClick r:id="rId3"/>
              </a:rPr>
              <a:t>s-kantan.com/pref-hiroshima-u/offer/offerList_initDisplay.action</a:t>
            </a:r>
            <a:r>
              <a:rPr lang="ja-JP" altLang="en-US" sz="1100" dirty="0" smtClean="0"/>
              <a:t>）</a:t>
            </a:r>
            <a:endParaRPr kumimoji="1" lang="ja-JP" altLang="en-US" sz="1100" dirty="0"/>
          </a:p>
        </p:txBody>
      </p:sp>
      <p:graphicFrame>
        <p:nvGraphicFramePr>
          <p:cNvPr id="3" name="表 2"/>
          <p:cNvGraphicFramePr>
            <a:graphicFrameLocks noGrp="1"/>
          </p:cNvGraphicFramePr>
          <p:nvPr>
            <p:extLst>
              <p:ext uri="{D42A27DB-BD31-4B8C-83A1-F6EECF244321}">
                <p14:modId xmlns:p14="http://schemas.microsoft.com/office/powerpoint/2010/main" val="2839877674"/>
              </p:ext>
            </p:extLst>
          </p:nvPr>
        </p:nvGraphicFramePr>
        <p:xfrm>
          <a:off x="223485" y="2372195"/>
          <a:ext cx="8579079" cy="2763595"/>
        </p:xfrm>
        <a:graphic>
          <a:graphicData uri="http://schemas.openxmlformats.org/drawingml/2006/table">
            <a:tbl>
              <a:tblPr firstCol="1" bandRow="1">
                <a:tableStyleId>{5C22544A-7EE6-4342-B048-85BDC9FD1C3A}</a:tableStyleId>
              </a:tblPr>
              <a:tblGrid>
                <a:gridCol w="2728299"/>
                <a:gridCol w="5850780"/>
              </a:tblGrid>
              <a:tr h="432000">
                <a:tc>
                  <a:txBody>
                    <a:bodyPr/>
                    <a:lstStyle/>
                    <a:p>
                      <a:pPr marL="0" algn="just" defTabSz="914400" rtl="0" eaLnBrk="1" latinLnBrk="0" hangingPunct="1">
                        <a:lnSpc>
                          <a:spcPts val="1350"/>
                        </a:lnSpc>
                        <a:spcAft>
                          <a:spcPts val="0"/>
                        </a:spcAft>
                      </a:pPr>
                      <a:r>
                        <a:rPr kumimoji="1" lang="ja-JP" sz="1400" b="1" kern="100" dirty="0">
                          <a:solidFill>
                            <a:schemeClr val="lt1"/>
                          </a:solidFill>
                          <a:effectLst/>
                          <a:latin typeface="+mn-lt"/>
                          <a:ea typeface="+mn-ea"/>
                          <a:cs typeface="+mn-cs"/>
                        </a:rPr>
                        <a:t>Ａ　志願内容</a:t>
                      </a:r>
                    </a:p>
                  </a:txBody>
                  <a:tcPr marL="68580" marR="68580" marT="0" marB="0" anchor="ctr"/>
                </a:tc>
                <a:tc>
                  <a:txBody>
                    <a:bodyPr/>
                    <a:lstStyle/>
                    <a:p>
                      <a:pPr algn="just">
                        <a:lnSpc>
                          <a:spcPts val="1350"/>
                        </a:lnSpc>
                        <a:spcAft>
                          <a:spcPts val="0"/>
                        </a:spcAft>
                      </a:pPr>
                      <a:r>
                        <a:rPr kumimoji="1" lang="ja-JP" sz="1400" kern="100" dirty="0">
                          <a:solidFill>
                            <a:schemeClr val="dk1"/>
                          </a:solidFill>
                          <a:effectLst/>
                          <a:latin typeface="+mn-ea"/>
                          <a:ea typeface="+mn-ea"/>
                          <a:cs typeface="+mn-cs"/>
                        </a:rPr>
                        <a:t>選考区分等，志願内容に関する項目</a:t>
                      </a:r>
                    </a:p>
                  </a:txBody>
                  <a:tcPr marL="68580" marR="68580" marT="0" marB="0" anchor="ctr"/>
                </a:tc>
              </a:tr>
              <a:tr h="554694">
                <a:tc>
                  <a:txBody>
                    <a:bodyPr/>
                    <a:lstStyle/>
                    <a:p>
                      <a:pPr marL="0" algn="just" defTabSz="914400" rtl="0" eaLnBrk="1" latinLnBrk="0" hangingPunct="1">
                        <a:lnSpc>
                          <a:spcPts val="1350"/>
                        </a:lnSpc>
                        <a:spcAft>
                          <a:spcPts val="0"/>
                        </a:spcAft>
                      </a:pPr>
                      <a:r>
                        <a:rPr kumimoji="1" lang="ja-JP" sz="1400" b="1" kern="100" dirty="0">
                          <a:solidFill>
                            <a:schemeClr val="lt1"/>
                          </a:solidFill>
                          <a:effectLst/>
                          <a:latin typeface="+mn-lt"/>
                          <a:ea typeface="+mn-ea"/>
                          <a:cs typeface="+mn-cs"/>
                        </a:rPr>
                        <a:t>Ｂ　志願者情報</a:t>
                      </a:r>
                    </a:p>
                  </a:txBody>
                  <a:tcPr marL="68580" marR="68580" marT="0" marB="0" anchor="ctr"/>
                </a:tc>
                <a:tc>
                  <a:txBody>
                    <a:bodyPr/>
                    <a:lstStyle/>
                    <a:p>
                      <a:pPr algn="just">
                        <a:lnSpc>
                          <a:spcPts val="1350"/>
                        </a:lnSpc>
                        <a:spcAft>
                          <a:spcPts val="0"/>
                        </a:spcAft>
                      </a:pPr>
                      <a:r>
                        <a:rPr kumimoji="1" lang="ja-JP" sz="1400" kern="100" dirty="0">
                          <a:solidFill>
                            <a:schemeClr val="dk1"/>
                          </a:solidFill>
                          <a:effectLst/>
                          <a:latin typeface="+mn-ea"/>
                          <a:ea typeface="+mn-ea"/>
                          <a:cs typeface="+mn-cs"/>
                        </a:rPr>
                        <a:t>氏名等，志願者の情報に関する項目</a:t>
                      </a:r>
                    </a:p>
                  </a:txBody>
                  <a:tcPr marL="68580" marR="68580" marT="0" marB="0" anchor="ctr"/>
                </a:tc>
              </a:tr>
              <a:tr h="790207">
                <a:tc>
                  <a:txBody>
                    <a:bodyPr/>
                    <a:lstStyle/>
                    <a:p>
                      <a:pPr marL="0" algn="just" defTabSz="914400" rtl="0" eaLnBrk="1" latinLnBrk="0" hangingPunct="1">
                        <a:lnSpc>
                          <a:spcPts val="1350"/>
                        </a:lnSpc>
                        <a:spcAft>
                          <a:spcPts val="0"/>
                        </a:spcAft>
                      </a:pPr>
                      <a:r>
                        <a:rPr kumimoji="1" lang="ja-JP" sz="1400" b="1" kern="100" dirty="0">
                          <a:solidFill>
                            <a:schemeClr val="lt1"/>
                          </a:solidFill>
                          <a:effectLst/>
                          <a:latin typeface="+mn-lt"/>
                          <a:ea typeface="+mn-ea"/>
                          <a:cs typeface="+mn-cs"/>
                        </a:rPr>
                        <a:t>Ｃ　職歴</a:t>
                      </a:r>
                    </a:p>
                  </a:txBody>
                  <a:tcPr marL="68580" marR="68580" marT="0" marB="0" anchor="ctr"/>
                </a:tc>
                <a:tc>
                  <a:txBody>
                    <a:bodyPr/>
                    <a:lstStyle/>
                    <a:p>
                      <a:pPr algn="just">
                        <a:lnSpc>
                          <a:spcPts val="1350"/>
                        </a:lnSpc>
                        <a:spcAft>
                          <a:spcPts val="0"/>
                        </a:spcAft>
                      </a:pPr>
                      <a:r>
                        <a:rPr kumimoji="1" lang="ja-JP" sz="1400" kern="100" dirty="0">
                          <a:solidFill>
                            <a:schemeClr val="dk1"/>
                          </a:solidFill>
                          <a:effectLst/>
                          <a:latin typeface="+mn-ea"/>
                          <a:ea typeface="+mn-ea"/>
                          <a:cs typeface="+mn-cs"/>
                        </a:rPr>
                        <a:t>全ての職歴に関する項目</a:t>
                      </a:r>
                    </a:p>
                    <a:p>
                      <a:pPr algn="just">
                        <a:lnSpc>
                          <a:spcPts val="1350"/>
                        </a:lnSpc>
                        <a:spcAft>
                          <a:spcPts val="0"/>
                        </a:spcAft>
                      </a:pPr>
                      <a:r>
                        <a:rPr kumimoji="1" lang="ja-JP" sz="1400" kern="100" dirty="0">
                          <a:solidFill>
                            <a:schemeClr val="dk1"/>
                          </a:solidFill>
                          <a:effectLst/>
                          <a:latin typeface="+mn-ea"/>
                          <a:ea typeface="+mn-ea"/>
                          <a:cs typeface="+mn-cs"/>
                        </a:rPr>
                        <a:t>※新卒等，職歴のない者は入力不要。</a:t>
                      </a:r>
                    </a:p>
                  </a:txBody>
                  <a:tcPr marL="68580" marR="68580" marT="0" marB="0" anchor="ctr"/>
                </a:tc>
              </a:tr>
              <a:tr h="554694">
                <a:tc>
                  <a:txBody>
                    <a:bodyPr/>
                    <a:lstStyle/>
                    <a:p>
                      <a:pPr marL="0" algn="just" defTabSz="914400" rtl="0" eaLnBrk="1" latinLnBrk="0" hangingPunct="1">
                        <a:lnSpc>
                          <a:spcPts val="1350"/>
                        </a:lnSpc>
                        <a:spcAft>
                          <a:spcPts val="0"/>
                        </a:spcAft>
                      </a:pPr>
                      <a:r>
                        <a:rPr kumimoji="1" lang="ja-JP" sz="1400" b="1" kern="100" dirty="0">
                          <a:solidFill>
                            <a:schemeClr val="lt1"/>
                          </a:solidFill>
                          <a:effectLst/>
                          <a:latin typeface="+mn-lt"/>
                          <a:ea typeface="+mn-ea"/>
                          <a:cs typeface="+mn-cs"/>
                        </a:rPr>
                        <a:t>Ｄ　宣誓・申込</a:t>
                      </a:r>
                    </a:p>
                  </a:txBody>
                  <a:tcPr marL="68580" marR="68580" marT="0" marB="0" anchor="ctr"/>
                </a:tc>
                <a:tc>
                  <a:txBody>
                    <a:bodyPr/>
                    <a:lstStyle/>
                    <a:p>
                      <a:pPr algn="just">
                        <a:lnSpc>
                          <a:spcPts val="1350"/>
                        </a:lnSpc>
                        <a:spcAft>
                          <a:spcPts val="0"/>
                        </a:spcAft>
                      </a:pPr>
                      <a:r>
                        <a:rPr kumimoji="1" lang="ja-JP" sz="1400" kern="100" dirty="0">
                          <a:solidFill>
                            <a:schemeClr val="dk1"/>
                          </a:solidFill>
                          <a:effectLst/>
                          <a:latin typeface="+mn-ea"/>
                          <a:ea typeface="+mn-ea"/>
                          <a:cs typeface="+mn-cs"/>
                        </a:rPr>
                        <a:t>受験申込に関する項目</a:t>
                      </a:r>
                    </a:p>
                  </a:txBody>
                  <a:tcPr marL="68580" marR="68580" marT="0" marB="0" anchor="ctr"/>
                </a:tc>
              </a:tr>
              <a:tr h="432000">
                <a:tc>
                  <a:txBody>
                    <a:bodyPr/>
                    <a:lstStyle/>
                    <a:p>
                      <a:pPr marL="0" algn="just" defTabSz="914400" rtl="0" eaLnBrk="1" latinLnBrk="0" hangingPunct="1">
                        <a:lnSpc>
                          <a:spcPts val="1350"/>
                        </a:lnSpc>
                        <a:spcAft>
                          <a:spcPts val="0"/>
                        </a:spcAft>
                      </a:pPr>
                      <a:r>
                        <a:rPr kumimoji="1" lang="ja-JP" sz="1400" b="1" kern="100" dirty="0">
                          <a:solidFill>
                            <a:schemeClr val="lt1"/>
                          </a:solidFill>
                          <a:effectLst/>
                          <a:latin typeface="+mn-lt"/>
                          <a:ea typeface="+mn-ea"/>
                          <a:cs typeface="+mn-cs"/>
                        </a:rPr>
                        <a:t>Ｅ　志望理由</a:t>
                      </a:r>
                    </a:p>
                  </a:txBody>
                  <a:tcPr marL="68580" marR="68580" marT="0" marB="0" anchor="ctr"/>
                </a:tc>
                <a:tc>
                  <a:txBody>
                    <a:bodyPr/>
                    <a:lstStyle/>
                    <a:p>
                      <a:pPr algn="just">
                        <a:lnSpc>
                          <a:spcPts val="1350"/>
                        </a:lnSpc>
                        <a:spcAft>
                          <a:spcPts val="0"/>
                        </a:spcAft>
                      </a:pPr>
                      <a:r>
                        <a:rPr kumimoji="1" lang="ja-JP" sz="1400" kern="100" dirty="0">
                          <a:solidFill>
                            <a:schemeClr val="dk1"/>
                          </a:solidFill>
                          <a:effectLst/>
                          <a:latin typeface="+mn-ea"/>
                          <a:ea typeface="+mn-ea"/>
                          <a:cs typeface="+mn-cs"/>
                        </a:rPr>
                        <a:t>志望理由に関する項目</a:t>
                      </a:r>
                    </a:p>
                  </a:txBody>
                  <a:tcPr marL="68580" marR="68580" marT="0" marB="0" anchor="ctr"/>
                </a:tc>
              </a:tr>
            </a:tbl>
          </a:graphicData>
        </a:graphic>
      </p:graphicFrame>
      <p:sp>
        <p:nvSpPr>
          <p:cNvPr id="4" name="Rectangle 1"/>
          <p:cNvSpPr>
            <a:spLocks noChangeArrowheads="1"/>
          </p:cNvSpPr>
          <p:nvPr/>
        </p:nvSpPr>
        <p:spPr bwMode="auto">
          <a:xfrm>
            <a:off x="34734" y="1194354"/>
            <a:ext cx="51956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n-ea"/>
                <a:cs typeface="Times New Roman" pitchFamily="18" charset="0"/>
              </a:rPr>
              <a:t>（出願要領 ２ ページ）</a:t>
            </a:r>
            <a:endParaRPr kumimoji="1" lang="en-US" altLang="ja-JP" sz="1600" b="0" i="0" u="none" strike="noStrike" cap="none" normalizeH="0" baseline="0" dirty="0" smtClean="0">
              <a:ln>
                <a:noFill/>
              </a:ln>
              <a:solidFill>
                <a:schemeClr val="tx1"/>
              </a:solidFill>
              <a:effectLst/>
              <a:latin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600" dirty="0">
              <a:latin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mn-ea"/>
                <a:cs typeface="Times New Roman" pitchFamily="18" charset="0"/>
              </a:rPr>
              <a:t>２　入力大項目</a:t>
            </a:r>
            <a:endParaRPr kumimoji="1" lang="ja-JP" altLang="ja-JP" sz="16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mn-ea"/>
                <a:cs typeface="Times New Roman" pitchFamily="18" charset="0"/>
              </a:rPr>
              <a:t>　入力する項目は，大まかに次のＡ～</a:t>
            </a:r>
            <a:r>
              <a:rPr kumimoji="1" lang="en-US" altLang="ja-JP" sz="1600" b="0" i="0" u="none" strike="noStrike" cap="none" normalizeH="0" baseline="0" dirty="0" smtClean="0">
                <a:ln>
                  <a:noFill/>
                </a:ln>
                <a:solidFill>
                  <a:schemeClr val="tx1"/>
                </a:solidFill>
                <a:effectLst/>
                <a:latin typeface="+mn-ea"/>
                <a:cs typeface="Times New Roman" pitchFamily="18" charset="0"/>
              </a:rPr>
              <a:t>E</a:t>
            </a:r>
            <a:r>
              <a:rPr kumimoji="1" lang="ja-JP" altLang="ja-JP" sz="1600" b="0" i="0" u="none" strike="noStrike" cap="none" normalizeH="0" baseline="0" dirty="0" smtClean="0">
                <a:ln>
                  <a:noFill/>
                </a:ln>
                <a:solidFill>
                  <a:schemeClr val="tx1"/>
                </a:solidFill>
                <a:effectLst/>
                <a:latin typeface="+mn-ea"/>
                <a:cs typeface="Times New Roman" pitchFamily="18" charset="0"/>
              </a:rPr>
              <a:t>の項目となります。</a:t>
            </a:r>
            <a:endParaRPr kumimoji="1" lang="ja-JP" altLang="ja-JP" sz="1600" b="0" i="0" u="none" strike="noStrike" cap="none" normalizeH="0" baseline="0" dirty="0" smtClean="0">
              <a:ln>
                <a:noFill/>
              </a:ln>
              <a:solidFill>
                <a:schemeClr val="tx1"/>
              </a:solidFill>
              <a:effectLst/>
              <a:latin typeface="+mn-ea"/>
              <a:cs typeface="ＭＳ Ｐゴシック" pitchFamily="50" charset="-128"/>
            </a:endParaRPr>
          </a:p>
        </p:txBody>
      </p:sp>
      <p:graphicFrame>
        <p:nvGraphicFramePr>
          <p:cNvPr id="7" name="図表 6"/>
          <p:cNvGraphicFramePr/>
          <p:nvPr>
            <p:extLst>
              <p:ext uri="{D42A27DB-BD31-4B8C-83A1-F6EECF244321}">
                <p14:modId xmlns:p14="http://schemas.microsoft.com/office/powerpoint/2010/main" val="1658612792"/>
              </p:ext>
            </p:extLst>
          </p:nvPr>
        </p:nvGraphicFramePr>
        <p:xfrm>
          <a:off x="81542" y="89406"/>
          <a:ext cx="9011933" cy="43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8378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2480</Words>
  <Application>Microsoft Office PowerPoint</Application>
  <PresentationFormat>画面に合わせる (4:3)</PresentationFormat>
  <Paragraphs>364</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広島県</dc:creator>
  <cp:lastModifiedBy>広島県</cp:lastModifiedBy>
  <cp:revision>101</cp:revision>
  <cp:lastPrinted>2017-11-28T04:34:50Z</cp:lastPrinted>
  <dcterms:created xsi:type="dcterms:W3CDTF">2017-02-09T00:21:29Z</dcterms:created>
  <dcterms:modified xsi:type="dcterms:W3CDTF">2017-12-13T01:54:44Z</dcterms:modified>
</cp:coreProperties>
</file>