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 removePersonalInfoOnSave="1" saveSubsetFonts="1">
  <p:sldMasterIdLst>
    <p:sldMasterId id="2147483660" r:id="rId1"/>
  </p:sldMasterIdLst>
  <p:notesMasterIdLst>
    <p:notesMasterId r:id="rId4"/>
  </p:notesMasterIdLst>
  <p:handoutMasterIdLst>
    <p:handoutMasterId r:id="rId5"/>
  </p:handoutMasterIdLst>
  <p:sldIdLst>
    <p:sldId id="259" r:id="rId2"/>
    <p:sldId id="261" r:id="rId3"/>
  </p:sldIdLst>
  <p:sldSz cx="7200900" cy="10080625"/>
  <p:notesSz cx="6735763" cy="9866313"/>
  <p:defaultTextStyle>
    <a:defPPr>
      <a:defRPr lang="ja-JP"/>
    </a:defPPr>
    <a:lvl1pPr marL="0" algn="l" defTabSz="942520" rtl="0" eaLnBrk="1" latinLnBrk="0" hangingPunct="1">
      <a:defRPr kumimoji="1" sz="1900" kern="1200">
        <a:solidFill>
          <a:schemeClr val="tx1"/>
        </a:solidFill>
        <a:latin typeface="+mn-lt"/>
        <a:ea typeface="+mn-ea"/>
        <a:cs typeface="+mn-cs"/>
      </a:defRPr>
    </a:lvl1pPr>
    <a:lvl2pPr marL="471260" algn="l" defTabSz="942520" rtl="0" eaLnBrk="1" latinLnBrk="0" hangingPunct="1">
      <a:defRPr kumimoji="1" sz="1900" kern="1200">
        <a:solidFill>
          <a:schemeClr val="tx1"/>
        </a:solidFill>
        <a:latin typeface="+mn-lt"/>
        <a:ea typeface="+mn-ea"/>
        <a:cs typeface="+mn-cs"/>
      </a:defRPr>
    </a:lvl2pPr>
    <a:lvl3pPr marL="942520" algn="l" defTabSz="942520" rtl="0" eaLnBrk="1" latinLnBrk="0" hangingPunct="1">
      <a:defRPr kumimoji="1" sz="1900" kern="1200">
        <a:solidFill>
          <a:schemeClr val="tx1"/>
        </a:solidFill>
        <a:latin typeface="+mn-lt"/>
        <a:ea typeface="+mn-ea"/>
        <a:cs typeface="+mn-cs"/>
      </a:defRPr>
    </a:lvl3pPr>
    <a:lvl4pPr marL="1413780" algn="l" defTabSz="942520" rtl="0" eaLnBrk="1" latinLnBrk="0" hangingPunct="1">
      <a:defRPr kumimoji="1" sz="1900" kern="1200">
        <a:solidFill>
          <a:schemeClr val="tx1"/>
        </a:solidFill>
        <a:latin typeface="+mn-lt"/>
        <a:ea typeface="+mn-ea"/>
        <a:cs typeface="+mn-cs"/>
      </a:defRPr>
    </a:lvl4pPr>
    <a:lvl5pPr marL="1885040" algn="l" defTabSz="942520" rtl="0" eaLnBrk="1" latinLnBrk="0" hangingPunct="1">
      <a:defRPr kumimoji="1" sz="1900" kern="1200">
        <a:solidFill>
          <a:schemeClr val="tx1"/>
        </a:solidFill>
        <a:latin typeface="+mn-lt"/>
        <a:ea typeface="+mn-ea"/>
        <a:cs typeface="+mn-cs"/>
      </a:defRPr>
    </a:lvl5pPr>
    <a:lvl6pPr marL="2356300" algn="l" defTabSz="942520" rtl="0" eaLnBrk="1" latinLnBrk="0" hangingPunct="1">
      <a:defRPr kumimoji="1" sz="1900" kern="1200">
        <a:solidFill>
          <a:schemeClr val="tx1"/>
        </a:solidFill>
        <a:latin typeface="+mn-lt"/>
        <a:ea typeface="+mn-ea"/>
        <a:cs typeface="+mn-cs"/>
      </a:defRPr>
    </a:lvl6pPr>
    <a:lvl7pPr marL="2827560" algn="l" defTabSz="942520" rtl="0" eaLnBrk="1" latinLnBrk="0" hangingPunct="1">
      <a:defRPr kumimoji="1" sz="1900" kern="1200">
        <a:solidFill>
          <a:schemeClr val="tx1"/>
        </a:solidFill>
        <a:latin typeface="+mn-lt"/>
        <a:ea typeface="+mn-ea"/>
        <a:cs typeface="+mn-cs"/>
      </a:defRPr>
    </a:lvl7pPr>
    <a:lvl8pPr marL="3298821" algn="l" defTabSz="942520" rtl="0" eaLnBrk="1" latinLnBrk="0" hangingPunct="1">
      <a:defRPr kumimoji="1" sz="1900" kern="1200">
        <a:solidFill>
          <a:schemeClr val="tx1"/>
        </a:solidFill>
        <a:latin typeface="+mn-lt"/>
        <a:ea typeface="+mn-ea"/>
        <a:cs typeface="+mn-cs"/>
      </a:defRPr>
    </a:lvl8pPr>
    <a:lvl9pPr marL="3770082" algn="l" defTabSz="942520"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642" userDrawn="1">
          <p15:clr>
            <a:srgbClr val="A4A3A4"/>
          </p15:clr>
        </p15:guide>
        <p15:guide id="2" pos="1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D9"/>
    <a:srgbClr val="FFFF93"/>
    <a:srgbClr val="FFFF4B"/>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8450" autoAdjust="0"/>
  </p:normalViewPr>
  <p:slideViewPr>
    <p:cSldViewPr snapToGrid="0">
      <p:cViewPr>
        <p:scale>
          <a:sx n="100" d="100"/>
          <a:sy n="100" d="100"/>
        </p:scale>
        <p:origin x="-2340" y="2646"/>
      </p:cViewPr>
      <p:guideLst>
        <p:guide orient="horz" pos="3706"/>
        <p:guide pos="196"/>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380147F1-F211-4ABA-BCF6-8904375A3A24}" type="datetimeFigureOut">
              <a:rPr kumimoji="1" lang="ja-JP" altLang="en-US" smtClean="0"/>
              <a:t>2019/8/29</a:t>
            </a:fld>
            <a:endParaRPr kumimoji="1"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A63712EC-C9E8-4264-986B-82681EBDDEF4}" type="slidenum">
              <a:rPr kumimoji="1" lang="ja-JP" altLang="en-US" smtClean="0"/>
              <a:t>‹#›</a:t>
            </a:fld>
            <a:endParaRPr kumimoji="1" lang="ja-JP" altLang="en-US"/>
          </a:p>
        </p:txBody>
      </p:sp>
    </p:spTree>
    <p:extLst>
      <p:ext uri="{BB962C8B-B14F-4D97-AF65-F5344CB8AC3E}">
        <p14:creationId xmlns:p14="http://schemas.microsoft.com/office/powerpoint/2010/main" val="429160558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235A8143-CF44-4033-A46E-8920E65C151A}" type="datetimeFigureOut">
              <a:rPr kumimoji="1" lang="ja-JP" altLang="en-US" smtClean="0"/>
              <a:t>2019/8/29</a:t>
            </a:fld>
            <a:endParaRPr kumimoji="1" lang="ja-JP" altLang="en-US"/>
          </a:p>
        </p:txBody>
      </p:sp>
      <p:sp>
        <p:nvSpPr>
          <p:cNvPr id="4" name="スライド イメージ プレースホルダー 3"/>
          <p:cNvSpPr>
            <a:spLocks noGrp="1" noRot="1" noChangeAspect="1"/>
          </p:cNvSpPr>
          <p:nvPr>
            <p:ph type="sldImg" idx="2"/>
          </p:nvPr>
        </p:nvSpPr>
        <p:spPr>
          <a:xfrm>
            <a:off x="2179638" y="1233488"/>
            <a:ext cx="237648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3A5809BB-0C5E-43F5-8D33-8739CD3521DA}" type="slidenum">
              <a:rPr kumimoji="1" lang="ja-JP" altLang="en-US" smtClean="0"/>
              <a:t>‹#›</a:t>
            </a:fld>
            <a:endParaRPr kumimoji="1" lang="ja-JP" altLang="en-US"/>
          </a:p>
        </p:txBody>
      </p:sp>
    </p:spTree>
    <p:extLst>
      <p:ext uri="{BB962C8B-B14F-4D97-AF65-F5344CB8AC3E}">
        <p14:creationId xmlns:p14="http://schemas.microsoft.com/office/powerpoint/2010/main" val="3512819673"/>
      </p:ext>
    </p:extLst>
  </p:cSld>
  <p:clrMap bg1="lt1" tx1="dk1" bg2="lt2" tx2="dk2" accent1="accent1" accent2="accent2" accent3="accent3" accent4="accent4" accent5="accent5" accent6="accent6" hlink="hlink" folHlink="folHlink"/>
  <p:hf sldNum="0" hdr="0" ftr="0" dt="0"/>
  <p:notesStyle>
    <a:lvl1pPr marL="0" algn="l" defTabSz="942520" rtl="0" eaLnBrk="1" latinLnBrk="0" hangingPunct="1">
      <a:defRPr kumimoji="1" sz="1200" kern="1200">
        <a:solidFill>
          <a:schemeClr val="tx1"/>
        </a:solidFill>
        <a:latin typeface="+mn-lt"/>
        <a:ea typeface="+mn-ea"/>
        <a:cs typeface="+mn-cs"/>
      </a:defRPr>
    </a:lvl1pPr>
    <a:lvl2pPr marL="471260" algn="l" defTabSz="942520" rtl="0" eaLnBrk="1" latinLnBrk="0" hangingPunct="1">
      <a:defRPr kumimoji="1" sz="1200" kern="1200">
        <a:solidFill>
          <a:schemeClr val="tx1"/>
        </a:solidFill>
        <a:latin typeface="+mn-lt"/>
        <a:ea typeface="+mn-ea"/>
        <a:cs typeface="+mn-cs"/>
      </a:defRPr>
    </a:lvl2pPr>
    <a:lvl3pPr marL="942520" algn="l" defTabSz="942520" rtl="0" eaLnBrk="1" latinLnBrk="0" hangingPunct="1">
      <a:defRPr kumimoji="1" sz="1200" kern="1200">
        <a:solidFill>
          <a:schemeClr val="tx1"/>
        </a:solidFill>
        <a:latin typeface="+mn-lt"/>
        <a:ea typeface="+mn-ea"/>
        <a:cs typeface="+mn-cs"/>
      </a:defRPr>
    </a:lvl3pPr>
    <a:lvl4pPr marL="1413780" algn="l" defTabSz="942520" rtl="0" eaLnBrk="1" latinLnBrk="0" hangingPunct="1">
      <a:defRPr kumimoji="1" sz="1200" kern="1200">
        <a:solidFill>
          <a:schemeClr val="tx1"/>
        </a:solidFill>
        <a:latin typeface="+mn-lt"/>
        <a:ea typeface="+mn-ea"/>
        <a:cs typeface="+mn-cs"/>
      </a:defRPr>
    </a:lvl4pPr>
    <a:lvl5pPr marL="1885040" algn="l" defTabSz="942520" rtl="0" eaLnBrk="1" latinLnBrk="0" hangingPunct="1">
      <a:defRPr kumimoji="1" sz="1200" kern="1200">
        <a:solidFill>
          <a:schemeClr val="tx1"/>
        </a:solidFill>
        <a:latin typeface="+mn-lt"/>
        <a:ea typeface="+mn-ea"/>
        <a:cs typeface="+mn-cs"/>
      </a:defRPr>
    </a:lvl5pPr>
    <a:lvl6pPr marL="2356300" algn="l" defTabSz="942520" rtl="0" eaLnBrk="1" latinLnBrk="0" hangingPunct="1">
      <a:defRPr kumimoji="1" sz="1200" kern="1200">
        <a:solidFill>
          <a:schemeClr val="tx1"/>
        </a:solidFill>
        <a:latin typeface="+mn-lt"/>
        <a:ea typeface="+mn-ea"/>
        <a:cs typeface="+mn-cs"/>
      </a:defRPr>
    </a:lvl6pPr>
    <a:lvl7pPr marL="2827560" algn="l" defTabSz="942520" rtl="0" eaLnBrk="1" latinLnBrk="0" hangingPunct="1">
      <a:defRPr kumimoji="1" sz="1200" kern="1200">
        <a:solidFill>
          <a:schemeClr val="tx1"/>
        </a:solidFill>
        <a:latin typeface="+mn-lt"/>
        <a:ea typeface="+mn-ea"/>
        <a:cs typeface="+mn-cs"/>
      </a:defRPr>
    </a:lvl7pPr>
    <a:lvl8pPr marL="3298821" algn="l" defTabSz="942520" rtl="0" eaLnBrk="1" latinLnBrk="0" hangingPunct="1">
      <a:defRPr kumimoji="1" sz="1200" kern="1200">
        <a:solidFill>
          <a:schemeClr val="tx1"/>
        </a:solidFill>
        <a:latin typeface="+mn-lt"/>
        <a:ea typeface="+mn-ea"/>
        <a:cs typeface="+mn-cs"/>
      </a:defRPr>
    </a:lvl8pPr>
    <a:lvl9pPr marL="3770082" algn="l" defTabSz="94252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79638" y="1233488"/>
            <a:ext cx="2376487" cy="333057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78353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79638" y="1233488"/>
            <a:ext cx="2376487" cy="333057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78353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0068" y="1649770"/>
            <a:ext cx="6120765" cy="3509551"/>
          </a:xfrm>
        </p:spPr>
        <p:txBody>
          <a:bodyPr anchor="b"/>
          <a:lstStyle>
            <a:lvl1pPr algn="ctr">
              <a:defRPr sz="4600"/>
            </a:lvl1pPr>
          </a:lstStyle>
          <a:p>
            <a:r>
              <a:rPr lang="ja-JP" altLang="en-US"/>
              <a:t>マスター タイトルの書式設定</a:t>
            </a:r>
            <a:endParaRPr lang="en-US" dirty="0"/>
          </a:p>
        </p:txBody>
      </p:sp>
      <p:sp>
        <p:nvSpPr>
          <p:cNvPr id="3" name="Subtitle 2"/>
          <p:cNvSpPr>
            <a:spLocks noGrp="1"/>
          </p:cNvSpPr>
          <p:nvPr>
            <p:ph type="subTitle" idx="1"/>
          </p:nvPr>
        </p:nvSpPr>
        <p:spPr>
          <a:xfrm>
            <a:off x="900113" y="5294662"/>
            <a:ext cx="5400675" cy="2433817"/>
          </a:xfrm>
        </p:spPr>
        <p:txBody>
          <a:bodyPr/>
          <a:lstStyle>
            <a:lvl1pPr marL="0" indent="0" algn="ctr">
              <a:buNone/>
              <a:defRPr sz="1900"/>
            </a:lvl1pPr>
            <a:lvl2pPr marL="353445" indent="0" algn="ctr">
              <a:buNone/>
              <a:defRPr sz="1500"/>
            </a:lvl2pPr>
            <a:lvl3pPr marL="706891" indent="0" algn="ctr">
              <a:buNone/>
              <a:defRPr sz="1400"/>
            </a:lvl3pPr>
            <a:lvl4pPr marL="1060335" indent="0" algn="ctr">
              <a:buNone/>
              <a:defRPr sz="1200"/>
            </a:lvl4pPr>
            <a:lvl5pPr marL="1413780" indent="0" algn="ctr">
              <a:buNone/>
              <a:defRPr sz="1200"/>
            </a:lvl5pPr>
            <a:lvl6pPr marL="1767226" indent="0" algn="ctr">
              <a:buNone/>
              <a:defRPr sz="1200"/>
            </a:lvl6pPr>
            <a:lvl7pPr marL="2120671" indent="0" algn="ctr">
              <a:buNone/>
              <a:defRPr sz="1200"/>
            </a:lvl7pPr>
            <a:lvl8pPr marL="2474116" indent="0" algn="ctr">
              <a:buNone/>
              <a:defRPr sz="1200"/>
            </a:lvl8pPr>
            <a:lvl9pPr marL="282756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95559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38808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3146" y="536700"/>
            <a:ext cx="1552694" cy="85428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5063" y="536700"/>
            <a:ext cx="4568071" cy="85428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99092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2897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313" y="2513159"/>
            <a:ext cx="6210776" cy="4193259"/>
          </a:xfrm>
        </p:spPr>
        <p:txBody>
          <a:bodyPr anchor="b"/>
          <a:lstStyle>
            <a:lvl1pPr>
              <a:defRPr sz="4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313" y="6746089"/>
            <a:ext cx="6210776" cy="2205136"/>
          </a:xfrm>
        </p:spPr>
        <p:txBody>
          <a:bodyPr/>
          <a:lstStyle>
            <a:lvl1pPr marL="0" indent="0">
              <a:buNone/>
              <a:defRPr sz="1900">
                <a:solidFill>
                  <a:schemeClr val="tx1"/>
                </a:solidFill>
              </a:defRPr>
            </a:lvl1pPr>
            <a:lvl2pPr marL="353445" indent="0">
              <a:buNone/>
              <a:defRPr sz="1500">
                <a:solidFill>
                  <a:schemeClr val="tx1">
                    <a:tint val="75000"/>
                  </a:schemeClr>
                </a:solidFill>
              </a:defRPr>
            </a:lvl2pPr>
            <a:lvl3pPr marL="706891" indent="0">
              <a:buNone/>
              <a:defRPr sz="1400">
                <a:solidFill>
                  <a:schemeClr val="tx1">
                    <a:tint val="75000"/>
                  </a:schemeClr>
                </a:solidFill>
              </a:defRPr>
            </a:lvl3pPr>
            <a:lvl4pPr marL="1060335" indent="0">
              <a:buNone/>
              <a:defRPr sz="1200">
                <a:solidFill>
                  <a:schemeClr val="tx1">
                    <a:tint val="75000"/>
                  </a:schemeClr>
                </a:solidFill>
              </a:defRPr>
            </a:lvl4pPr>
            <a:lvl5pPr marL="1413780" indent="0">
              <a:buNone/>
              <a:defRPr sz="1200">
                <a:solidFill>
                  <a:schemeClr val="tx1">
                    <a:tint val="75000"/>
                  </a:schemeClr>
                </a:solidFill>
              </a:defRPr>
            </a:lvl5pPr>
            <a:lvl6pPr marL="1767226" indent="0">
              <a:buNone/>
              <a:defRPr sz="1200">
                <a:solidFill>
                  <a:schemeClr val="tx1">
                    <a:tint val="75000"/>
                  </a:schemeClr>
                </a:solidFill>
              </a:defRPr>
            </a:lvl6pPr>
            <a:lvl7pPr marL="2120671" indent="0">
              <a:buNone/>
              <a:defRPr sz="1200">
                <a:solidFill>
                  <a:schemeClr val="tx1">
                    <a:tint val="75000"/>
                  </a:schemeClr>
                </a:solidFill>
              </a:defRPr>
            </a:lvl7pPr>
            <a:lvl8pPr marL="2474116" indent="0">
              <a:buNone/>
              <a:defRPr sz="1200">
                <a:solidFill>
                  <a:schemeClr val="tx1">
                    <a:tint val="75000"/>
                  </a:schemeClr>
                </a:solidFill>
              </a:defRPr>
            </a:lvl8pPr>
            <a:lvl9pPr marL="282756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57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5062" y="2683500"/>
            <a:ext cx="3060383"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5457" y="2683500"/>
            <a:ext cx="3060383"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199524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6001" y="536702"/>
            <a:ext cx="6210776" cy="194845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6001" y="2471155"/>
            <a:ext cx="3046318" cy="1211074"/>
          </a:xfrm>
        </p:spPr>
        <p:txBody>
          <a:bodyPr anchor="b"/>
          <a:lstStyle>
            <a:lvl1pPr marL="0" indent="0">
              <a:buNone/>
              <a:defRPr sz="1900" b="1"/>
            </a:lvl1pPr>
            <a:lvl2pPr marL="353445" indent="0">
              <a:buNone/>
              <a:defRPr sz="1500" b="1"/>
            </a:lvl2pPr>
            <a:lvl3pPr marL="706891" indent="0">
              <a:buNone/>
              <a:defRPr sz="1400" b="1"/>
            </a:lvl3pPr>
            <a:lvl4pPr marL="1060335" indent="0">
              <a:buNone/>
              <a:defRPr sz="1200" b="1"/>
            </a:lvl4pPr>
            <a:lvl5pPr marL="1413780" indent="0">
              <a:buNone/>
              <a:defRPr sz="1200" b="1"/>
            </a:lvl5pPr>
            <a:lvl6pPr marL="1767226" indent="0">
              <a:buNone/>
              <a:defRPr sz="1200" b="1"/>
            </a:lvl6pPr>
            <a:lvl7pPr marL="2120671" indent="0">
              <a:buNone/>
              <a:defRPr sz="1200" b="1"/>
            </a:lvl7pPr>
            <a:lvl8pPr marL="2474116" indent="0">
              <a:buNone/>
              <a:defRPr sz="1200" b="1"/>
            </a:lvl8pPr>
            <a:lvl9pPr marL="282756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96001" y="3682229"/>
            <a:ext cx="3046318"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5458" y="2471155"/>
            <a:ext cx="3061320" cy="1211074"/>
          </a:xfrm>
        </p:spPr>
        <p:txBody>
          <a:bodyPr anchor="b"/>
          <a:lstStyle>
            <a:lvl1pPr marL="0" indent="0">
              <a:buNone/>
              <a:defRPr sz="1900" b="1"/>
            </a:lvl1pPr>
            <a:lvl2pPr marL="353445" indent="0">
              <a:buNone/>
              <a:defRPr sz="1500" b="1"/>
            </a:lvl2pPr>
            <a:lvl3pPr marL="706891" indent="0">
              <a:buNone/>
              <a:defRPr sz="1400" b="1"/>
            </a:lvl3pPr>
            <a:lvl4pPr marL="1060335" indent="0">
              <a:buNone/>
              <a:defRPr sz="1200" b="1"/>
            </a:lvl4pPr>
            <a:lvl5pPr marL="1413780" indent="0">
              <a:buNone/>
              <a:defRPr sz="1200" b="1"/>
            </a:lvl5pPr>
            <a:lvl6pPr marL="1767226" indent="0">
              <a:buNone/>
              <a:defRPr sz="1200" b="1"/>
            </a:lvl6pPr>
            <a:lvl7pPr marL="2120671" indent="0">
              <a:buNone/>
              <a:defRPr sz="1200" b="1"/>
            </a:lvl7pPr>
            <a:lvl8pPr marL="2474116" indent="0">
              <a:buNone/>
              <a:defRPr sz="1200" b="1"/>
            </a:lvl8pPr>
            <a:lvl9pPr marL="282756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645458" y="3682229"/>
            <a:ext cx="3061320"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20EA12-D32A-4F5C-AE69-394F93CDD7E9}" type="datetimeFigureOut">
              <a:rPr kumimoji="1" lang="ja-JP" altLang="en-US" smtClean="0"/>
              <a:t>2019/8/29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89153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20EA12-D32A-4F5C-AE69-394F93CDD7E9}" type="datetimeFigureOut">
              <a:rPr kumimoji="1" lang="ja-JP" altLang="en-US" smtClean="0"/>
              <a:t>2019/8/29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366408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0EA12-D32A-4F5C-AE69-394F93CDD7E9}" type="datetimeFigureOut">
              <a:rPr kumimoji="1" lang="ja-JP" altLang="en-US" smtClean="0"/>
              <a:t>2019/8/29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826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6000" y="672042"/>
            <a:ext cx="2322479" cy="2352146"/>
          </a:xfrm>
        </p:spPr>
        <p:txBody>
          <a:bodyPr anchor="b"/>
          <a:lstStyle>
            <a:lvl1pPr>
              <a:defRPr sz="2500"/>
            </a:lvl1pPr>
          </a:lstStyle>
          <a:p>
            <a:r>
              <a:rPr lang="ja-JP" altLang="en-US"/>
              <a:t>マスター タイトルの書式設定</a:t>
            </a:r>
            <a:endParaRPr lang="en-US" dirty="0"/>
          </a:p>
        </p:txBody>
      </p:sp>
      <p:sp>
        <p:nvSpPr>
          <p:cNvPr id="3" name="Content Placeholder 2"/>
          <p:cNvSpPr>
            <a:spLocks noGrp="1"/>
          </p:cNvSpPr>
          <p:nvPr>
            <p:ph idx="1"/>
          </p:nvPr>
        </p:nvSpPr>
        <p:spPr>
          <a:xfrm>
            <a:off x="3061321" y="1451427"/>
            <a:ext cx="3645456" cy="7163778"/>
          </a:xfrm>
        </p:spPr>
        <p:txBody>
          <a:bodyPr/>
          <a:lstStyle>
            <a:lvl1pPr>
              <a:defRPr sz="2500"/>
            </a:lvl1pPr>
            <a:lvl2pPr>
              <a:defRPr sz="2200"/>
            </a:lvl2pPr>
            <a:lvl3pPr>
              <a:defRPr sz="19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6000" y="3024187"/>
            <a:ext cx="2322479" cy="5602682"/>
          </a:xfrm>
        </p:spPr>
        <p:txBody>
          <a:bodyPr/>
          <a:lstStyle>
            <a:lvl1pPr marL="0" indent="0">
              <a:buNone/>
              <a:defRPr sz="1200"/>
            </a:lvl1pPr>
            <a:lvl2pPr marL="353445" indent="0">
              <a:buNone/>
              <a:defRPr sz="1000"/>
            </a:lvl2pPr>
            <a:lvl3pPr marL="706891" indent="0">
              <a:buNone/>
              <a:defRPr sz="900"/>
            </a:lvl3pPr>
            <a:lvl4pPr marL="1060335" indent="0">
              <a:buNone/>
              <a:defRPr sz="800"/>
            </a:lvl4pPr>
            <a:lvl5pPr marL="1413780" indent="0">
              <a:buNone/>
              <a:defRPr sz="800"/>
            </a:lvl5pPr>
            <a:lvl6pPr marL="1767226" indent="0">
              <a:buNone/>
              <a:defRPr sz="800"/>
            </a:lvl6pPr>
            <a:lvl7pPr marL="2120671" indent="0">
              <a:buNone/>
              <a:defRPr sz="800"/>
            </a:lvl7pPr>
            <a:lvl8pPr marL="2474116" indent="0">
              <a:buNone/>
              <a:defRPr sz="800"/>
            </a:lvl8pPr>
            <a:lvl9pPr marL="2827560" indent="0">
              <a:buNone/>
              <a:defRPr sz="8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2697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6000" y="672042"/>
            <a:ext cx="2322479" cy="2352146"/>
          </a:xfrm>
        </p:spPr>
        <p:txBody>
          <a:bodyPr anchor="b"/>
          <a:lstStyle>
            <a:lvl1pPr>
              <a:defRPr sz="25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61321" y="1451427"/>
            <a:ext cx="3645456" cy="7163778"/>
          </a:xfrm>
        </p:spPr>
        <p:txBody>
          <a:bodyPr anchor="t"/>
          <a:lstStyle>
            <a:lvl1pPr marL="0" indent="0">
              <a:buNone/>
              <a:defRPr sz="2500"/>
            </a:lvl1pPr>
            <a:lvl2pPr marL="353445" indent="0">
              <a:buNone/>
              <a:defRPr sz="2200"/>
            </a:lvl2pPr>
            <a:lvl3pPr marL="706891" indent="0">
              <a:buNone/>
              <a:defRPr sz="1900"/>
            </a:lvl3pPr>
            <a:lvl4pPr marL="1060335" indent="0">
              <a:buNone/>
              <a:defRPr sz="1500"/>
            </a:lvl4pPr>
            <a:lvl5pPr marL="1413780" indent="0">
              <a:buNone/>
              <a:defRPr sz="1500"/>
            </a:lvl5pPr>
            <a:lvl6pPr marL="1767226" indent="0">
              <a:buNone/>
              <a:defRPr sz="1500"/>
            </a:lvl6pPr>
            <a:lvl7pPr marL="2120671" indent="0">
              <a:buNone/>
              <a:defRPr sz="1500"/>
            </a:lvl7pPr>
            <a:lvl8pPr marL="2474116" indent="0">
              <a:buNone/>
              <a:defRPr sz="1500"/>
            </a:lvl8pPr>
            <a:lvl9pPr marL="282756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96000" y="3024187"/>
            <a:ext cx="2322479" cy="5602682"/>
          </a:xfrm>
        </p:spPr>
        <p:txBody>
          <a:bodyPr/>
          <a:lstStyle>
            <a:lvl1pPr marL="0" indent="0">
              <a:buNone/>
              <a:defRPr sz="1200"/>
            </a:lvl1pPr>
            <a:lvl2pPr marL="353445" indent="0">
              <a:buNone/>
              <a:defRPr sz="1000"/>
            </a:lvl2pPr>
            <a:lvl3pPr marL="706891" indent="0">
              <a:buNone/>
              <a:defRPr sz="900"/>
            </a:lvl3pPr>
            <a:lvl4pPr marL="1060335" indent="0">
              <a:buNone/>
              <a:defRPr sz="800"/>
            </a:lvl4pPr>
            <a:lvl5pPr marL="1413780" indent="0">
              <a:buNone/>
              <a:defRPr sz="800"/>
            </a:lvl5pPr>
            <a:lvl6pPr marL="1767226" indent="0">
              <a:buNone/>
              <a:defRPr sz="800"/>
            </a:lvl6pPr>
            <a:lvl7pPr marL="2120671" indent="0">
              <a:buNone/>
              <a:defRPr sz="800"/>
            </a:lvl7pPr>
            <a:lvl8pPr marL="2474116" indent="0">
              <a:buNone/>
              <a:defRPr sz="800"/>
            </a:lvl8pPr>
            <a:lvl9pPr marL="2827560" indent="0">
              <a:buNone/>
              <a:defRPr sz="8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622531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063" y="536702"/>
            <a:ext cx="6210776" cy="1948455"/>
          </a:xfrm>
          <a:prstGeom prst="rect">
            <a:avLst/>
          </a:prstGeom>
        </p:spPr>
        <p:txBody>
          <a:bodyPr vert="horz" lIns="94252" tIns="47126" rIns="94252" bIns="47126"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5063" y="2683500"/>
            <a:ext cx="6210776" cy="6396064"/>
          </a:xfrm>
          <a:prstGeom prst="rect">
            <a:avLst/>
          </a:prstGeom>
        </p:spPr>
        <p:txBody>
          <a:bodyPr vert="horz" lIns="94252" tIns="47126" rIns="94252" bIns="47126"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5062" y="9343250"/>
            <a:ext cx="1620202" cy="536700"/>
          </a:xfrm>
          <a:prstGeom prst="rect">
            <a:avLst/>
          </a:prstGeom>
        </p:spPr>
        <p:txBody>
          <a:bodyPr vert="horz" lIns="94252" tIns="47126" rIns="94252" bIns="47126" rtlCol="0" anchor="ctr"/>
          <a:lstStyle>
            <a:lvl1pPr algn="l">
              <a:defRPr sz="900">
                <a:solidFill>
                  <a:schemeClr val="tx1">
                    <a:tint val="75000"/>
                  </a:schemeClr>
                </a:solidFill>
              </a:defRPr>
            </a:lvl1pPr>
          </a:lstStyle>
          <a:p>
            <a:fld id="{5D20EA12-D32A-4F5C-AE69-394F93CDD7E9}" type="datetimeFigureOut">
              <a:rPr kumimoji="1" lang="ja-JP" altLang="en-US" smtClean="0"/>
              <a:t>2019/8/29</a:t>
            </a:fld>
            <a:endParaRPr kumimoji="1" lang="ja-JP" altLang="en-US"/>
          </a:p>
        </p:txBody>
      </p:sp>
      <p:sp>
        <p:nvSpPr>
          <p:cNvPr id="5" name="Footer Placeholder 4"/>
          <p:cNvSpPr>
            <a:spLocks noGrp="1"/>
          </p:cNvSpPr>
          <p:nvPr>
            <p:ph type="ftr" sz="quarter" idx="3"/>
          </p:nvPr>
        </p:nvSpPr>
        <p:spPr>
          <a:xfrm>
            <a:off x="2385299" y="9343250"/>
            <a:ext cx="2430304" cy="536700"/>
          </a:xfrm>
          <a:prstGeom prst="rect">
            <a:avLst/>
          </a:prstGeom>
        </p:spPr>
        <p:txBody>
          <a:bodyPr vert="horz" lIns="94252" tIns="47126" rIns="94252" bIns="47126"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085637" y="9343250"/>
            <a:ext cx="1620202" cy="536700"/>
          </a:xfrm>
          <a:prstGeom prst="rect">
            <a:avLst/>
          </a:prstGeom>
        </p:spPr>
        <p:txBody>
          <a:bodyPr vert="horz" lIns="94252" tIns="47126" rIns="94252" bIns="47126" rtlCol="0" anchor="ctr"/>
          <a:lstStyle>
            <a:lvl1pPr algn="r">
              <a:defRPr sz="900">
                <a:solidFill>
                  <a:schemeClr val="tx1">
                    <a:tint val="75000"/>
                  </a:schemeClr>
                </a:solidFill>
              </a:defRPr>
            </a:lvl1p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6033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06891" rtl="0" eaLnBrk="1" latinLnBrk="0" hangingPunct="1">
        <a:lnSpc>
          <a:spcPct val="90000"/>
        </a:lnSpc>
        <a:spcBef>
          <a:spcPct val="0"/>
        </a:spcBef>
        <a:buNone/>
        <a:defRPr kumimoji="1" sz="3400" kern="1200">
          <a:solidFill>
            <a:schemeClr val="tx1"/>
          </a:solidFill>
          <a:latin typeface="+mj-lt"/>
          <a:ea typeface="+mj-ea"/>
          <a:cs typeface="+mj-cs"/>
        </a:defRPr>
      </a:lvl1pPr>
    </p:titleStyle>
    <p:bodyStyle>
      <a:lvl1pPr marL="176723" indent="-176723" algn="l" defTabSz="706891" rtl="0" eaLnBrk="1" latinLnBrk="0" hangingPunct="1">
        <a:lnSpc>
          <a:spcPct val="90000"/>
        </a:lnSpc>
        <a:spcBef>
          <a:spcPts val="773"/>
        </a:spcBef>
        <a:buFont typeface="Arial" panose="020B0604020202020204" pitchFamily="34" charset="0"/>
        <a:buChar char="•"/>
        <a:defRPr kumimoji="1" sz="2200" kern="1200">
          <a:solidFill>
            <a:schemeClr val="tx1"/>
          </a:solidFill>
          <a:latin typeface="+mn-lt"/>
          <a:ea typeface="+mn-ea"/>
          <a:cs typeface="+mn-cs"/>
        </a:defRPr>
      </a:lvl1pPr>
      <a:lvl2pPr marL="530168" indent="-176723" algn="l" defTabSz="706891" rtl="0" eaLnBrk="1" latinLnBrk="0" hangingPunct="1">
        <a:lnSpc>
          <a:spcPct val="90000"/>
        </a:lnSpc>
        <a:spcBef>
          <a:spcPts val="386"/>
        </a:spcBef>
        <a:buFont typeface="Arial" panose="020B0604020202020204" pitchFamily="34" charset="0"/>
        <a:buChar char="•"/>
        <a:defRPr kumimoji="1" sz="1900" kern="1200">
          <a:solidFill>
            <a:schemeClr val="tx1"/>
          </a:solidFill>
          <a:latin typeface="+mn-lt"/>
          <a:ea typeface="+mn-ea"/>
          <a:cs typeface="+mn-cs"/>
        </a:defRPr>
      </a:lvl2pPr>
      <a:lvl3pPr marL="883613" indent="-176723" algn="l" defTabSz="706891" rtl="0" eaLnBrk="1" latinLnBrk="0" hangingPunct="1">
        <a:lnSpc>
          <a:spcPct val="90000"/>
        </a:lnSpc>
        <a:spcBef>
          <a:spcPts val="386"/>
        </a:spcBef>
        <a:buFont typeface="Arial" panose="020B0604020202020204" pitchFamily="34" charset="0"/>
        <a:buChar char="•"/>
        <a:defRPr kumimoji="1" sz="1500" kern="1200">
          <a:solidFill>
            <a:schemeClr val="tx1"/>
          </a:solidFill>
          <a:latin typeface="+mn-lt"/>
          <a:ea typeface="+mn-ea"/>
          <a:cs typeface="+mn-cs"/>
        </a:defRPr>
      </a:lvl3pPr>
      <a:lvl4pPr marL="1237058" indent="-176723" algn="l" defTabSz="706891" rtl="0" eaLnBrk="1" latinLnBrk="0" hangingPunct="1">
        <a:lnSpc>
          <a:spcPct val="90000"/>
        </a:lnSpc>
        <a:spcBef>
          <a:spcPts val="386"/>
        </a:spcBef>
        <a:buFont typeface="Arial" panose="020B0604020202020204" pitchFamily="34" charset="0"/>
        <a:buChar char="•"/>
        <a:defRPr kumimoji="1" sz="1400" kern="1200">
          <a:solidFill>
            <a:schemeClr val="tx1"/>
          </a:solidFill>
          <a:latin typeface="+mn-lt"/>
          <a:ea typeface="+mn-ea"/>
          <a:cs typeface="+mn-cs"/>
        </a:defRPr>
      </a:lvl4pPr>
      <a:lvl5pPr marL="1590503" indent="-176723" algn="l" defTabSz="706891" rtl="0" eaLnBrk="1" latinLnBrk="0" hangingPunct="1">
        <a:lnSpc>
          <a:spcPct val="90000"/>
        </a:lnSpc>
        <a:spcBef>
          <a:spcPts val="386"/>
        </a:spcBef>
        <a:buFont typeface="Arial" panose="020B0604020202020204" pitchFamily="34" charset="0"/>
        <a:buChar char="•"/>
        <a:defRPr kumimoji="1" sz="1400" kern="1200">
          <a:solidFill>
            <a:schemeClr val="tx1"/>
          </a:solidFill>
          <a:latin typeface="+mn-lt"/>
          <a:ea typeface="+mn-ea"/>
          <a:cs typeface="+mn-cs"/>
        </a:defRPr>
      </a:lvl5pPr>
      <a:lvl6pPr marL="1943948" indent="-176723" algn="l" defTabSz="706891" rtl="0" eaLnBrk="1" latinLnBrk="0" hangingPunct="1">
        <a:lnSpc>
          <a:spcPct val="90000"/>
        </a:lnSpc>
        <a:spcBef>
          <a:spcPts val="386"/>
        </a:spcBef>
        <a:buFont typeface="Arial" panose="020B0604020202020204" pitchFamily="34" charset="0"/>
        <a:buChar char="•"/>
        <a:defRPr kumimoji="1" sz="1400" kern="1200">
          <a:solidFill>
            <a:schemeClr val="tx1"/>
          </a:solidFill>
          <a:latin typeface="+mn-lt"/>
          <a:ea typeface="+mn-ea"/>
          <a:cs typeface="+mn-cs"/>
        </a:defRPr>
      </a:lvl6pPr>
      <a:lvl7pPr marL="2297393" indent="-176723" algn="l" defTabSz="706891" rtl="0" eaLnBrk="1" latinLnBrk="0" hangingPunct="1">
        <a:lnSpc>
          <a:spcPct val="90000"/>
        </a:lnSpc>
        <a:spcBef>
          <a:spcPts val="386"/>
        </a:spcBef>
        <a:buFont typeface="Arial" panose="020B0604020202020204" pitchFamily="34" charset="0"/>
        <a:buChar char="•"/>
        <a:defRPr kumimoji="1" sz="1400" kern="1200">
          <a:solidFill>
            <a:schemeClr val="tx1"/>
          </a:solidFill>
          <a:latin typeface="+mn-lt"/>
          <a:ea typeface="+mn-ea"/>
          <a:cs typeface="+mn-cs"/>
        </a:defRPr>
      </a:lvl7pPr>
      <a:lvl8pPr marL="2650839" indent="-176723" algn="l" defTabSz="706891" rtl="0" eaLnBrk="1" latinLnBrk="0" hangingPunct="1">
        <a:lnSpc>
          <a:spcPct val="90000"/>
        </a:lnSpc>
        <a:spcBef>
          <a:spcPts val="386"/>
        </a:spcBef>
        <a:buFont typeface="Arial" panose="020B0604020202020204" pitchFamily="34" charset="0"/>
        <a:buChar char="•"/>
        <a:defRPr kumimoji="1" sz="1400" kern="1200">
          <a:solidFill>
            <a:schemeClr val="tx1"/>
          </a:solidFill>
          <a:latin typeface="+mn-lt"/>
          <a:ea typeface="+mn-ea"/>
          <a:cs typeface="+mn-cs"/>
        </a:defRPr>
      </a:lvl8pPr>
      <a:lvl9pPr marL="3004283" indent="-176723" algn="l" defTabSz="706891" rtl="0" eaLnBrk="1" latinLnBrk="0" hangingPunct="1">
        <a:lnSpc>
          <a:spcPct val="90000"/>
        </a:lnSpc>
        <a:spcBef>
          <a:spcPts val="386"/>
        </a:spcBef>
        <a:buFont typeface="Arial" panose="020B0604020202020204" pitchFamily="34" charset="0"/>
        <a:buChar char="•"/>
        <a:defRPr kumimoji="1" sz="1400" kern="1200">
          <a:solidFill>
            <a:schemeClr val="tx1"/>
          </a:solidFill>
          <a:latin typeface="+mn-lt"/>
          <a:ea typeface="+mn-ea"/>
          <a:cs typeface="+mn-cs"/>
        </a:defRPr>
      </a:lvl9pPr>
    </p:bodyStyle>
    <p:otherStyle>
      <a:defPPr>
        <a:defRPr lang="en-US"/>
      </a:defPPr>
      <a:lvl1pPr marL="0" algn="l" defTabSz="706891" rtl="0" eaLnBrk="1" latinLnBrk="0" hangingPunct="1">
        <a:defRPr kumimoji="1" sz="1400" kern="1200">
          <a:solidFill>
            <a:schemeClr val="tx1"/>
          </a:solidFill>
          <a:latin typeface="+mn-lt"/>
          <a:ea typeface="+mn-ea"/>
          <a:cs typeface="+mn-cs"/>
        </a:defRPr>
      </a:lvl1pPr>
      <a:lvl2pPr marL="353445" algn="l" defTabSz="706891" rtl="0" eaLnBrk="1" latinLnBrk="0" hangingPunct="1">
        <a:defRPr kumimoji="1" sz="1400" kern="1200">
          <a:solidFill>
            <a:schemeClr val="tx1"/>
          </a:solidFill>
          <a:latin typeface="+mn-lt"/>
          <a:ea typeface="+mn-ea"/>
          <a:cs typeface="+mn-cs"/>
        </a:defRPr>
      </a:lvl2pPr>
      <a:lvl3pPr marL="706891" algn="l" defTabSz="706891" rtl="0" eaLnBrk="1" latinLnBrk="0" hangingPunct="1">
        <a:defRPr kumimoji="1" sz="1400" kern="1200">
          <a:solidFill>
            <a:schemeClr val="tx1"/>
          </a:solidFill>
          <a:latin typeface="+mn-lt"/>
          <a:ea typeface="+mn-ea"/>
          <a:cs typeface="+mn-cs"/>
        </a:defRPr>
      </a:lvl3pPr>
      <a:lvl4pPr marL="1060335" algn="l" defTabSz="706891" rtl="0" eaLnBrk="1" latinLnBrk="0" hangingPunct="1">
        <a:defRPr kumimoji="1" sz="1400" kern="1200">
          <a:solidFill>
            <a:schemeClr val="tx1"/>
          </a:solidFill>
          <a:latin typeface="+mn-lt"/>
          <a:ea typeface="+mn-ea"/>
          <a:cs typeface="+mn-cs"/>
        </a:defRPr>
      </a:lvl4pPr>
      <a:lvl5pPr marL="1413780" algn="l" defTabSz="706891" rtl="0" eaLnBrk="1" latinLnBrk="0" hangingPunct="1">
        <a:defRPr kumimoji="1" sz="1400" kern="1200">
          <a:solidFill>
            <a:schemeClr val="tx1"/>
          </a:solidFill>
          <a:latin typeface="+mn-lt"/>
          <a:ea typeface="+mn-ea"/>
          <a:cs typeface="+mn-cs"/>
        </a:defRPr>
      </a:lvl5pPr>
      <a:lvl6pPr marL="1767226" algn="l" defTabSz="706891" rtl="0" eaLnBrk="1" latinLnBrk="0" hangingPunct="1">
        <a:defRPr kumimoji="1" sz="1400" kern="1200">
          <a:solidFill>
            <a:schemeClr val="tx1"/>
          </a:solidFill>
          <a:latin typeface="+mn-lt"/>
          <a:ea typeface="+mn-ea"/>
          <a:cs typeface="+mn-cs"/>
        </a:defRPr>
      </a:lvl6pPr>
      <a:lvl7pPr marL="2120671" algn="l" defTabSz="706891" rtl="0" eaLnBrk="1" latinLnBrk="0" hangingPunct="1">
        <a:defRPr kumimoji="1" sz="1400" kern="1200">
          <a:solidFill>
            <a:schemeClr val="tx1"/>
          </a:solidFill>
          <a:latin typeface="+mn-lt"/>
          <a:ea typeface="+mn-ea"/>
          <a:cs typeface="+mn-cs"/>
        </a:defRPr>
      </a:lvl7pPr>
      <a:lvl8pPr marL="2474116" algn="l" defTabSz="706891" rtl="0" eaLnBrk="1" latinLnBrk="0" hangingPunct="1">
        <a:defRPr kumimoji="1" sz="1400" kern="1200">
          <a:solidFill>
            <a:schemeClr val="tx1"/>
          </a:solidFill>
          <a:latin typeface="+mn-lt"/>
          <a:ea typeface="+mn-ea"/>
          <a:cs typeface="+mn-cs"/>
        </a:defRPr>
      </a:lvl8pPr>
      <a:lvl9pPr marL="2827560" algn="l" defTabSz="706891" rtl="0" eaLnBrk="1" latinLnBrk="0" hangingPunct="1">
        <a:defRPr kumimoji="1"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62085" y="4812498"/>
            <a:ext cx="6874659" cy="2587402"/>
          </a:xfrm>
          <a:prstGeom prst="roundRect">
            <a:avLst>
              <a:gd name="adj" fmla="val 8109"/>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lIns="94252" tIns="47126" rIns="94252" bIns="47126" rtlCol="0" anchor="ctr"/>
          <a:lstStyle/>
          <a:p>
            <a:pPr algn="ctr"/>
            <a:endParaRPr kumimoji="1" lang="ja-JP" altLang="en-US"/>
          </a:p>
        </p:txBody>
      </p:sp>
      <p:sp>
        <p:nvSpPr>
          <p:cNvPr id="28" name="角丸四角形 27"/>
          <p:cNvSpPr/>
          <p:nvPr/>
        </p:nvSpPr>
        <p:spPr>
          <a:xfrm>
            <a:off x="342110" y="4653858"/>
            <a:ext cx="2108198" cy="329712"/>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4214" tIns="0" rIns="74214" bIns="0" rtlCol="0" anchor="ctr"/>
          <a:lstStyle/>
          <a:p>
            <a:pPr algn="ctr"/>
            <a:endParaRPr lang="ja-JP" altLang="en-US"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402214" y="4675912"/>
            <a:ext cx="2300375" cy="344522"/>
          </a:xfrm>
          <a:prstGeom prst="rect">
            <a:avLst/>
          </a:prstGeom>
          <a:noFill/>
        </p:spPr>
        <p:txBody>
          <a:bodyPr wrap="square" lIns="94252" tIns="47126" rIns="94252" bIns="47126" rtlCol="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対象となる子ども</a:t>
            </a:r>
          </a:p>
        </p:txBody>
      </p:sp>
      <p:sp>
        <p:nvSpPr>
          <p:cNvPr id="25" name="角丸四角形 24"/>
          <p:cNvSpPr/>
          <p:nvPr/>
        </p:nvSpPr>
        <p:spPr>
          <a:xfrm>
            <a:off x="162085" y="2859263"/>
            <a:ext cx="6874659" cy="1648557"/>
          </a:xfrm>
          <a:prstGeom prst="roundRect">
            <a:avLst>
              <a:gd name="adj" fmla="val 10461"/>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lIns="94252" tIns="47126" rIns="94252" bIns="47126" rtlCol="0" anchor="ctr"/>
          <a:lstStyle/>
          <a:p>
            <a:pPr algn="ctr"/>
            <a:endParaRPr kumimoji="1" lang="ja-JP" altLang="en-US"/>
          </a:p>
        </p:txBody>
      </p:sp>
      <p:sp>
        <p:nvSpPr>
          <p:cNvPr id="6" name="テキスト ボックス 5"/>
          <p:cNvSpPr txBox="1"/>
          <p:nvPr/>
        </p:nvSpPr>
        <p:spPr>
          <a:xfrm>
            <a:off x="298016" y="5066172"/>
            <a:ext cx="7200898" cy="673385"/>
          </a:xfrm>
          <a:prstGeom prst="rect">
            <a:avLst/>
          </a:prstGeom>
          <a:noFill/>
        </p:spPr>
        <p:txBody>
          <a:bodyPr wrap="square" lIns="94252" tIns="47126" rIns="94252" bIns="47126" rtlCol="0">
            <a:spAutoFit/>
          </a:bodyPr>
          <a:lstStyle/>
          <a:p>
            <a:pPr marL="186541" indent="-186541"/>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対象となる期間は，</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6541" indent="-186541"/>
            <a:r>
              <a:rPr lang="en-US" altLang="ja-JP" sz="22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満</a:t>
            </a:r>
            <a:r>
              <a:rPr lang="en-US" altLang="ja-JP" sz="22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2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歳になって初めての４月１日から３年間</a:t>
            </a:r>
            <a:r>
              <a:rPr lang="en-US" altLang="ja-JP" sz="22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1036" y="9137650"/>
            <a:ext cx="7200899" cy="736599"/>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4252" tIns="47126" rIns="94252" bIns="47126" rtlCol="0" anchor="ctr"/>
          <a:lstStyle/>
          <a:p>
            <a:pPr marL="85089" indent="-85089" algn="just">
              <a:lnSpc>
                <a:spcPts val="1100"/>
              </a:lnSpc>
              <a:spcAft>
                <a:spcPts val="618"/>
              </a:spcAft>
            </a:pPr>
            <a:r>
              <a:rPr lang="ja-JP" altLang="en-US" sz="2000" b="1" dirty="0">
                <a:solidFill>
                  <a:schemeClr val="bg1"/>
                </a:solidFill>
                <a:latin typeface="メイリオ" panose="020B0604030504040204" pitchFamily="50" charset="-128"/>
                <a:ea typeface="メイリオ" panose="020B0604030504040204" pitchFamily="50" charset="-128"/>
              </a:rPr>
              <a:t>　</a:t>
            </a:r>
            <a:r>
              <a:rPr lang="en-US" altLang="ja-JP" sz="2000" b="1" dirty="0">
                <a:solidFill>
                  <a:schemeClr val="tx1"/>
                </a:solidFill>
                <a:latin typeface="メイリオ" panose="020B0604030504040204" pitchFamily="50" charset="-128"/>
                <a:ea typeface="メイリオ" panose="020B0604030504040204" pitchFamily="50" charset="-128"/>
              </a:rPr>
              <a:t>【</a:t>
            </a:r>
            <a:r>
              <a:rPr lang="ja-JP" altLang="en-US" sz="2000" b="1" dirty="0">
                <a:solidFill>
                  <a:schemeClr val="tx1"/>
                </a:solidFill>
                <a:latin typeface="メイリオ" panose="020B0604030504040204" pitchFamily="50" charset="-128"/>
                <a:ea typeface="メイリオ" panose="020B0604030504040204" pitchFamily="50" charset="-128"/>
              </a:rPr>
              <a:t>問い合わせ先</a:t>
            </a:r>
            <a:r>
              <a:rPr lang="en-US" altLang="ja-JP" sz="2000" b="1" dirty="0" smtClean="0">
                <a:solidFill>
                  <a:schemeClr val="tx1"/>
                </a:solidFill>
                <a:latin typeface="メイリオ" panose="020B0604030504040204" pitchFamily="50" charset="-128"/>
                <a:ea typeface="メイリオ" panose="020B0604030504040204" pitchFamily="50" charset="-128"/>
              </a:rPr>
              <a:t>】</a:t>
            </a:r>
            <a:endParaRPr lang="en-US" altLang="ja-JP" sz="2000" b="1" dirty="0">
              <a:solidFill>
                <a:schemeClr val="tx1"/>
              </a:solidFill>
              <a:latin typeface="メイリオ" panose="020B0604030504040204" pitchFamily="50" charset="-128"/>
              <a:ea typeface="メイリオ" panose="020B0604030504040204" pitchFamily="50" charset="-128"/>
            </a:endParaRPr>
          </a:p>
          <a:p>
            <a:pPr marL="85089" indent="-85089" algn="just">
              <a:lnSpc>
                <a:spcPts val="1100"/>
              </a:lnSpc>
              <a:spcAft>
                <a:spcPts val="618"/>
              </a:spcAft>
            </a:pPr>
            <a:r>
              <a:rPr lang="ja-JP" altLang="en-US" sz="1200" b="1" dirty="0" smtClean="0">
                <a:solidFill>
                  <a:schemeClr val="tx1"/>
                </a:solidFill>
                <a:latin typeface="メイリオ" panose="020B0604030504040204" pitchFamily="50" charset="-128"/>
                <a:ea typeface="メイリオ" panose="020B0604030504040204" pitchFamily="50" charset="-128"/>
              </a:rPr>
              <a:t>　　サービスによって問い合わせ先は異なりますので，問い合わせ窓口（裏面）を確認してください。</a:t>
            </a:r>
            <a:r>
              <a:rPr lang="ja-JP" altLang="en-US" sz="1000" dirty="0">
                <a:solidFill>
                  <a:schemeClr val="bg1"/>
                </a:solidFill>
                <a:latin typeface="メイリオ" panose="020B0604030504040204" pitchFamily="50" charset="-128"/>
                <a:ea typeface="メイリオ" panose="020B0604030504040204" pitchFamily="50" charset="-128"/>
              </a:rPr>
              <a:t>　　　　</a:t>
            </a:r>
            <a:endParaRPr lang="en-US" altLang="ja-JP" sz="1000" dirty="0">
              <a:solidFill>
                <a:schemeClr val="bg1"/>
              </a:solidFill>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941339875"/>
              </p:ext>
            </p:extLst>
          </p:nvPr>
        </p:nvGraphicFramePr>
        <p:xfrm>
          <a:off x="340874" y="5896721"/>
          <a:ext cx="6537169" cy="1339580"/>
        </p:xfrm>
        <a:graphic>
          <a:graphicData uri="http://schemas.openxmlformats.org/drawingml/2006/table">
            <a:tbl>
              <a:tblPr/>
              <a:tblGrid>
                <a:gridCol w="1749438">
                  <a:extLst>
                    <a:ext uri="{9D8B030D-6E8A-4147-A177-3AD203B41FA5}">
                      <a16:colId xmlns:a16="http://schemas.microsoft.com/office/drawing/2014/main" xmlns="" val="2921428443"/>
                    </a:ext>
                  </a:extLst>
                </a:gridCol>
                <a:gridCol w="4787731">
                  <a:extLst>
                    <a:ext uri="{9D8B030D-6E8A-4147-A177-3AD203B41FA5}">
                      <a16:colId xmlns:a16="http://schemas.microsoft.com/office/drawing/2014/main" xmlns="" val="2308584858"/>
                    </a:ext>
                  </a:extLst>
                </a:gridCol>
              </a:tblGrid>
              <a:tr h="282304">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時　　　期</a:t>
                      </a: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対　　象　　</a:t>
                      </a:r>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者</a:t>
                      </a:r>
                      <a:endPar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endParaRP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xmlns="" val="232111247"/>
                  </a:ext>
                </a:extLst>
              </a:tr>
              <a:tr h="528638">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2019</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smtClean="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誕生</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が</a:t>
                      </a:r>
                      <a:endParaRPr lang="en-US" altLang="ja-JP"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2013</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2016</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日まで</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の障害のある子ども</a:t>
                      </a:r>
                      <a:endPar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047308121"/>
                  </a:ext>
                </a:extLst>
              </a:tr>
              <a:tr h="528638">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年４月１日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smtClean="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誕生</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が</a:t>
                      </a:r>
                      <a:endParaRPr lang="en-US" altLang="ja-JP"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2017</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日までの障害のある子ども</a:t>
                      </a:r>
                      <a:endPar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320330649"/>
                  </a:ext>
                </a:extLst>
              </a:tr>
            </a:tbl>
          </a:graphicData>
        </a:graphic>
      </p:graphicFrame>
      <p:sp>
        <p:nvSpPr>
          <p:cNvPr id="9" name="テキスト ボックス 8"/>
          <p:cNvSpPr txBox="1"/>
          <p:nvPr/>
        </p:nvSpPr>
        <p:spPr>
          <a:xfrm>
            <a:off x="136159" y="2045459"/>
            <a:ext cx="7037778" cy="595083"/>
          </a:xfrm>
          <a:prstGeom prst="rect">
            <a:avLst/>
          </a:prstGeom>
          <a:noFill/>
        </p:spPr>
        <p:txBody>
          <a:bodyPr wrap="square" lIns="94252" tIns="47126" rIns="94252" bIns="47126" rtlCol="0">
            <a:spAutoFit/>
          </a:bodyPr>
          <a:lstStyle/>
          <a:p>
            <a:pPr marL="186541" indent="-186541"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就学前の障害児を支援するため，下記のサービスについては，</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186541" indent="-186541"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対象者の利用者負担を無料とします。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01139" y="5677953"/>
            <a:ext cx="2659299" cy="268864"/>
          </a:xfrm>
          <a:prstGeom prst="rect">
            <a:avLst/>
          </a:prstGeom>
          <a:noFill/>
        </p:spPr>
        <p:txBody>
          <a:bodyPr wrap="square" lIns="94252" tIns="47126" rIns="94252" bIns="47126" rtlCol="0">
            <a:spAutoFit/>
          </a:bodyPr>
          <a:lstStyle/>
          <a:p>
            <a:pPr marL="186541" indent="-186541"/>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（具体的な対象者の例）</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8019" y="7381146"/>
            <a:ext cx="7199863" cy="1487452"/>
          </a:xfrm>
          <a:prstGeom prst="rect">
            <a:avLst/>
          </a:prstGeom>
          <a:noFill/>
        </p:spPr>
        <p:txBody>
          <a:bodyPr wrap="square" lIns="94252" tIns="47126" rIns="94252" bIns="47126" rtlCol="0">
            <a:spAutoFit/>
          </a:bodyPr>
          <a:lstStyle/>
          <a:p>
            <a:pPr marL="408178" indent="-222642"/>
            <a:r>
              <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利用者負担以外の費用</a:t>
            </a:r>
            <a:r>
              <a:rPr lang="ja-JP" altLang="en-US" sz="11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（医療費や，食費等の現在実費で負担しているもの）</a:t>
            </a:r>
            <a:r>
              <a:rPr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は引き続きお支払いいただくことになります。</a:t>
            </a:r>
          </a:p>
          <a:p>
            <a:pPr marL="408178" indent="-222642"/>
            <a:r>
              <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幼稚園，保育所，認定こども園等と，上記サービスの両方を利用する場合は，両方とも無償化の対象となります。</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6541" indent="-186541"/>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6541" indent="-186541" algn="ctr"/>
            <a:r>
              <a:rPr lang="ja-JP" altLang="en-US" sz="2100" b="1" dirty="0">
                <a:solidFill>
                  <a:schemeClr val="accent5">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無償化にあたり，新たな手続きは必要ありません。</a:t>
            </a:r>
            <a:endParaRPr lang="en-US" altLang="ja-JP"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6541" indent="-186541"/>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spc="-103"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ご利用の障害児サービス事業所との間で，年齢を伝えるなどして無償化対象であることを事前にご確認ください。</a:t>
            </a:r>
            <a:endParaRPr lang="en-US" altLang="ja-JP" sz="1100" spc="-103"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342108" y="3127017"/>
            <a:ext cx="6641384" cy="1371395"/>
          </a:xfrm>
          <a:prstGeom prst="rect">
            <a:avLst/>
          </a:prstGeom>
          <a:noFill/>
        </p:spPr>
        <p:txBody>
          <a:bodyPr wrap="square" lIns="94252" tIns="47126" rIns="94252" bIns="47126" rtlCol="0">
            <a:spAutoFit/>
          </a:bodyPr>
          <a:lstStyle/>
          <a:p>
            <a:pPr marL="186541" indent="-186541">
              <a:lnSpc>
                <a:spcPct val="110000"/>
              </a:lnSpc>
            </a:pPr>
            <a:r>
              <a:rPr lang="ja-JP" altLang="en-US"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・児童発達支援　　　　　　・福祉型障害児入所施設</a:t>
            </a:r>
          </a:p>
          <a:p>
            <a:pPr marL="373081" indent="-373081">
              <a:lnSpc>
                <a:spcPct val="110000"/>
              </a:lnSpc>
            </a:pPr>
            <a:r>
              <a:rPr lang="ja-JP" altLang="en-US"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・医療型児童発達支援　　　・医療型障害児入所施設</a:t>
            </a:r>
            <a:endParaRPr lang="en-US" altLang="ja-JP"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73081" indent="-373081">
              <a:lnSpc>
                <a:spcPct val="110000"/>
              </a:lnSpc>
            </a:pPr>
            <a:r>
              <a:rPr lang="ja-JP" altLang="en-US"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・居宅訪問型児童発達支援　　　　　　　　　　　</a:t>
            </a:r>
            <a:endParaRPr lang="en-US" altLang="ja-JP"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73081" indent="-373081">
              <a:lnSpc>
                <a:spcPct val="110000"/>
              </a:lnSpc>
            </a:pPr>
            <a:r>
              <a:rPr lang="ja-JP" altLang="en-US"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・保育所等訪問支援</a:t>
            </a:r>
            <a:endParaRPr lang="en-US" altLang="ja-JP"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42108" y="2704037"/>
            <a:ext cx="2334530" cy="329712"/>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4214" tIns="0" rIns="74214" bIns="0" rtlCol="0" anchor="ctr"/>
          <a:lstStyle/>
          <a:p>
            <a:pPr algn="ctr"/>
            <a:endParaRPr lang="ja-JP" altLang="en-US" b="1"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37455" y="2726321"/>
            <a:ext cx="2422983" cy="344522"/>
          </a:xfrm>
          <a:prstGeom prst="rect">
            <a:avLst/>
          </a:prstGeom>
          <a:noFill/>
        </p:spPr>
        <p:txBody>
          <a:bodyPr wrap="square" lIns="94252" tIns="47126" rIns="94252" bIns="47126" rtlCol="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無料となるサービス</a:t>
            </a:r>
          </a:p>
        </p:txBody>
      </p:sp>
      <p:sp>
        <p:nvSpPr>
          <p:cNvPr id="31" name="正方形/長方形 30"/>
          <p:cNvSpPr/>
          <p:nvPr/>
        </p:nvSpPr>
        <p:spPr>
          <a:xfrm>
            <a:off x="0" y="-25150"/>
            <a:ext cx="7200900" cy="1924392"/>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4252" tIns="47126" rIns="94252" bIns="47126" rtlCol="0" anchor="ctr"/>
          <a:lstStyle/>
          <a:p>
            <a:pPr marL="85089" indent="-85089" algn="ctr">
              <a:spcAft>
                <a:spcPts val="618"/>
              </a:spcAft>
            </a:pPr>
            <a:endParaRPr lang="ja-JP" altLang="en-US" sz="2500" strike="sngStrike" dirty="0">
              <a:solidFill>
                <a:schemeClr val="bg1"/>
              </a:solidFill>
              <a:latin typeface="メイリオ" panose="020B0604030504040204" pitchFamily="50" charset="-128"/>
              <a:ea typeface="メイリオ" panose="020B0604030504040204" pitchFamily="50" charset="-128"/>
            </a:endParaRPr>
          </a:p>
        </p:txBody>
      </p:sp>
      <p:sp>
        <p:nvSpPr>
          <p:cNvPr id="32" name="ブローチ 31"/>
          <p:cNvSpPr/>
          <p:nvPr/>
        </p:nvSpPr>
        <p:spPr>
          <a:xfrm>
            <a:off x="226800" y="266839"/>
            <a:ext cx="6728400" cy="1392115"/>
          </a:xfrm>
          <a:prstGeom prst="plaque">
            <a:avLst>
              <a:gd name="adj" fmla="val 8499"/>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4252" tIns="47126" rIns="94252" bIns="47126" rtlCol="0" anchor="ctr"/>
          <a:lstStyle/>
          <a:p>
            <a:pPr algn="ctr"/>
            <a:endParaRPr kumimoji="1" lang="ja-JP" altLang="en-US"/>
          </a:p>
        </p:txBody>
      </p:sp>
      <p:sp>
        <p:nvSpPr>
          <p:cNvPr id="33" name="正方形/長方形 32"/>
          <p:cNvSpPr/>
          <p:nvPr/>
        </p:nvSpPr>
        <p:spPr>
          <a:xfrm>
            <a:off x="162085" y="680800"/>
            <a:ext cx="6874658" cy="9507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4252" tIns="47126" rIns="94252" bIns="47126" rtlCol="0" anchor="ctr"/>
          <a:lstStyle/>
          <a:p>
            <a:pPr marL="85089" indent="-85089" algn="ctr">
              <a:spcAft>
                <a:spcPts val="824"/>
              </a:spcAft>
            </a:pPr>
            <a:r>
              <a:rPr lang="ja-JP" altLang="en-US" b="1" dirty="0" smtClean="0">
                <a:solidFill>
                  <a:schemeClr val="bg1"/>
                </a:solidFill>
                <a:latin typeface="メイリオ" panose="020B0604030504040204" pitchFamily="50" charset="-128"/>
                <a:ea typeface="メイリオ" panose="020B0604030504040204" pitchFamily="50" charset="-128"/>
              </a:rPr>
              <a:t>３歳</a:t>
            </a:r>
            <a:r>
              <a:rPr lang="ja-JP" altLang="en-US" b="1" dirty="0">
                <a:solidFill>
                  <a:schemeClr val="bg1"/>
                </a:solidFill>
                <a:latin typeface="メイリオ" panose="020B0604030504040204" pitchFamily="50" charset="-128"/>
                <a:ea typeface="メイリオ" panose="020B0604030504040204" pitchFamily="50" charset="-128"/>
              </a:rPr>
              <a:t>から５歳まで</a:t>
            </a:r>
            <a:r>
              <a:rPr lang="ja-JP" altLang="en-US" b="1" dirty="0" smtClean="0">
                <a:solidFill>
                  <a:schemeClr val="bg1"/>
                </a:solidFill>
                <a:latin typeface="メイリオ" panose="020B0604030504040204" pitchFamily="50" charset="-128"/>
                <a:ea typeface="メイリオ" panose="020B0604030504040204" pitchFamily="50" charset="-128"/>
              </a:rPr>
              <a:t>の障害のある子どもたちのための</a:t>
            </a:r>
            <a:endParaRPr lang="en-US" altLang="ja-JP" b="1" dirty="0" smtClean="0">
              <a:solidFill>
                <a:schemeClr val="bg1"/>
              </a:solidFill>
              <a:latin typeface="メイリオ" panose="020B0604030504040204" pitchFamily="50" charset="-128"/>
              <a:ea typeface="メイリオ" panose="020B0604030504040204" pitchFamily="50" charset="-128"/>
            </a:endParaRPr>
          </a:p>
          <a:p>
            <a:pPr marL="85089" indent="-85089" algn="ctr">
              <a:spcAft>
                <a:spcPts val="824"/>
              </a:spcAft>
            </a:pPr>
            <a:r>
              <a:rPr lang="ja-JP" altLang="en-US" sz="3100" b="1" dirty="0">
                <a:solidFill>
                  <a:schemeClr val="bg1"/>
                </a:solidFill>
                <a:latin typeface="メイリオ" panose="020B0604030504040204" pitchFamily="50" charset="-128"/>
                <a:ea typeface="メイリオ" panose="020B0604030504040204" pitchFamily="50" charset="-128"/>
              </a:rPr>
              <a:t>児童発達支援</a:t>
            </a:r>
            <a:r>
              <a:rPr lang="ja-JP" altLang="en-US" sz="1800" b="1" dirty="0">
                <a:solidFill>
                  <a:schemeClr val="bg1"/>
                </a:solidFill>
                <a:latin typeface="メイリオ" panose="020B0604030504040204" pitchFamily="50" charset="-128"/>
                <a:ea typeface="メイリオ" panose="020B0604030504040204" pitchFamily="50" charset="-128"/>
              </a:rPr>
              <a:t>等の利用者負担が</a:t>
            </a:r>
            <a:r>
              <a:rPr lang="ja-JP" altLang="en-US" sz="3100" b="1" dirty="0">
                <a:solidFill>
                  <a:schemeClr val="bg1"/>
                </a:solidFill>
                <a:latin typeface="メイリオ" panose="020B0604030504040204" pitchFamily="50" charset="-128"/>
                <a:ea typeface="メイリオ" panose="020B0604030504040204" pitchFamily="50" charset="-128"/>
              </a:rPr>
              <a:t>無償化</a:t>
            </a:r>
            <a:r>
              <a:rPr lang="ja-JP" altLang="en-US" sz="1800" b="1" dirty="0">
                <a:solidFill>
                  <a:schemeClr val="bg1"/>
                </a:solidFill>
                <a:latin typeface="メイリオ" panose="020B0604030504040204" pitchFamily="50" charset="-128"/>
                <a:ea typeface="メイリオ" panose="020B0604030504040204" pitchFamily="50" charset="-128"/>
              </a:rPr>
              <a:t>されます</a:t>
            </a:r>
            <a:r>
              <a:rPr lang="ja-JP" altLang="en-US" dirty="0">
                <a:solidFill>
                  <a:schemeClr val="bg1"/>
                </a:solidFill>
                <a:latin typeface="メイリオ" panose="020B0604030504040204" pitchFamily="50" charset="-128"/>
                <a:ea typeface="メイリオ" panose="020B0604030504040204" pitchFamily="50" charset="-128"/>
              </a:rPr>
              <a:t>　</a:t>
            </a:r>
            <a:endParaRPr lang="ja-JP" altLang="en-US" sz="2500" strike="sngStrike" dirty="0">
              <a:solidFill>
                <a:schemeClr val="bg1"/>
              </a:solidFill>
              <a:latin typeface="メイリオ" panose="020B0604030504040204" pitchFamily="50" charset="-128"/>
              <a:ea typeface="メイリオ" panose="020B0604030504040204" pitchFamily="50" charset="-128"/>
            </a:endParaRPr>
          </a:p>
        </p:txBody>
      </p:sp>
      <p:sp>
        <p:nvSpPr>
          <p:cNvPr id="34" name="正方形/長方形 33"/>
          <p:cNvSpPr/>
          <p:nvPr/>
        </p:nvSpPr>
        <p:spPr>
          <a:xfrm>
            <a:off x="1975248" y="91587"/>
            <a:ext cx="3265408" cy="46394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7107" tIns="111321" rIns="37107" bIns="0" rtlCol="0" anchor="ctr"/>
          <a:lstStyle/>
          <a:p>
            <a:pPr marL="85089" indent="-85089" algn="ctr">
              <a:spcAft>
                <a:spcPts val="618"/>
              </a:spcAft>
            </a:pPr>
            <a:r>
              <a:rPr lang="en-US" altLang="ja-JP" sz="2500" b="1" dirty="0">
                <a:solidFill>
                  <a:schemeClr val="bg1"/>
                </a:solidFill>
                <a:latin typeface="メイリオ" panose="020B0604030504040204" pitchFamily="50" charset="-128"/>
                <a:ea typeface="メイリオ" panose="020B0604030504040204" pitchFamily="50" charset="-128"/>
              </a:rPr>
              <a:t>2019</a:t>
            </a:r>
            <a:r>
              <a:rPr lang="ja-JP" altLang="en-US" sz="2500" b="1" dirty="0">
                <a:solidFill>
                  <a:schemeClr val="bg1"/>
                </a:solidFill>
                <a:latin typeface="メイリオ" panose="020B0604030504040204" pitchFamily="50" charset="-128"/>
                <a:ea typeface="メイリオ" panose="020B0604030504040204" pitchFamily="50" charset="-128"/>
              </a:rPr>
              <a:t>年</a:t>
            </a:r>
            <a:r>
              <a:rPr lang="en-US" altLang="ja-JP" sz="2500" b="1" dirty="0">
                <a:solidFill>
                  <a:schemeClr val="bg1"/>
                </a:solidFill>
                <a:latin typeface="メイリオ" panose="020B0604030504040204" pitchFamily="50" charset="-128"/>
                <a:ea typeface="メイリオ" panose="020B0604030504040204" pitchFamily="50" charset="-128"/>
              </a:rPr>
              <a:t>10</a:t>
            </a:r>
            <a:r>
              <a:rPr lang="ja-JP" altLang="en-US" sz="2500" b="1" dirty="0">
                <a:solidFill>
                  <a:schemeClr val="bg1"/>
                </a:solidFill>
                <a:latin typeface="メイリオ" panose="020B0604030504040204" pitchFamily="50" charset="-128"/>
                <a:ea typeface="メイリオ" panose="020B0604030504040204" pitchFamily="50" charset="-128"/>
              </a:rPr>
              <a:t>月１日</a:t>
            </a:r>
            <a:r>
              <a:rPr lang="ja-JP" altLang="en-US" sz="2100" b="1" dirty="0">
                <a:solidFill>
                  <a:schemeClr val="bg1"/>
                </a:solidFill>
                <a:latin typeface="メイリオ" panose="020B0604030504040204" pitchFamily="50" charset="-128"/>
                <a:ea typeface="メイリオ" panose="020B0604030504040204" pitchFamily="50" charset="-128"/>
              </a:rPr>
              <a:t>から</a:t>
            </a:r>
            <a:endParaRPr lang="ja-JP" altLang="en-US" sz="2500" strike="sngStrike"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76048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62085" y="7515224"/>
            <a:ext cx="6874659" cy="2209801"/>
          </a:xfrm>
          <a:prstGeom prst="roundRect">
            <a:avLst>
              <a:gd name="adj" fmla="val 8109"/>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lIns="94252" tIns="47126" rIns="94252" bIns="47126" rtlCol="0" anchor="ctr"/>
          <a:lstStyle/>
          <a:p>
            <a:pPr algn="ctr"/>
            <a:endParaRPr kumimoji="1" lang="ja-JP" altLang="en-US"/>
          </a:p>
        </p:txBody>
      </p:sp>
      <p:sp>
        <p:nvSpPr>
          <p:cNvPr id="28" name="角丸四角形 27"/>
          <p:cNvSpPr/>
          <p:nvPr/>
        </p:nvSpPr>
        <p:spPr>
          <a:xfrm>
            <a:off x="292137" y="7323034"/>
            <a:ext cx="2108198" cy="329712"/>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4214" tIns="0" rIns="74214" bIns="0" rtlCol="0" anchor="ctr"/>
          <a:lstStyle/>
          <a:p>
            <a:pPr algn="ctr"/>
            <a:endParaRPr lang="ja-JP" altLang="en-US"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402214" y="7342084"/>
            <a:ext cx="2300375" cy="344522"/>
          </a:xfrm>
          <a:prstGeom prst="rect">
            <a:avLst/>
          </a:prstGeom>
          <a:noFill/>
        </p:spPr>
        <p:txBody>
          <a:bodyPr wrap="square" lIns="94252" tIns="47126" rIns="94252" bIns="47126" rtlCol="0">
            <a:spAutoFit/>
          </a:bodyPr>
          <a:lstStyle/>
          <a:p>
            <a:r>
              <a:rPr lang="zh-TW" altLang="en-US" sz="1600" b="1" dirty="0">
                <a:solidFill>
                  <a:schemeClr val="bg1"/>
                </a:solidFill>
                <a:latin typeface="メイリオ" panose="020B0604030504040204" pitchFamily="50" charset="-128"/>
                <a:ea typeface="メイリオ" panose="020B0604030504040204" pitchFamily="50" charset="-128"/>
              </a:rPr>
              <a:t>障害児入所施設</a:t>
            </a:r>
            <a:endParaRPr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62085" y="2085975"/>
            <a:ext cx="6874659" cy="4962526"/>
          </a:xfrm>
          <a:prstGeom prst="roundRect">
            <a:avLst>
              <a:gd name="adj" fmla="val 10461"/>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lIns="94252" tIns="47126" rIns="94252" bIns="47126" rtlCol="0" anchor="ctr"/>
          <a:lstStyle/>
          <a:p>
            <a:pPr algn="ctr"/>
            <a:endParaRPr kumimoji="1" lang="ja-JP" altLang="en-US"/>
          </a:p>
        </p:txBody>
      </p:sp>
      <p:sp>
        <p:nvSpPr>
          <p:cNvPr id="6" name="テキスト ボックス 5"/>
          <p:cNvSpPr txBox="1"/>
          <p:nvPr/>
        </p:nvSpPr>
        <p:spPr>
          <a:xfrm>
            <a:off x="399702" y="7799847"/>
            <a:ext cx="5734397" cy="710726"/>
          </a:xfrm>
          <a:prstGeom prst="rect">
            <a:avLst/>
          </a:prstGeom>
          <a:noFill/>
        </p:spPr>
        <p:txBody>
          <a:bodyPr wrap="square" lIns="94252" tIns="47126" rIns="94252" bIns="47126" rtlCol="0">
            <a:spAutoFit/>
          </a:bodyPr>
          <a:lstStyle/>
          <a:p>
            <a:pPr marL="186541" indent="-186541"/>
            <a:r>
              <a:rPr lang="ja-JP" altLang="en-US" sz="1200"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（対象サービス）</a:t>
            </a:r>
            <a:endParaRPr lang="en-US" altLang="ja-JP" sz="1200"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6541" indent="-186541"/>
            <a:r>
              <a:rPr lang="ja-JP" altLang="en-US" sz="1200" b="1" spc="154"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福祉型障害児入所</a:t>
            </a:r>
            <a:r>
              <a:rPr lang="ja-JP" altLang="en-US" sz="1200" b="1" spc="154"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施設　・</a:t>
            </a:r>
            <a:r>
              <a:rPr lang="ja-JP" altLang="en-US" sz="1200"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医療型障害児入所施設</a:t>
            </a:r>
            <a:endParaRPr lang="en-US" altLang="ja-JP" sz="1200"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6541" indent="-186541"/>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143910" y="1290140"/>
            <a:ext cx="7037778" cy="341394"/>
          </a:xfrm>
          <a:prstGeom prst="rect">
            <a:avLst/>
          </a:prstGeom>
          <a:noFill/>
        </p:spPr>
        <p:txBody>
          <a:bodyPr wrap="square" lIns="94252" tIns="47126" rIns="94252" bIns="47126" rtlCol="0">
            <a:spAutoFit/>
          </a:bodyPr>
          <a:lstStyle/>
          <a:p>
            <a:pPr marL="186541" indent="-186541"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サービスによって</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問い合わせ</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先</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異なりますので，確認してください。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301662" y="2330449"/>
            <a:ext cx="6641384" cy="704570"/>
          </a:xfrm>
          <a:prstGeom prst="rect">
            <a:avLst/>
          </a:prstGeom>
          <a:noFill/>
        </p:spPr>
        <p:txBody>
          <a:bodyPr wrap="square" lIns="94252" tIns="47126" rIns="94252" bIns="47126" rtlCol="0">
            <a:spAutoFit/>
          </a:bodyPr>
          <a:lstStyle/>
          <a:p>
            <a:pPr marL="186541" indent="-186541">
              <a:lnSpc>
                <a:spcPct val="110000"/>
              </a:lnSpc>
            </a:pPr>
            <a:r>
              <a:rPr lang="ja-JP" altLang="en-US" sz="1200" b="1" spc="154"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　（対象サービス）</a:t>
            </a:r>
            <a:endParaRPr lang="en-US" altLang="ja-JP" sz="1200" b="1" spc="154"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6541" indent="-186541">
              <a:lnSpc>
                <a:spcPct val="110000"/>
              </a:lnSpc>
            </a:pPr>
            <a:r>
              <a:rPr lang="ja-JP" altLang="en-US" sz="1200" b="1" spc="154"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児童発達支援　</a:t>
            </a:r>
            <a:r>
              <a:rPr lang="ja-JP" altLang="en-US" sz="1200" b="1" spc="154"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医療型児童発達</a:t>
            </a:r>
            <a:r>
              <a:rPr lang="ja-JP" altLang="en-US" sz="1200" b="1" spc="154"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sz="1200" b="1" spc="154"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6541" indent="-186541">
              <a:lnSpc>
                <a:spcPct val="110000"/>
              </a:lnSpc>
            </a:pPr>
            <a:r>
              <a:rPr lang="ja-JP" altLang="en-US" sz="1200"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spc="154"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居宅訪問型児童発達</a:t>
            </a:r>
            <a:r>
              <a:rPr lang="ja-JP" altLang="en-US" sz="1200" b="1" spc="154"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a:t>
            </a:r>
            <a:r>
              <a:rPr lang="ja-JP" altLang="en-US" sz="1200"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spc="154"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保育所等訪問支援</a:t>
            </a:r>
            <a:endParaRPr lang="en-US" altLang="ja-JP" sz="1200" b="1" spc="154"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32585" y="1866900"/>
            <a:ext cx="2210590" cy="329712"/>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4214" tIns="0" rIns="74214" bIns="0" rtlCol="0" anchor="ctr"/>
          <a:lstStyle/>
          <a:p>
            <a:pPr algn="ctr"/>
            <a:endParaRPr lang="ja-JP" altLang="en-US" b="1"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346185" y="1906968"/>
            <a:ext cx="2422983" cy="344522"/>
          </a:xfrm>
          <a:prstGeom prst="rect">
            <a:avLst/>
          </a:prstGeom>
          <a:noFill/>
        </p:spPr>
        <p:txBody>
          <a:bodyPr wrap="square" lIns="94252" tIns="47126" rIns="94252" bIns="47126" rtlCol="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障害児通所支援</a:t>
            </a:r>
          </a:p>
        </p:txBody>
      </p:sp>
      <p:sp>
        <p:nvSpPr>
          <p:cNvPr id="31" name="正方形/長方形 30"/>
          <p:cNvSpPr/>
          <p:nvPr/>
        </p:nvSpPr>
        <p:spPr>
          <a:xfrm>
            <a:off x="0" y="-25150"/>
            <a:ext cx="7200900" cy="1053849"/>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4252" tIns="47126" rIns="94252" bIns="47126" rtlCol="0" anchor="ctr"/>
          <a:lstStyle/>
          <a:p>
            <a:pPr marL="85089" indent="-85089" algn="ctr">
              <a:spcAft>
                <a:spcPts val="618"/>
              </a:spcAft>
            </a:pPr>
            <a:endParaRPr lang="ja-JP" altLang="en-US" sz="2500" strike="sngStrike" dirty="0">
              <a:solidFill>
                <a:schemeClr val="bg1"/>
              </a:solidFill>
              <a:latin typeface="メイリオ" panose="020B0604030504040204" pitchFamily="50" charset="-128"/>
              <a:ea typeface="メイリオ" panose="020B0604030504040204" pitchFamily="50" charset="-128"/>
            </a:endParaRPr>
          </a:p>
        </p:txBody>
      </p:sp>
      <p:sp>
        <p:nvSpPr>
          <p:cNvPr id="33" name="正方形/長方形 32"/>
          <p:cNvSpPr/>
          <p:nvPr/>
        </p:nvSpPr>
        <p:spPr>
          <a:xfrm>
            <a:off x="162085" y="680800"/>
            <a:ext cx="6874658" cy="9507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4252" tIns="47126" rIns="94252" bIns="47126" rtlCol="0" anchor="ctr"/>
          <a:lstStyle/>
          <a:p>
            <a:pPr marL="85089" indent="-85089" algn="ctr">
              <a:spcAft>
                <a:spcPts val="824"/>
              </a:spcAft>
            </a:pPr>
            <a:r>
              <a:rPr lang="ja-JP" altLang="en-US" dirty="0">
                <a:solidFill>
                  <a:schemeClr val="bg1"/>
                </a:solidFill>
                <a:latin typeface="メイリオ" panose="020B0604030504040204" pitchFamily="50" charset="-128"/>
                <a:ea typeface="メイリオ" panose="020B0604030504040204" pitchFamily="50" charset="-128"/>
              </a:rPr>
              <a:t>　</a:t>
            </a:r>
            <a:endParaRPr lang="ja-JP" altLang="en-US" sz="2500" strike="sngStrike" dirty="0">
              <a:solidFill>
                <a:schemeClr val="bg1"/>
              </a:solidFill>
              <a:latin typeface="メイリオ" panose="020B0604030504040204" pitchFamily="50" charset="-128"/>
              <a:ea typeface="メイリオ" panose="020B0604030504040204" pitchFamily="50" charset="-128"/>
            </a:endParaRPr>
          </a:p>
        </p:txBody>
      </p:sp>
      <p:sp>
        <p:nvSpPr>
          <p:cNvPr id="34" name="正方形/長方形 33"/>
          <p:cNvSpPr/>
          <p:nvPr/>
        </p:nvSpPr>
        <p:spPr>
          <a:xfrm>
            <a:off x="600075" y="305404"/>
            <a:ext cx="5667375" cy="46394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7107" tIns="111321" rIns="37107" bIns="0" rtlCol="0" anchor="ctr"/>
          <a:lstStyle/>
          <a:p>
            <a:pPr marL="85089" indent="-85089" algn="ctr">
              <a:spcAft>
                <a:spcPts val="618"/>
              </a:spcAft>
            </a:pPr>
            <a:r>
              <a:rPr lang="ja-JP" altLang="en-US" sz="2500" dirty="0">
                <a:solidFill>
                  <a:schemeClr val="tx1"/>
                </a:solidFill>
                <a:latin typeface="メイリオ" panose="020B0604030504040204" pitchFamily="50" charset="-128"/>
                <a:ea typeface="メイリオ" panose="020B0604030504040204" pitchFamily="50" charset="-128"/>
              </a:rPr>
              <a:t>就学前障害児の発達</a:t>
            </a:r>
            <a:r>
              <a:rPr lang="ja-JP" altLang="en-US" sz="2500" dirty="0" smtClean="0">
                <a:solidFill>
                  <a:schemeClr val="tx1"/>
                </a:solidFill>
                <a:latin typeface="メイリオ" panose="020B0604030504040204" pitchFamily="50" charset="-128"/>
                <a:ea typeface="メイリオ" panose="020B0604030504040204" pitchFamily="50" charset="-128"/>
              </a:rPr>
              <a:t>支援無償化</a:t>
            </a:r>
            <a:endParaRPr lang="en-US" altLang="ja-JP" sz="2500" dirty="0" smtClean="0">
              <a:solidFill>
                <a:schemeClr val="tx1"/>
              </a:solidFill>
              <a:latin typeface="メイリオ" panose="020B0604030504040204" pitchFamily="50" charset="-128"/>
              <a:ea typeface="メイリオ" panose="020B0604030504040204" pitchFamily="50" charset="-128"/>
            </a:endParaRPr>
          </a:p>
          <a:p>
            <a:pPr marL="85089" indent="-85089" algn="ctr">
              <a:spcAft>
                <a:spcPts val="618"/>
              </a:spcAft>
            </a:pPr>
            <a:r>
              <a:rPr lang="ja-JP" altLang="en-US" sz="2500" dirty="0" smtClean="0">
                <a:solidFill>
                  <a:schemeClr val="tx1"/>
                </a:solidFill>
                <a:latin typeface="メイリオ" panose="020B0604030504040204" pitchFamily="50" charset="-128"/>
                <a:ea typeface="メイリオ" panose="020B0604030504040204" pitchFamily="50" charset="-128"/>
              </a:rPr>
              <a:t>問い合わせ窓口</a:t>
            </a:r>
            <a:endParaRPr lang="ja-JP" altLang="en-US" sz="2500" dirty="0">
              <a:solidFill>
                <a:schemeClr val="tx1"/>
              </a:solidFill>
              <a:latin typeface="メイリオ" panose="020B0604030504040204" pitchFamily="50" charset="-128"/>
              <a:ea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543874644"/>
              </p:ext>
            </p:extLst>
          </p:nvPr>
        </p:nvGraphicFramePr>
        <p:xfrm>
          <a:off x="467853" y="3054069"/>
          <a:ext cx="6352047" cy="3828784"/>
        </p:xfrm>
        <a:graphic>
          <a:graphicData uri="http://schemas.openxmlformats.org/drawingml/2006/table">
            <a:tbl>
              <a:tblPr/>
              <a:tblGrid>
                <a:gridCol w="875172">
                  <a:extLst>
                    <a:ext uri="{9D8B030D-6E8A-4147-A177-3AD203B41FA5}">
                      <a16:colId xmlns:a16="http://schemas.microsoft.com/office/drawing/2014/main" xmlns="" val="2921428443"/>
                    </a:ext>
                  </a:extLst>
                </a:gridCol>
                <a:gridCol w="1314450"/>
                <a:gridCol w="857250"/>
                <a:gridCol w="1076325"/>
                <a:gridCol w="1325491"/>
                <a:gridCol w="903359">
                  <a:extLst>
                    <a:ext uri="{9D8B030D-6E8A-4147-A177-3AD203B41FA5}">
                      <a16:colId xmlns:a16="http://schemas.microsoft.com/office/drawing/2014/main" xmlns="" val="2308584858"/>
                    </a:ext>
                  </a:extLst>
                </a:gridCol>
              </a:tblGrid>
              <a:tr h="284764">
                <a:tc>
                  <a:txBody>
                    <a:bodyPr/>
                    <a:lstStyle/>
                    <a:p>
                      <a:pPr marL="0" algn="ctr" defTabSz="685800" rtl="0" eaLnBrk="1" fontAlgn="ctr" latinLnBrk="0" hangingPunct="1"/>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市町名</a:t>
                      </a:r>
                      <a:endPar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endParaRP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部署名</a:t>
                      </a:r>
                      <a:endPar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endParaRP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連絡先</a:t>
                      </a: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市町名</a:t>
                      </a: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部署名</a:t>
                      </a: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連絡先</a:t>
                      </a:r>
                      <a:endPar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endParaRP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xmlns="" val="232111247"/>
                  </a:ext>
                </a:extLst>
              </a:tr>
              <a:tr h="295335">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広島市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健康</a:t>
                      </a:r>
                      <a:r>
                        <a:rPr lang="zh-TW"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福祉局</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障害</a:t>
                      </a:r>
                      <a:r>
                        <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福祉部　</a:t>
                      </a:r>
                      <a:endParaRPr lang="en-US" altLang="zh-TW"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zh-TW"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障害</a:t>
                      </a:r>
                      <a:r>
                        <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自立支援課</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082-504-2148</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安芸高田市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社会福祉課</a:t>
                      </a:r>
                      <a:endPar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0826-42-5615</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047308121"/>
                  </a:ext>
                </a:extLst>
              </a:tr>
              <a:tr h="295335">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呉市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福祉保健部　障害</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福祉課</a:t>
                      </a:r>
                      <a:endPar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0823-25-3523</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江田島市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福祉保健部　社会</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福祉課</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0823-43-1638</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5335">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竹原市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健康福祉課　</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0846-22-7743</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府中町</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福祉保健部　福祉課</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082-286-3161</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5335">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三原市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社会福祉課</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0848-67-6060</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海田町</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社会福祉課</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082-823-9207</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5335">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尾道市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社会福祉課　</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0848-38-9124</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熊野町</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民生部　民生課</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082-820-5635</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5335">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福山市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b="0" i="0" u="none" strike="noStrike" dirty="0" err="1">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福祉課</a:t>
                      </a:r>
                      <a:endParaRPr lang="en-US" altLang="ja-JP"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084-928-1208</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坂町</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民生課</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082-820-1505</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5335">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府中市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健康福祉部　福祉課</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0847-43-7148</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安芸太田町</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福祉課　</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0826-25-0250</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5335">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三次市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福祉保健部　社会福祉課　</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0824-65-2051</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北広島町</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福祉課　</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050-5812-1851</a:t>
                      </a:r>
                      <a:endPar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5335">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庄原市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生活福祉部　社会福祉課</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0824-73-1210</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大崎上島町</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福祉課</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0846-62-0301</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5335">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大竹市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福祉課</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0827-59-2146</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世羅町</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福祉課　</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0847-25-0072</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5335">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東広島市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健康福祉部　障害福祉課</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082-420-0180</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神石高原町</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福祉課　</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0847-89-3335</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95335">
                <a:tc>
                  <a:txBody>
                    <a:bodyPr/>
                    <a:lstStyle/>
                    <a:p>
                      <a:pPr algn="ct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廿日市市</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福祉</a:t>
                      </a:r>
                      <a:r>
                        <a:rPr lang="zh-TW"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保健部</a:t>
                      </a:r>
                      <a:r>
                        <a:rPr lang="ja-JP"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9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障害</a:t>
                      </a:r>
                      <a:r>
                        <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福祉課</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0829-30-9152</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ja-JP" altLang="en-US" sz="900" b="1"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zh-TW"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ja-JP" altLang="en-US" sz="900" b="1" i="0" u="none" strike="noStrike" dirty="0">
                        <a:solidFill>
                          <a:schemeClr val="bg2">
                            <a:lumMod val="2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80126296"/>
              </p:ext>
            </p:extLst>
          </p:nvPr>
        </p:nvGraphicFramePr>
        <p:xfrm>
          <a:off x="467725" y="8349969"/>
          <a:ext cx="6352047" cy="1079781"/>
        </p:xfrm>
        <a:graphic>
          <a:graphicData uri="http://schemas.openxmlformats.org/drawingml/2006/table">
            <a:tbl>
              <a:tblPr/>
              <a:tblGrid>
                <a:gridCol w="875172">
                  <a:extLst>
                    <a:ext uri="{9D8B030D-6E8A-4147-A177-3AD203B41FA5}">
                      <a16:colId xmlns:a16="http://schemas.microsoft.com/office/drawing/2014/main" xmlns="" val="2921428443"/>
                    </a:ext>
                  </a:extLst>
                </a:gridCol>
                <a:gridCol w="1314450"/>
                <a:gridCol w="857250"/>
                <a:gridCol w="1076325"/>
                <a:gridCol w="1325491"/>
                <a:gridCol w="903359">
                  <a:extLst>
                    <a:ext uri="{9D8B030D-6E8A-4147-A177-3AD203B41FA5}">
                      <a16:colId xmlns:a16="http://schemas.microsoft.com/office/drawing/2014/main" xmlns="" val="2308584858"/>
                    </a:ext>
                  </a:extLst>
                </a:gridCol>
              </a:tblGrid>
              <a:tr h="284764">
                <a:tc>
                  <a:txBody>
                    <a:bodyPr/>
                    <a:lstStyle/>
                    <a:p>
                      <a:pPr marL="0" algn="ctr" defTabSz="685800" rtl="0" eaLnBrk="1" fontAlgn="ctr" latinLnBrk="0" hangingPunct="1"/>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県・市名</a:t>
                      </a:r>
                      <a:endPar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endParaRP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部署名</a:t>
                      </a:r>
                      <a:endPar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endParaRP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連絡先</a:t>
                      </a: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県</a:t>
                      </a:r>
                      <a:r>
                        <a:rPr kumimoji="1" lang="ja-JP" altLang="en-US" sz="1100" b="1" i="0" u="none" strike="noStrike" kern="1200" smtClean="0">
                          <a:solidFill>
                            <a:schemeClr val="bg1"/>
                          </a:solidFill>
                          <a:effectLst/>
                          <a:latin typeface="メイリオ" panose="020B0604030504040204" pitchFamily="50" charset="-128"/>
                          <a:ea typeface="メイリオ" panose="020B0604030504040204" pitchFamily="50" charset="-128"/>
                          <a:cs typeface="+mn-cs"/>
                        </a:rPr>
                        <a:t>・市名</a:t>
                      </a:r>
                      <a:endPar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endParaRP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部署名</a:t>
                      </a: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連絡先</a:t>
                      </a:r>
                      <a:endPar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endParaRPr>
                    </a:p>
                  </a:txBody>
                  <a:tcPr marL="113400" marR="37800" marT="73269" marB="3663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xmlns="" val="232111247"/>
                  </a:ext>
                </a:extLst>
              </a:tr>
              <a:tr h="295335">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広島県</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西部こども家庭センター 相談援助課</a:t>
                      </a:r>
                      <a:endPar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706891" rtl="0" eaLnBrk="1" fontAlgn="ctr" latinLnBrk="0" hangingPunct="1">
                        <a:lnSpc>
                          <a:spcPct val="100000"/>
                        </a:lnSpc>
                        <a:spcBef>
                          <a:spcPts val="0"/>
                        </a:spcBef>
                        <a:spcAft>
                          <a:spcPts val="0"/>
                        </a:spcAft>
                        <a:buClrTx/>
                        <a:buSzTx/>
                        <a:buFontTx/>
                        <a:buNone/>
                        <a:tabLst/>
                        <a:defRPr/>
                      </a:pPr>
                      <a:r>
                        <a:rPr lang="en-US" altLang="ja-JP" sz="900" dirty="0" smtClean="0">
                          <a:solidFill>
                            <a:schemeClr val="tx1"/>
                          </a:solidFill>
                          <a:latin typeface="メイリオ" panose="020B0604030504040204" pitchFamily="50" charset="-128"/>
                          <a:ea typeface="メイリオ" panose="020B0604030504040204" pitchFamily="50" charset="-128"/>
                        </a:rPr>
                        <a:t>082-254-0381</a:t>
                      </a:r>
                      <a:r>
                        <a:rPr lang="ja-JP" altLang="en-US" sz="900" dirty="0" smtClean="0">
                          <a:solidFill>
                            <a:schemeClr val="tx1"/>
                          </a:solidFill>
                          <a:latin typeface="メイリオ" panose="020B0604030504040204" pitchFamily="50" charset="-128"/>
                          <a:ea typeface="メイリオ" panose="020B0604030504040204" pitchFamily="50" charset="-128"/>
                        </a:rPr>
                        <a:t>（代表）</a:t>
                      </a:r>
                      <a:endParaRPr lang="en-US" altLang="ja-JP" sz="900" dirty="0" smtClean="0">
                        <a:solidFill>
                          <a:schemeClr val="tx1"/>
                        </a:solidFill>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広島県</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北部こども家庭センター 相談援助課</a:t>
                      </a:r>
                      <a:endParaRPr lang="zh-TW"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0824-63-5181</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（代表）</a:t>
                      </a:r>
                      <a:endPar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706891" rtl="0" eaLnBrk="1" fontAlgn="ctr"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メイリオ" panose="020B0604030504040204" pitchFamily="50" charset="-128"/>
                          <a:ea typeface="メイリオ" panose="020B0604030504040204" pitchFamily="50" charset="-128"/>
                        </a:rPr>
                        <a:t>（内線</a:t>
                      </a:r>
                      <a:r>
                        <a:rPr lang="en-US" altLang="ja-JP" sz="900" dirty="0" smtClean="0">
                          <a:solidFill>
                            <a:schemeClr val="tx1"/>
                          </a:solidFill>
                          <a:latin typeface="メイリオ" panose="020B0604030504040204" pitchFamily="50" charset="-128"/>
                          <a:ea typeface="メイリオ" panose="020B0604030504040204" pitchFamily="50" charset="-128"/>
                        </a:rPr>
                        <a:t>2310</a:t>
                      </a:r>
                      <a:r>
                        <a:rPr lang="ja-JP" altLang="en-US" sz="900" dirty="0" smtClean="0">
                          <a:solidFill>
                            <a:schemeClr val="tx1"/>
                          </a:solidFill>
                          <a:latin typeface="メイリオ" panose="020B0604030504040204" pitchFamily="50" charset="-128"/>
                          <a:ea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047308121"/>
                  </a:ext>
                </a:extLst>
              </a:tr>
              <a:tr h="374012">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広島県</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東部こども家庭センター 相談援助課</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084-951-2340</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（代表）</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広島市</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900" dirty="0" smtClean="0">
                          <a:solidFill>
                            <a:schemeClr val="tx1"/>
                          </a:solidFill>
                          <a:latin typeface="メイリオ" panose="020B0604030504040204" pitchFamily="50" charset="-128"/>
                          <a:ea typeface="メイリオ" panose="020B0604030504040204" pitchFamily="50" charset="-128"/>
                        </a:rPr>
                        <a:t>児童相談所支援課</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altLang="ja-JP"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082-263-0694</a:t>
                      </a:r>
                      <a:r>
                        <a:rPr lang="ja-JP" altLang="en-US" sz="9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（代表）</a:t>
                      </a: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1552232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398</Words>
  <Application>Microsoft Office PowerPoint</Application>
  <PresentationFormat>ユーザー設定</PresentationFormat>
  <Paragraphs>135</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2018-09-26T06:07:55Z</dcterms:created>
  <dcterms:modified xsi:type="dcterms:W3CDTF">2019-08-29T00:08:04Z</dcterms:modified>
</cp:coreProperties>
</file>