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6600"/>
    <a:srgbClr val="BBE0E3"/>
    <a:srgbClr val="008000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58" autoAdjust="0"/>
    <p:restoredTop sz="98837" autoAdjust="0"/>
  </p:normalViewPr>
  <p:slideViewPr>
    <p:cSldViewPr snapToGrid="0">
      <p:cViewPr varScale="1">
        <p:scale>
          <a:sx n="64" d="100"/>
          <a:sy n="64" d="100"/>
        </p:scale>
        <p:origin x="-11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1"/>
          </a:xfrm>
          <a:prstGeom prst="rect">
            <a:avLst/>
          </a:prstGeom>
        </p:spPr>
        <p:txBody>
          <a:bodyPr vert="horz" lIns="91299" tIns="45649" rIns="91299" bIns="456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1"/>
          </a:xfrm>
          <a:prstGeom prst="rect">
            <a:avLst/>
          </a:prstGeom>
        </p:spPr>
        <p:txBody>
          <a:bodyPr vert="horz" lIns="91299" tIns="45649" rIns="91299" bIns="45649" rtlCol="0"/>
          <a:lstStyle>
            <a:lvl1pPr algn="r">
              <a:defRPr sz="1200"/>
            </a:lvl1pPr>
          </a:lstStyle>
          <a:p>
            <a:fld id="{207B8CD2-4243-4F69-9404-D1F3D42F4A13}" type="datetimeFigureOut">
              <a:rPr kumimoji="1" lang="ja-JP" altLang="en-US" smtClean="0"/>
              <a:t>2020/9/1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9" tIns="45649" rIns="91299" bIns="4564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299" tIns="45649" rIns="91299" bIns="4564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299" tIns="45649" rIns="91299" bIns="456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1299" tIns="45649" rIns="91299" bIns="45649" rtlCol="0" anchor="b"/>
          <a:lstStyle>
            <a:lvl1pPr algn="r">
              <a:defRPr sz="1200"/>
            </a:lvl1pPr>
          </a:lstStyle>
          <a:p>
            <a:fld id="{DB5F8D79-EC77-4249-8FA9-6F2336CDEA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69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2B064-E43D-4B58-9BA8-F587660ED4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694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F72BD-212A-4383-8AA9-0B7F326FAB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552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55A9-5E9F-40A9-888D-493693482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7397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769BA-4211-4D7C-A204-280F8931B7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009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8ADEA-0B05-454B-8A6D-91C05F73A0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296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7EC02-9BF9-440C-83FE-7FA18EA43B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787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4BA54-BA5A-44E3-B2CC-C617477852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03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82EE-904C-45A6-AB36-31EFB1B31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148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C46BB-640E-4A6C-8CD7-76207DA12F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102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5197-9AD2-41FC-BB2E-03698AA098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25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F77CF-6338-4B10-974A-2916FB03FC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523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707C5-9AA3-4A9D-AEBF-7F7ACB3767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42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F64FEE-09B0-4466-BE6A-4EADC6CA874A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58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234764" y="4978209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0901" y="1878391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dirty="0" smtClean="0">
                <a:solidFill>
                  <a:srgbClr val="000000"/>
                </a:solidFill>
                <a:latin typeface="ＭＳ Ｐゴシック" pitchFamily="50" charset="-128"/>
              </a:rPr>
              <a:t>   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0" y="4759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企画シート</a:t>
            </a: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（所属：　　　　　　　　名前：　　　　　　　　　　　）　　　　　</a:t>
            </a: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4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0" y="623947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7144" y="1781739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194730" y="674598"/>
            <a:ext cx="4822766" cy="1064114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50" dirty="0">
                <a:solidFill>
                  <a:srgbClr val="000000"/>
                </a:solidFill>
                <a:latin typeface="ＭＳ Ｐゴシック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70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5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2994446" y="1793055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 bwMode="auto">
          <a:xfrm>
            <a:off x="4204109" y="62394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4"/>
            <a:ext cx="2808312" cy="151271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u="sng" dirty="0"/>
              <a:t>総合的な学習の時間」「生活科」で住民</a:t>
            </a:r>
            <a:r>
              <a:rPr lang="ja-JP" altLang="en-US" sz="1100" u="sng" dirty="0" smtClean="0"/>
              <a:t>と</a:t>
            </a: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280550" y="3495924"/>
            <a:ext cx="2808313" cy="189302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300192" y="3495924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280550" y="5445223"/>
            <a:ext cx="2805858" cy="134610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5421764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7"/>
            <a:ext cx="325730" cy="585276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05755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105599" y="4034758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747738" y="5960927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角丸四角形 36"/>
          <p:cNvSpPr/>
          <p:nvPr/>
        </p:nvSpPr>
        <p:spPr bwMode="auto">
          <a:xfrm>
            <a:off x="630019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25792" y="674598"/>
            <a:ext cx="4100509" cy="4680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b="1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b="1" dirty="0" smtClean="0">
              <a:solidFill>
                <a:srgbClr val="FF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12" y="-4576"/>
            <a:ext cx="968892" cy="679174"/>
          </a:xfrm>
          <a:prstGeom prst="rect">
            <a:avLst/>
          </a:prstGeom>
        </p:spPr>
      </p:pic>
      <p:sp>
        <p:nvSpPr>
          <p:cNvPr id="4" name="上下矢印 3"/>
          <p:cNvSpPr/>
          <p:nvPr/>
        </p:nvSpPr>
        <p:spPr>
          <a:xfrm>
            <a:off x="8780020" y="1576873"/>
            <a:ext cx="265944" cy="47276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12"/>
          <p:cNvSpPr txBox="1">
            <a:spLocks noChangeArrowheads="1"/>
          </p:cNvSpPr>
          <p:nvPr/>
        </p:nvSpPr>
        <p:spPr bwMode="auto">
          <a:xfrm>
            <a:off x="6335687" y="5742265"/>
            <a:ext cx="2753176" cy="10490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latin typeface="+mj-ea"/>
                <a:ea typeface="+mj-ea"/>
              </a:rPr>
              <a:t>　</a:t>
            </a:r>
            <a:endParaRPr lang="en-US" altLang="ja-JP" sz="900" dirty="0">
              <a:latin typeface="+mj-ea"/>
              <a:ea typeface="+mj-ea"/>
            </a:endParaRPr>
          </a:p>
        </p:txBody>
      </p:sp>
      <p:pic>
        <p:nvPicPr>
          <p:cNvPr id="1026" name="Picture 2" descr="1貧困をなくそう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708" y="15875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飢餓をゼロに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227" y="532020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すべての人に健康と福祉を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227" y="1063333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4質の高い教育をみんなに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227" y="1581633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5ジェンダー平等を実現しよう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227" y="2109038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6安全な水とトイレを世界中に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227" y="2645743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7エネルギーをみんなにそしてクリーンに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227" y="3174525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8働きがいも経済成長も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5973" y="3711307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9産業と技術革新の基礎をつくろう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227" y="4252819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10人や国の不平等をなくそう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3383" y="4792662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11住み続けられるまちづくりを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5973" y="5321711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12つくる責任つかう責任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5973" y="5853295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13気候変動に具体的な対策を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5973" y="6389364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14海の豊かさを守ろう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613" y="15302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15陸の豊かさも守ろう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613" y="541959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16平和と公正をすべての人に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613" y="1065956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17パートナーシップで目標を達成しよう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613" y="1576873"/>
            <a:ext cx="468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47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2173</TotalTime>
  <Words>95</Words>
  <Application>Microsoft Office PowerPoint</Application>
  <PresentationFormat>画面に合わせる (4:3)</PresentationFormat>
  <Paragraphs>83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2_標準デザイン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a-matsuda60927@pref.hiroshima.lg.jp</dc:creator>
  <cp:lastModifiedBy>広島県</cp:lastModifiedBy>
  <cp:revision>273</cp:revision>
  <cp:lastPrinted>2020-08-19T23:52:08Z</cp:lastPrinted>
  <dcterms:created xsi:type="dcterms:W3CDTF">2014-06-05T02:06:38Z</dcterms:created>
  <dcterms:modified xsi:type="dcterms:W3CDTF">2020-09-01T06:58:43Z</dcterms:modified>
</cp:coreProperties>
</file>