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
  </p:notesMasterIdLst>
  <p:handoutMasterIdLst>
    <p:handoutMasterId r:id="rId4"/>
  </p:handoutMasterIdLst>
  <p:sldIdLst>
    <p:sldId id="451"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0000FF"/>
    <a:srgbClr val="FFFFCC"/>
    <a:srgbClr val="66FFFF"/>
    <a:srgbClr val="FFFF99"/>
    <a:srgbClr val="00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957" autoAdjust="0"/>
    <p:restoredTop sz="60092" autoAdjust="0"/>
  </p:normalViewPr>
  <p:slideViewPr>
    <p:cSldViewPr>
      <p:cViewPr>
        <p:scale>
          <a:sx n="66" d="100"/>
          <a:sy n="66" d="100"/>
        </p:scale>
        <p:origin x="-2898"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3269"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04" tIns="45652" rIns="91304" bIns="456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5" y="1"/>
            <a:ext cx="2945659" cy="496332"/>
          </a:xfrm>
          <a:prstGeom prst="rect">
            <a:avLst/>
          </a:prstGeom>
        </p:spPr>
        <p:txBody>
          <a:bodyPr vert="horz" lIns="91304" tIns="45652" rIns="91304" bIns="45652"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3" y="9428586"/>
            <a:ext cx="2945659" cy="496332"/>
          </a:xfrm>
          <a:prstGeom prst="rect">
            <a:avLst/>
          </a:prstGeom>
        </p:spPr>
        <p:txBody>
          <a:bodyPr vert="horz" lIns="91304" tIns="45652" rIns="91304" bIns="456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5" y="9428586"/>
            <a:ext cx="2945659" cy="496332"/>
          </a:xfrm>
          <a:prstGeom prst="rect">
            <a:avLst/>
          </a:prstGeom>
        </p:spPr>
        <p:txBody>
          <a:bodyPr vert="horz" lIns="91304" tIns="45652" rIns="91304" bIns="45652" rtlCol="0" anchor="b"/>
          <a:lstStyle>
            <a:lvl1pPr algn="r">
              <a:defRPr sz="1200"/>
            </a:lvl1pPr>
          </a:lstStyle>
          <a:p>
            <a:fld id="{FC893498-843B-419C-845C-8D3AA23CF5B8}" type="slidenum">
              <a:rPr kumimoji="1" lang="ja-JP" altLang="en-US" smtClean="0"/>
              <a:t>‹#›</a:t>
            </a:fld>
            <a:endParaRPr kumimoji="1" lang="ja-JP" altLang="en-US"/>
          </a:p>
        </p:txBody>
      </p:sp>
    </p:spTree>
    <p:extLst>
      <p:ext uri="{BB962C8B-B14F-4D97-AF65-F5344CB8AC3E}">
        <p14:creationId xmlns:p14="http://schemas.microsoft.com/office/powerpoint/2010/main" val="34838610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04" tIns="45652" rIns="91304" bIns="456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1"/>
            <a:ext cx="2945659" cy="496332"/>
          </a:xfrm>
          <a:prstGeom prst="rect">
            <a:avLst/>
          </a:prstGeom>
        </p:spPr>
        <p:txBody>
          <a:bodyPr vert="horz" lIns="91304" tIns="45652" rIns="91304" bIns="45652" rtlCol="0"/>
          <a:lstStyle>
            <a:lvl1pPr algn="r">
              <a:defRPr sz="1200"/>
            </a:lvl1pPr>
          </a:lstStyle>
          <a:p>
            <a:fld id="{9410AD0F-3BC6-4372-A4EB-65AEB5FCCBA7}" type="datetimeFigureOut">
              <a:rPr kumimoji="1" lang="ja-JP" altLang="en-US" smtClean="0"/>
              <a:t>2021/1/20</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04" tIns="45652" rIns="91304" bIns="45652"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304" tIns="45652" rIns="91304" bIns="4565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304" tIns="45652" rIns="91304" bIns="456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6332"/>
          </a:xfrm>
          <a:prstGeom prst="rect">
            <a:avLst/>
          </a:prstGeom>
        </p:spPr>
        <p:txBody>
          <a:bodyPr vert="horz" lIns="91304" tIns="45652" rIns="91304" bIns="45652" rtlCol="0" anchor="b"/>
          <a:lstStyle>
            <a:lvl1pPr algn="r">
              <a:defRPr sz="1200"/>
            </a:lvl1pPr>
          </a:lstStyle>
          <a:p>
            <a:fld id="{DC2FC805-9120-4731-8F81-DAEB6AA2BDB3}" type="slidenum">
              <a:rPr kumimoji="1" lang="ja-JP" altLang="en-US" smtClean="0"/>
              <a:t>‹#›</a:t>
            </a:fld>
            <a:endParaRPr kumimoji="1" lang="ja-JP" altLang="en-US"/>
          </a:p>
        </p:txBody>
      </p:sp>
    </p:spTree>
    <p:extLst>
      <p:ext uri="{BB962C8B-B14F-4D97-AF65-F5344CB8AC3E}">
        <p14:creationId xmlns:p14="http://schemas.microsoft.com/office/powerpoint/2010/main" val="27507473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59350" cy="3721100"/>
          </a:xfrm>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t>はじめに（県教育委員会から）</a:t>
            </a:r>
          </a:p>
          <a:p>
            <a:endParaRPr kumimoji="1" lang="en-US" altLang="ja-JP" sz="800" kern="1200" dirty="0" smtClean="0">
              <a:solidFill>
                <a:schemeClr val="tx1"/>
              </a:solidFill>
              <a:effectLst/>
              <a:latin typeface="+mn-lt"/>
              <a:ea typeface="+mn-ea"/>
              <a:cs typeface="+mn-cs"/>
            </a:endParaRPr>
          </a:p>
          <a:p>
            <a:r>
              <a:rPr kumimoji="1" lang="ja-JP" altLang="en-US" sz="800" kern="1200" dirty="0" smtClean="0">
                <a:solidFill>
                  <a:schemeClr val="tx1"/>
                </a:solidFill>
                <a:effectLst/>
                <a:latin typeface="+mn-lt"/>
                <a:ea typeface="+mn-ea"/>
                <a:cs typeface="+mn-cs"/>
              </a:rPr>
              <a:t>それでは，次の講義に移ります。</a:t>
            </a:r>
          </a:p>
          <a:p>
            <a:r>
              <a:rPr kumimoji="1" lang="ja-JP" altLang="en-US" sz="800" kern="1200" dirty="0" smtClean="0">
                <a:solidFill>
                  <a:schemeClr val="tx1"/>
                </a:solidFill>
                <a:effectLst/>
                <a:latin typeface="+mn-lt"/>
                <a:ea typeface="+mn-ea"/>
                <a:cs typeface="+mn-cs"/>
              </a:rPr>
              <a:t>　広島県警察本部交通企画課から「交通安全指導者マニュアルの活用について」の取組について，紹介をしていただきます。</a:t>
            </a:r>
          </a:p>
          <a:p>
            <a:endParaRPr kumimoji="1" lang="en-US" altLang="ja-JP" sz="800" dirty="0" smtClean="0"/>
          </a:p>
          <a:p>
            <a:r>
              <a:rPr kumimoji="1" lang="ja-JP" altLang="en-US" sz="800" dirty="0" smtClean="0"/>
              <a:t>（講義）</a:t>
            </a:r>
            <a:endParaRPr kumimoji="1" lang="en-US" altLang="ja-JP" sz="800" dirty="0" smtClean="0"/>
          </a:p>
          <a:p>
            <a:endParaRPr kumimoji="1" lang="ja-JP" altLang="en-US" sz="800" dirty="0" smtClean="0"/>
          </a:p>
          <a:p>
            <a:r>
              <a:rPr kumimoji="1" lang="ja-JP" altLang="en-US" sz="800" dirty="0" smtClean="0">
                <a:latin typeface="+mn-ea"/>
                <a:ea typeface="+mn-ea"/>
              </a:rPr>
              <a:t>終わりに（県教育委員会から）</a:t>
            </a:r>
          </a:p>
          <a:p>
            <a:r>
              <a:rPr kumimoji="1" lang="ja-JP" altLang="en-US" sz="800" dirty="0" smtClean="0">
                <a:latin typeface="+mn-ea"/>
                <a:ea typeface="+mn-ea"/>
              </a:rPr>
              <a:t>　いかがでしたでしょうか。</a:t>
            </a:r>
          </a:p>
          <a:p>
            <a:r>
              <a:rPr kumimoji="1" lang="ja-JP" altLang="en-US" sz="800" dirty="0" smtClean="0">
                <a:latin typeface="+mn-ea"/>
                <a:ea typeface="+mn-ea"/>
              </a:rPr>
              <a:t>　</a:t>
            </a:r>
          </a:p>
          <a:p>
            <a:r>
              <a:rPr kumimoji="1" lang="ja-JP" altLang="en-US" sz="800" dirty="0" smtClean="0">
                <a:latin typeface="+mn-ea"/>
                <a:ea typeface="+mn-ea"/>
              </a:rPr>
              <a:t>　文部科学省の「学校の危機管理マニュアル作成の手引」（平成</a:t>
            </a:r>
            <a:r>
              <a:rPr kumimoji="1" lang="en-US" altLang="ja-JP" sz="800" dirty="0" smtClean="0">
                <a:latin typeface="+mn-ea"/>
                <a:ea typeface="+mn-ea"/>
              </a:rPr>
              <a:t>30</a:t>
            </a:r>
            <a:r>
              <a:rPr kumimoji="1" lang="ja-JP" altLang="en-US" sz="800" dirty="0" smtClean="0">
                <a:latin typeface="+mn-ea"/>
                <a:ea typeface="+mn-ea"/>
              </a:rPr>
              <a:t>年２月）個別の危機事象の「交通事故への対応」には，効果的な交通安全教育について，記載があります。</a:t>
            </a:r>
          </a:p>
          <a:p>
            <a:r>
              <a:rPr kumimoji="1" lang="ja-JP" altLang="en-US" sz="800" dirty="0" smtClean="0">
                <a:latin typeface="+mn-ea"/>
                <a:ea typeface="+mn-ea"/>
              </a:rPr>
              <a:t>そこには，として，模範となる他者の行動を観察することで，その行動が習得される「モデリング」と他者の行動の姿を観察して，自らの行動の姿を振り返る「ミラーリング」が，効果的な内容として示されています。</a:t>
            </a:r>
          </a:p>
          <a:p>
            <a:endParaRPr kumimoji="1" lang="ja-JP" altLang="en-US" sz="800" dirty="0" smtClean="0">
              <a:latin typeface="+mn-ea"/>
              <a:ea typeface="+mn-ea"/>
            </a:endParaRPr>
          </a:p>
          <a:p>
            <a:r>
              <a:rPr kumimoji="1" lang="ja-JP" altLang="en-US" sz="800" dirty="0" smtClean="0">
                <a:latin typeface="+mn-ea"/>
                <a:ea typeface="+mn-ea"/>
              </a:rPr>
              <a:t>モデリングとは，模範となる他者の行動を観察することで，その行動が習得されること。</a:t>
            </a:r>
          </a:p>
          <a:p>
            <a:r>
              <a:rPr kumimoji="1" lang="ja-JP" altLang="en-US" sz="800" dirty="0" smtClean="0">
                <a:latin typeface="+mn-ea"/>
                <a:ea typeface="+mn-ea"/>
              </a:rPr>
              <a:t>ミラーリングとは，他者の行動の姿を観察して，自らの行動の姿を振り返ること。</a:t>
            </a:r>
          </a:p>
          <a:p>
            <a:endParaRPr kumimoji="1" lang="ja-JP" altLang="en-US" sz="800" dirty="0" smtClean="0">
              <a:latin typeface="+mn-ea"/>
              <a:ea typeface="+mn-ea"/>
            </a:endParaRPr>
          </a:p>
          <a:p>
            <a:r>
              <a:rPr kumimoji="1" lang="ja-JP" altLang="en-US" sz="800" dirty="0" smtClean="0">
                <a:latin typeface="+mn-ea"/>
                <a:ea typeface="+mn-ea"/>
              </a:rPr>
              <a:t>先日，県立特別支援学校小学部や市町立の小学校・義務教育学校前期課程に，</a:t>
            </a:r>
            <a:r>
              <a:rPr kumimoji="1" lang="en-US" altLang="ja-JP" sz="800" dirty="0" smtClean="0">
                <a:latin typeface="+mn-ea"/>
                <a:ea typeface="+mn-ea"/>
              </a:rPr>
              <a:t>12</a:t>
            </a:r>
            <a:r>
              <a:rPr kumimoji="1" lang="ja-JP" altLang="en-US" sz="800" dirty="0" smtClean="0">
                <a:latin typeface="+mn-ea"/>
                <a:ea typeface="+mn-ea"/>
              </a:rPr>
              <a:t>月</a:t>
            </a:r>
            <a:r>
              <a:rPr kumimoji="1" lang="en-US" altLang="ja-JP" sz="800" dirty="0" smtClean="0">
                <a:latin typeface="+mn-ea"/>
                <a:ea typeface="+mn-ea"/>
              </a:rPr>
              <a:t>14</a:t>
            </a:r>
            <a:r>
              <a:rPr kumimoji="1" lang="ja-JP" altLang="en-US" sz="800" dirty="0" smtClean="0">
                <a:latin typeface="+mn-ea"/>
                <a:ea typeface="+mn-ea"/>
              </a:rPr>
              <a:t>日付広島県教育委員会教育長通知「幼児等の交通事故防止に関する動画視聴について」では，この動画には，このモデリングとミラーリングの手法が用いられ，登場人物のキラリ☆マンが良くない行動をし，警察官に注意をされるという場面が多用されていました。これらの手法を活用していると言えます。</a:t>
            </a:r>
          </a:p>
          <a:p>
            <a:r>
              <a:rPr kumimoji="1" lang="ja-JP" altLang="en-US" sz="800" dirty="0" smtClean="0">
                <a:latin typeface="+mn-ea"/>
                <a:ea typeface="+mn-ea"/>
              </a:rPr>
              <a:t>子供たちに動画を見せる際にも，ただ見せるのではなくて，これらのことを踏まえて，見せることで，映像を見た子が「この後が危ない。」「こうなる前に，○○したらいい。」などと指摘するような危険予測，危機回避などの学習を取り入れるなどの効果的な教育内容を工夫することも，効果的だと考えられます。</a:t>
            </a:r>
          </a:p>
          <a:p>
            <a:r>
              <a:rPr kumimoji="1" lang="en-US" altLang="ja-JP" sz="800" dirty="0" smtClean="0">
                <a:latin typeface="+mn-ea"/>
                <a:ea typeface="+mn-ea"/>
              </a:rPr>
              <a:t>http://youtu.be/6Ri0TNlcsjo</a:t>
            </a:r>
          </a:p>
          <a:p>
            <a:endParaRPr kumimoji="1" lang="en-US" altLang="ja-JP" sz="800" dirty="0" smtClean="0">
              <a:latin typeface="+mn-ea"/>
              <a:ea typeface="+mn-ea"/>
            </a:endParaRPr>
          </a:p>
          <a:p>
            <a:r>
              <a:rPr kumimoji="1" lang="ja-JP" altLang="en-US" sz="800" dirty="0" smtClean="0">
                <a:latin typeface="+mn-ea"/>
                <a:ea typeface="+mn-ea"/>
              </a:rPr>
              <a:t>　また，各学校においても警察との連携を図っておられると思いますが，すべてを任せるのではなくて，学校として何をどのように伝えてほしいのかを要望していくことが大切です。</a:t>
            </a:r>
          </a:p>
          <a:p>
            <a:r>
              <a:rPr kumimoji="1" lang="ja-JP" altLang="en-US" sz="800" dirty="0" smtClean="0">
                <a:latin typeface="+mn-ea"/>
                <a:ea typeface="+mn-ea"/>
              </a:rPr>
              <a:t>本講習会の資料作成においても，学校の関係者とって，今必要な情報となるように，数値的な根拠を示していいただいたり，また，新型コロナウイルス感染症の拡大に伴い自転車での宅配が増えたり，公共交通機関を避けて自転車利用をする方が増加していることなどで懸念されている自転車事故の内容に絞り込んだりして，説明していただくような連携をとらせていただきました。このように他の機関と連携をする際には，すべてを任せっきりにしないというようなことも改善の視点につながるものと考えられます。</a:t>
            </a:r>
          </a:p>
          <a:p>
            <a:endParaRPr kumimoji="1" lang="ja-JP" altLang="en-US" sz="800" dirty="0" smtClean="0">
              <a:latin typeface="+mn-ea"/>
              <a:ea typeface="+mn-ea"/>
            </a:endParaRPr>
          </a:p>
          <a:p>
            <a:endParaRPr lang="en-US" altLang="ja-JP" sz="800" dirty="0">
              <a:latin typeface="+mn-ea"/>
              <a:ea typeface="+mn-ea"/>
            </a:endParaRPr>
          </a:p>
        </p:txBody>
      </p:sp>
      <p:sp>
        <p:nvSpPr>
          <p:cNvPr id="4" name="スライド番号プレースホルダー 3"/>
          <p:cNvSpPr>
            <a:spLocks noGrp="1"/>
          </p:cNvSpPr>
          <p:nvPr>
            <p:ph type="sldNum" sz="quarter" idx="10"/>
          </p:nvPr>
        </p:nvSpPr>
        <p:spPr/>
        <p:txBody>
          <a:bodyPr/>
          <a:lstStyle/>
          <a:p>
            <a:fld id="{24D6BA04-BF2A-493F-BCD1-C56D1E334669}" type="slidenum">
              <a:rPr kumimoji="1" lang="ja-JP" altLang="en-US" smtClean="0"/>
              <a:t>1</a:t>
            </a:fld>
            <a:endParaRPr kumimoji="1" lang="ja-JP" altLang="en-US"/>
          </a:p>
        </p:txBody>
      </p:sp>
    </p:spTree>
    <p:extLst>
      <p:ext uri="{BB962C8B-B14F-4D97-AF65-F5344CB8AC3E}">
        <p14:creationId xmlns:p14="http://schemas.microsoft.com/office/powerpoint/2010/main" val="1863401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表紙">
    <p:spTree>
      <p:nvGrpSpPr>
        <p:cNvPr id="1" name=""/>
        <p:cNvGrpSpPr/>
        <p:nvPr/>
      </p:nvGrpSpPr>
      <p:grpSpPr>
        <a:xfrm>
          <a:off x="0" y="0"/>
          <a:ext cx="0" cy="0"/>
          <a:chOff x="0" y="0"/>
          <a:chExt cx="0" cy="0"/>
        </a:xfrm>
      </p:grpSpPr>
      <p:pic>
        <p:nvPicPr>
          <p:cNvPr id="4" name="図 104"/>
          <p:cNvPicPr>
            <a:picLocks noChangeAspect="1"/>
          </p:cNvPicPr>
          <p:nvPr userDrawn="1"/>
        </p:nvPicPr>
        <p:blipFill>
          <a:blip r:embed="rId2" cstate="print">
            <a:extLst>
              <a:ext uri="{BEBA8EAE-BF5A-486C-A8C5-ECC9F3942E4B}">
                <a14:imgProps xmlns:a14="http://schemas.microsoft.com/office/drawing/2010/main">
                  <a14:imgLayer r:embed="rId3">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1360" y="0"/>
            <a:ext cx="914128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p:cNvSpPr>
            <a:spLocks noGrp="1"/>
          </p:cNvSpPr>
          <p:nvPr>
            <p:ph type="ctrTitle"/>
          </p:nvPr>
        </p:nvSpPr>
        <p:spPr>
          <a:xfrm>
            <a:off x="508081" y="2449343"/>
            <a:ext cx="7326556" cy="522427"/>
          </a:xfrm>
          <a:prstGeom prst="rect">
            <a:avLst/>
          </a:prstGeom>
          <a:noFill/>
          <a:ln w="9525">
            <a:noFill/>
            <a:miter lim="800000"/>
            <a:headEnd/>
            <a:tailEnd/>
          </a:ln>
          <a:effectLst>
            <a:outerShdw dist="53882" dir="2700000" algn="ctr" rotWithShape="0">
              <a:srgbClr val="FFFFFF"/>
            </a:outerShdw>
          </a:effectLst>
        </p:spPr>
        <p:txBody>
          <a:bodyPr lIns="80147" tIns="40074" rIns="80147" bIns="40074">
            <a:noAutofit/>
          </a:bodyPr>
          <a:lstStyle>
            <a:lvl1pPr algn="l" rtl="0" fontAlgn="base">
              <a:lnSpc>
                <a:spcPct val="114000"/>
              </a:lnSpc>
              <a:spcBef>
                <a:spcPct val="0"/>
              </a:spcBef>
              <a:spcAft>
                <a:spcPct val="0"/>
              </a:spcAft>
              <a:defRPr kumimoji="1" lang="ja-JP" altLang="en-US" sz="2800" b="0">
                <a:solidFill>
                  <a:srgbClr val="000000"/>
                </a:solidFill>
                <a:latin typeface="HGP創英角ｺﾞｼｯｸUB" pitchFamily="50" charset="-128"/>
                <a:ea typeface="HGP創英角ｺﾞｼｯｸUB" pitchFamily="50" charset="-128"/>
                <a:cs typeface="+mj-cs"/>
              </a:defRPr>
            </a:lvl1pPr>
          </a:lstStyle>
          <a:p>
            <a:r>
              <a:rPr lang="ja-JP" altLang="en-US" dirty="0"/>
              <a:t>マスタ タイトルの書式設定</a:t>
            </a:r>
          </a:p>
        </p:txBody>
      </p:sp>
      <p:sp>
        <p:nvSpPr>
          <p:cNvPr id="3" name="サブタイトル 2"/>
          <p:cNvSpPr>
            <a:spLocks noGrp="1"/>
          </p:cNvSpPr>
          <p:nvPr>
            <p:ph type="subTitle" idx="1"/>
          </p:nvPr>
        </p:nvSpPr>
        <p:spPr>
          <a:xfrm>
            <a:off x="508081" y="3102448"/>
            <a:ext cx="7326556" cy="391820"/>
          </a:xfrm>
          <a:prstGeom prst="rect">
            <a:avLst/>
          </a:prstGeom>
          <a:noFill/>
          <a:ln w="9525">
            <a:noFill/>
            <a:miter lim="800000"/>
            <a:headEnd/>
            <a:tailEnd/>
          </a:ln>
          <a:effectLst/>
        </p:spPr>
        <p:txBody>
          <a:bodyPr vert="horz" wrap="square" lIns="0" tIns="0" rIns="0" bIns="0" numCol="1" anchor="t" anchorCtr="0" compatLnSpc="1">
            <a:prstTxWarp prst="textNoShape">
              <a:avLst/>
            </a:prstTxWarp>
            <a:noAutofit/>
          </a:bodyPr>
          <a:lstStyle>
            <a:lvl1pPr marL="0" indent="0" algn="l" rtl="0" fontAlgn="base">
              <a:lnSpc>
                <a:spcPct val="114000"/>
              </a:lnSpc>
              <a:spcBef>
                <a:spcPct val="0"/>
              </a:spcBef>
              <a:spcAft>
                <a:spcPct val="80000"/>
              </a:spcAft>
              <a:buNone/>
              <a:defRPr kumimoji="1" lang="ja-JP" altLang="en-US" sz="1800" b="1">
                <a:solidFill>
                  <a:srgbClr val="000000"/>
                </a:solidFill>
                <a:latin typeface="ＭＳ Ｐゴシック" panose="020B0600070205080204" pitchFamily="50" charset="-128"/>
                <a:ea typeface="ＭＳ Ｐゴシック" panose="020B0600070205080204" pitchFamily="50" charset="-128"/>
                <a:cs typeface="+mn-cs"/>
              </a:defRPr>
            </a:lvl1pPr>
            <a:lvl2pPr marL="400664" indent="0" algn="ctr">
              <a:buNone/>
              <a:defRPr>
                <a:solidFill>
                  <a:schemeClr val="tx1">
                    <a:tint val="75000"/>
                  </a:schemeClr>
                </a:solidFill>
              </a:defRPr>
            </a:lvl2pPr>
            <a:lvl3pPr marL="801330" indent="0" algn="ctr">
              <a:buNone/>
              <a:defRPr>
                <a:solidFill>
                  <a:schemeClr val="tx1">
                    <a:tint val="75000"/>
                  </a:schemeClr>
                </a:solidFill>
              </a:defRPr>
            </a:lvl3pPr>
            <a:lvl4pPr marL="1201994" indent="0" algn="ctr">
              <a:buNone/>
              <a:defRPr>
                <a:solidFill>
                  <a:schemeClr val="tx1">
                    <a:tint val="75000"/>
                  </a:schemeClr>
                </a:solidFill>
              </a:defRPr>
            </a:lvl4pPr>
            <a:lvl5pPr marL="1602658" indent="0" algn="ctr">
              <a:buNone/>
              <a:defRPr>
                <a:solidFill>
                  <a:schemeClr val="tx1">
                    <a:tint val="75000"/>
                  </a:schemeClr>
                </a:solidFill>
              </a:defRPr>
            </a:lvl5pPr>
            <a:lvl6pPr marL="2003322" indent="0" algn="ctr">
              <a:buNone/>
              <a:defRPr>
                <a:solidFill>
                  <a:schemeClr val="tx1">
                    <a:tint val="75000"/>
                  </a:schemeClr>
                </a:solidFill>
              </a:defRPr>
            </a:lvl6pPr>
            <a:lvl7pPr marL="2403987" indent="0" algn="ctr">
              <a:buNone/>
              <a:defRPr>
                <a:solidFill>
                  <a:schemeClr val="tx1">
                    <a:tint val="75000"/>
                  </a:schemeClr>
                </a:solidFill>
              </a:defRPr>
            </a:lvl7pPr>
            <a:lvl8pPr marL="2804652" indent="0" algn="ctr">
              <a:buNone/>
              <a:defRPr>
                <a:solidFill>
                  <a:schemeClr val="tx1">
                    <a:tint val="75000"/>
                  </a:schemeClr>
                </a:solidFill>
              </a:defRPr>
            </a:lvl8pPr>
            <a:lvl9pPr marL="3205316" indent="0" algn="ctr">
              <a:buNone/>
              <a:defRPr>
                <a:solidFill>
                  <a:schemeClr val="tx1">
                    <a:tint val="75000"/>
                  </a:schemeClr>
                </a:solidFill>
              </a:defRPr>
            </a:lvl9pPr>
          </a:lstStyle>
          <a:p>
            <a:r>
              <a:rPr lang="ja-JP" altLang="en-US" dirty="0"/>
              <a:t>マスタ サブタイトルの書式設定</a:t>
            </a:r>
          </a:p>
        </p:txBody>
      </p:sp>
    </p:spTree>
    <p:extLst>
      <p:ext uri="{BB962C8B-B14F-4D97-AF65-F5344CB8AC3E}">
        <p14:creationId xmlns:p14="http://schemas.microsoft.com/office/powerpoint/2010/main" val="3109511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2" y="44627"/>
            <a:ext cx="8127247" cy="391639"/>
          </a:xfrm>
          <a:prstGeom prst="rect">
            <a:avLst/>
          </a:prstGeom>
        </p:spPr>
        <p:txBody>
          <a:bodyPr lIns="80147" tIns="40074" rIns="80147" bIns="40074"/>
          <a:lstStyle/>
          <a:p>
            <a:r>
              <a:rPr lang="ja-JP" altLang="en-US" dirty="0"/>
              <a:t>マスター タイトルの書式設定</a:t>
            </a:r>
          </a:p>
        </p:txBody>
      </p:sp>
      <p:sp>
        <p:nvSpPr>
          <p:cNvPr id="3" name="スライド番号プレースホルダ 5"/>
          <p:cNvSpPr>
            <a:spLocks noGrp="1"/>
          </p:cNvSpPr>
          <p:nvPr>
            <p:ph type="sldNum" sz="quarter" idx="10"/>
          </p:nvPr>
        </p:nvSpPr>
        <p:spPr/>
        <p:txBody>
          <a:bodyPr/>
          <a:lstStyle>
            <a:lvl1pPr>
              <a:defRPr/>
            </a:lvl1pPr>
          </a:lstStyle>
          <a:p>
            <a:fld id="{AFAE7FB8-BA9A-470E-B157-8244341C7D63}" type="slidenum">
              <a:rPr lang="ja-JP" altLang="en-US"/>
              <a:pPr/>
              <a:t>‹#›</a:t>
            </a:fld>
            <a:endParaRPr lang="ja-JP" altLang="en-US"/>
          </a:p>
        </p:txBody>
      </p:sp>
    </p:spTree>
    <p:extLst>
      <p:ext uri="{BB962C8B-B14F-4D97-AF65-F5344CB8AC3E}">
        <p14:creationId xmlns:p14="http://schemas.microsoft.com/office/powerpoint/2010/main" val="51063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sp>
        <p:nvSpPr>
          <p:cNvPr id="2" name="McK 2. Slide Title"/>
          <p:cNvSpPr>
            <a:spLocks noGrp="1"/>
          </p:cNvSpPr>
          <p:nvPr>
            <p:ph type="title"/>
          </p:nvPr>
        </p:nvSpPr>
        <p:spPr>
          <a:xfrm>
            <a:off x="507702" y="44627"/>
            <a:ext cx="8127247" cy="391639"/>
          </a:xfrm>
          <a:prstGeom prst="rect">
            <a:avLst/>
          </a:prstGeom>
        </p:spPr>
        <p:txBody>
          <a:bodyPr lIns="80147" tIns="40074" rIns="80147" bIns="40074"/>
          <a:lstStyle>
            <a:lvl1pPr>
              <a:defRPr baseline="0"/>
            </a:lvl1pPr>
          </a:lstStyle>
          <a:p>
            <a:r>
              <a:rPr kumimoji="1" lang="en-US" altLang="ja-JP"/>
              <a:t>Click to edit Master title style</a:t>
            </a:r>
            <a:endParaRPr kumimoji="1" lang="ja-JP" altLang="en-US"/>
          </a:p>
        </p:txBody>
      </p:sp>
    </p:spTree>
    <p:extLst>
      <p:ext uri="{BB962C8B-B14F-4D97-AF65-F5344CB8AC3E}">
        <p14:creationId xmlns:p14="http://schemas.microsoft.com/office/powerpoint/2010/main" val="209649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48CBF56-D6A5-4127-9AFE-804F694DCFA4}" type="datetime1">
              <a:rPr lang="ja-JP" altLang="en-US" smtClean="0">
                <a:solidFill>
                  <a:prstClr val="black">
                    <a:tint val="75000"/>
                  </a:prstClr>
                </a:solidFill>
              </a:rPr>
              <a:t>2021/1/20</a:t>
            </a:fld>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56BDFB5-E2FE-4156-9B0A-923BD81E37E6}" type="slidenum">
              <a:rPr lang="en-US" altLang="ja-JP" smtClean="0">
                <a:solidFill>
                  <a:prstClr val="black">
                    <a:tint val="75000"/>
                  </a:prstClr>
                </a:solidFill>
              </a:rPr>
              <a:pPr/>
              <a:t>‹#›</a:t>
            </a:fld>
            <a:endParaRPr lang="en-US" altLang="ja-JP">
              <a:solidFill>
                <a:prstClr val="black">
                  <a:tint val="75000"/>
                </a:prstClr>
              </a:solidFill>
            </a:endParaRPr>
          </a:p>
        </p:txBody>
      </p:sp>
    </p:spTree>
    <p:extLst>
      <p:ext uri="{BB962C8B-B14F-4D97-AF65-F5344CB8AC3E}">
        <p14:creationId xmlns:p14="http://schemas.microsoft.com/office/powerpoint/2010/main" val="18466560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50000"/>
          </a:schemeClr>
        </a:solidFill>
        <a:effectLst/>
      </p:bgPr>
    </p:bg>
    <p:spTree>
      <p:nvGrpSpPr>
        <p:cNvPr id="1" name=""/>
        <p:cNvGrpSpPr/>
        <p:nvPr/>
      </p:nvGrpSpPr>
      <p:grpSpPr>
        <a:xfrm>
          <a:off x="0" y="0"/>
          <a:ext cx="0" cy="0"/>
          <a:chOff x="0" y="0"/>
          <a:chExt cx="0" cy="0"/>
        </a:xfrm>
      </p:grpSpPr>
      <p:pic>
        <p:nvPicPr>
          <p:cNvPr id="1026" name="図 3"/>
          <p:cNvPicPr>
            <a:picLocks noChangeAspect="1"/>
          </p:cNvPicPr>
          <p:nvPr userDrawn="1"/>
        </p:nvPicPr>
        <p:blipFill rotWithShape="1">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rcRect l="5949" t="51543" r="5597" b="39798"/>
          <a:stretch/>
        </p:blipFill>
        <p:spPr bwMode="auto">
          <a:xfrm>
            <a:off x="0" y="534391"/>
            <a:ext cx="9144000" cy="151961"/>
          </a:xfrm>
          <a:prstGeom prst="rect">
            <a:avLst/>
          </a:prstGeom>
          <a:noFill/>
          <a:ln>
            <a:noFill/>
          </a:ln>
        </p:spPr>
      </p:pic>
      <p:grpSp>
        <p:nvGrpSpPr>
          <p:cNvPr id="1027" name="Codos_Grid_201008" hidden="1"/>
          <p:cNvGrpSpPr>
            <a:grpSpLocks/>
          </p:cNvGrpSpPr>
          <p:nvPr/>
        </p:nvGrpSpPr>
        <p:grpSpPr bwMode="auto">
          <a:xfrm>
            <a:off x="754760" y="1125963"/>
            <a:ext cx="7634480" cy="4964598"/>
            <a:chOff x="449454" y="1189814"/>
            <a:chExt cx="8928993" cy="5472608"/>
          </a:xfrm>
        </p:grpSpPr>
        <p:sp>
          <p:nvSpPr>
            <p:cNvPr id="1030" name="Line 99" hidden="1"/>
            <p:cNvSpPr>
              <a:spLocks noChangeShapeType="1"/>
            </p:cNvSpPr>
            <p:nvPr userDrawn="1"/>
          </p:nvSpPr>
          <p:spPr bwMode="auto">
            <a:xfrm>
              <a:off x="477126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1" name="Line 99" hidden="1"/>
            <p:cNvSpPr>
              <a:spLocks noChangeShapeType="1"/>
            </p:cNvSpPr>
            <p:nvPr userDrawn="1"/>
          </p:nvSpPr>
          <p:spPr bwMode="auto">
            <a:xfrm>
              <a:off x="318575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2" name="Line 99" hidden="1"/>
            <p:cNvSpPr>
              <a:spLocks noChangeShapeType="1"/>
            </p:cNvSpPr>
            <p:nvPr userDrawn="1"/>
          </p:nvSpPr>
          <p:spPr bwMode="auto">
            <a:xfrm>
              <a:off x="304174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3" name="Line 99" hidden="1"/>
            <p:cNvSpPr>
              <a:spLocks noChangeShapeType="1"/>
            </p:cNvSpPr>
            <p:nvPr userDrawn="1"/>
          </p:nvSpPr>
          <p:spPr bwMode="auto">
            <a:xfrm>
              <a:off x="289772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4" name="Line 99" hidden="1"/>
            <p:cNvSpPr>
              <a:spLocks noChangeShapeType="1"/>
            </p:cNvSpPr>
            <p:nvPr userDrawn="1"/>
          </p:nvSpPr>
          <p:spPr bwMode="auto">
            <a:xfrm>
              <a:off x="275371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5" name="Line 99" hidden="1"/>
            <p:cNvSpPr>
              <a:spLocks noChangeShapeType="1"/>
            </p:cNvSpPr>
            <p:nvPr userDrawn="1"/>
          </p:nvSpPr>
          <p:spPr bwMode="auto">
            <a:xfrm>
              <a:off x="260969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6" name="Line 99" hidden="1"/>
            <p:cNvSpPr>
              <a:spLocks noChangeShapeType="1"/>
            </p:cNvSpPr>
            <p:nvPr userDrawn="1"/>
          </p:nvSpPr>
          <p:spPr bwMode="auto">
            <a:xfrm>
              <a:off x="246567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7" name="Line 99" hidden="1"/>
            <p:cNvSpPr>
              <a:spLocks noChangeShapeType="1"/>
            </p:cNvSpPr>
            <p:nvPr userDrawn="1"/>
          </p:nvSpPr>
          <p:spPr bwMode="auto">
            <a:xfrm>
              <a:off x="232166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8" name="Line 99" hidden="1"/>
            <p:cNvSpPr>
              <a:spLocks noChangeShapeType="1"/>
            </p:cNvSpPr>
            <p:nvPr userDrawn="1"/>
          </p:nvSpPr>
          <p:spPr bwMode="auto">
            <a:xfrm>
              <a:off x="217764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39" name="Line 99" hidden="1"/>
            <p:cNvSpPr>
              <a:spLocks noChangeShapeType="1"/>
            </p:cNvSpPr>
            <p:nvPr userDrawn="1"/>
          </p:nvSpPr>
          <p:spPr bwMode="auto">
            <a:xfrm>
              <a:off x="20336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0" name="Line 99" hidden="1"/>
            <p:cNvSpPr>
              <a:spLocks noChangeShapeType="1"/>
            </p:cNvSpPr>
            <p:nvPr userDrawn="1"/>
          </p:nvSpPr>
          <p:spPr bwMode="auto">
            <a:xfrm>
              <a:off x="18896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1" name="Line 99" hidden="1"/>
            <p:cNvSpPr>
              <a:spLocks noChangeShapeType="1"/>
            </p:cNvSpPr>
            <p:nvPr userDrawn="1"/>
          </p:nvSpPr>
          <p:spPr bwMode="auto">
            <a:xfrm>
              <a:off x="17455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2" name="Line 99" hidden="1"/>
            <p:cNvSpPr>
              <a:spLocks noChangeShapeType="1"/>
            </p:cNvSpPr>
            <p:nvPr userDrawn="1"/>
          </p:nvSpPr>
          <p:spPr bwMode="auto">
            <a:xfrm>
              <a:off x="16015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3" name="Line 99" hidden="1"/>
            <p:cNvSpPr>
              <a:spLocks noChangeShapeType="1"/>
            </p:cNvSpPr>
            <p:nvPr userDrawn="1"/>
          </p:nvSpPr>
          <p:spPr bwMode="auto">
            <a:xfrm>
              <a:off x="14575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4" name="Line 99" hidden="1"/>
            <p:cNvSpPr>
              <a:spLocks noChangeShapeType="1"/>
            </p:cNvSpPr>
            <p:nvPr userDrawn="1"/>
          </p:nvSpPr>
          <p:spPr bwMode="auto">
            <a:xfrm>
              <a:off x="131355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5" name="Line 99" hidden="1"/>
            <p:cNvSpPr>
              <a:spLocks noChangeShapeType="1"/>
            </p:cNvSpPr>
            <p:nvPr userDrawn="1"/>
          </p:nvSpPr>
          <p:spPr bwMode="auto">
            <a:xfrm>
              <a:off x="116953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6" name="Line 99" hidden="1"/>
            <p:cNvSpPr>
              <a:spLocks noChangeShapeType="1"/>
            </p:cNvSpPr>
            <p:nvPr userDrawn="1"/>
          </p:nvSpPr>
          <p:spPr bwMode="auto">
            <a:xfrm>
              <a:off x="102551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7" name="Line 99" hidden="1"/>
            <p:cNvSpPr>
              <a:spLocks noChangeShapeType="1"/>
            </p:cNvSpPr>
            <p:nvPr userDrawn="1"/>
          </p:nvSpPr>
          <p:spPr bwMode="auto">
            <a:xfrm>
              <a:off x="88150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8" name="Line 99" hidden="1"/>
            <p:cNvSpPr>
              <a:spLocks noChangeShapeType="1"/>
            </p:cNvSpPr>
            <p:nvPr userDrawn="1"/>
          </p:nvSpPr>
          <p:spPr bwMode="auto">
            <a:xfrm>
              <a:off x="73748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49" name="Line 99" hidden="1"/>
            <p:cNvSpPr>
              <a:spLocks noChangeShapeType="1"/>
            </p:cNvSpPr>
            <p:nvPr userDrawn="1"/>
          </p:nvSpPr>
          <p:spPr bwMode="auto">
            <a:xfrm>
              <a:off x="5934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0" name="Line 99" hidden="1"/>
            <p:cNvSpPr>
              <a:spLocks noChangeShapeType="1"/>
            </p:cNvSpPr>
            <p:nvPr userDrawn="1"/>
          </p:nvSpPr>
          <p:spPr bwMode="auto">
            <a:xfrm>
              <a:off x="361780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1" name="Line 99" hidden="1"/>
            <p:cNvSpPr>
              <a:spLocks noChangeShapeType="1"/>
            </p:cNvSpPr>
            <p:nvPr userDrawn="1"/>
          </p:nvSpPr>
          <p:spPr bwMode="auto">
            <a:xfrm>
              <a:off x="347379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2" name="Line 99" hidden="1"/>
            <p:cNvSpPr>
              <a:spLocks noChangeShapeType="1"/>
            </p:cNvSpPr>
            <p:nvPr userDrawn="1"/>
          </p:nvSpPr>
          <p:spPr bwMode="auto">
            <a:xfrm>
              <a:off x="332977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3" name="Line 99" hidden="1"/>
            <p:cNvSpPr>
              <a:spLocks noChangeShapeType="1"/>
            </p:cNvSpPr>
            <p:nvPr userDrawn="1"/>
          </p:nvSpPr>
          <p:spPr bwMode="auto">
            <a:xfrm>
              <a:off x="404985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4" name="Line 99" hidden="1"/>
            <p:cNvSpPr>
              <a:spLocks noChangeShapeType="1"/>
            </p:cNvSpPr>
            <p:nvPr userDrawn="1"/>
          </p:nvSpPr>
          <p:spPr bwMode="auto">
            <a:xfrm>
              <a:off x="390583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5" name="Line 99" hidden="1"/>
            <p:cNvSpPr>
              <a:spLocks noChangeShapeType="1"/>
            </p:cNvSpPr>
            <p:nvPr userDrawn="1"/>
          </p:nvSpPr>
          <p:spPr bwMode="auto">
            <a:xfrm>
              <a:off x="376182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6" name="Line 99" hidden="1"/>
            <p:cNvSpPr>
              <a:spLocks noChangeShapeType="1"/>
            </p:cNvSpPr>
            <p:nvPr userDrawn="1"/>
          </p:nvSpPr>
          <p:spPr bwMode="auto">
            <a:xfrm>
              <a:off x="448323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7" name="Line 99" hidden="1"/>
            <p:cNvSpPr>
              <a:spLocks noChangeShapeType="1"/>
            </p:cNvSpPr>
            <p:nvPr userDrawn="1"/>
          </p:nvSpPr>
          <p:spPr bwMode="auto">
            <a:xfrm>
              <a:off x="433922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8" name="Line 99" hidden="1"/>
            <p:cNvSpPr>
              <a:spLocks noChangeShapeType="1"/>
            </p:cNvSpPr>
            <p:nvPr userDrawn="1"/>
          </p:nvSpPr>
          <p:spPr bwMode="auto">
            <a:xfrm>
              <a:off x="41938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59" name="Line 99" hidden="1"/>
            <p:cNvSpPr>
              <a:spLocks noChangeShapeType="1"/>
            </p:cNvSpPr>
            <p:nvPr userDrawn="1"/>
          </p:nvSpPr>
          <p:spPr bwMode="auto">
            <a:xfrm>
              <a:off x="462725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0" name="Line 99" hidden="1"/>
            <p:cNvSpPr>
              <a:spLocks noChangeShapeType="1"/>
            </p:cNvSpPr>
            <p:nvPr userDrawn="1"/>
          </p:nvSpPr>
          <p:spPr bwMode="auto">
            <a:xfrm>
              <a:off x="92344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1" name="Line 99" hidden="1"/>
            <p:cNvSpPr>
              <a:spLocks noChangeShapeType="1"/>
            </p:cNvSpPr>
            <p:nvPr userDrawn="1"/>
          </p:nvSpPr>
          <p:spPr bwMode="auto">
            <a:xfrm>
              <a:off x="765025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2" name="Line 99" hidden="1"/>
            <p:cNvSpPr>
              <a:spLocks noChangeShapeType="1"/>
            </p:cNvSpPr>
            <p:nvPr userDrawn="1"/>
          </p:nvSpPr>
          <p:spPr bwMode="auto">
            <a:xfrm>
              <a:off x="750623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3" name="Line 99" hidden="1"/>
            <p:cNvSpPr>
              <a:spLocks noChangeShapeType="1"/>
            </p:cNvSpPr>
            <p:nvPr userDrawn="1"/>
          </p:nvSpPr>
          <p:spPr bwMode="auto">
            <a:xfrm>
              <a:off x="736222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4" name="Line 99" hidden="1"/>
            <p:cNvSpPr>
              <a:spLocks noChangeShapeType="1"/>
            </p:cNvSpPr>
            <p:nvPr userDrawn="1"/>
          </p:nvSpPr>
          <p:spPr bwMode="auto">
            <a:xfrm>
              <a:off x="721820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5" name="Line 99" hidden="1"/>
            <p:cNvSpPr>
              <a:spLocks noChangeShapeType="1"/>
            </p:cNvSpPr>
            <p:nvPr userDrawn="1"/>
          </p:nvSpPr>
          <p:spPr bwMode="auto">
            <a:xfrm>
              <a:off x="707419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6" name="Line 99" hidden="1"/>
            <p:cNvSpPr>
              <a:spLocks noChangeShapeType="1"/>
            </p:cNvSpPr>
            <p:nvPr userDrawn="1"/>
          </p:nvSpPr>
          <p:spPr bwMode="auto">
            <a:xfrm>
              <a:off x="693017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7" name="Line 99" hidden="1"/>
            <p:cNvSpPr>
              <a:spLocks noChangeShapeType="1"/>
            </p:cNvSpPr>
            <p:nvPr userDrawn="1"/>
          </p:nvSpPr>
          <p:spPr bwMode="auto">
            <a:xfrm>
              <a:off x="678615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8" name="Line 99" hidden="1"/>
            <p:cNvSpPr>
              <a:spLocks noChangeShapeType="1"/>
            </p:cNvSpPr>
            <p:nvPr userDrawn="1"/>
          </p:nvSpPr>
          <p:spPr bwMode="auto">
            <a:xfrm>
              <a:off x="664214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69" name="Line 99" hidden="1"/>
            <p:cNvSpPr>
              <a:spLocks noChangeShapeType="1"/>
            </p:cNvSpPr>
            <p:nvPr userDrawn="1"/>
          </p:nvSpPr>
          <p:spPr bwMode="auto">
            <a:xfrm>
              <a:off x="649812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0" name="Line 99" hidden="1"/>
            <p:cNvSpPr>
              <a:spLocks noChangeShapeType="1"/>
            </p:cNvSpPr>
            <p:nvPr userDrawn="1"/>
          </p:nvSpPr>
          <p:spPr bwMode="auto">
            <a:xfrm>
              <a:off x="635411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1" name="Line 99" hidden="1"/>
            <p:cNvSpPr>
              <a:spLocks noChangeShapeType="1"/>
            </p:cNvSpPr>
            <p:nvPr userDrawn="1"/>
          </p:nvSpPr>
          <p:spPr bwMode="auto">
            <a:xfrm>
              <a:off x="621009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2" name="Line 99" hidden="1"/>
            <p:cNvSpPr>
              <a:spLocks noChangeShapeType="1"/>
            </p:cNvSpPr>
            <p:nvPr userDrawn="1"/>
          </p:nvSpPr>
          <p:spPr bwMode="auto">
            <a:xfrm>
              <a:off x="606607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3" name="Line 99" hidden="1"/>
            <p:cNvSpPr>
              <a:spLocks noChangeShapeType="1"/>
            </p:cNvSpPr>
            <p:nvPr userDrawn="1"/>
          </p:nvSpPr>
          <p:spPr bwMode="auto">
            <a:xfrm>
              <a:off x="592206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4" name="Line 99" hidden="1"/>
            <p:cNvSpPr>
              <a:spLocks noChangeShapeType="1"/>
            </p:cNvSpPr>
            <p:nvPr userDrawn="1"/>
          </p:nvSpPr>
          <p:spPr bwMode="auto">
            <a:xfrm>
              <a:off x="577804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5" name="Line 99" hidden="1"/>
            <p:cNvSpPr>
              <a:spLocks noChangeShapeType="1"/>
            </p:cNvSpPr>
            <p:nvPr userDrawn="1"/>
          </p:nvSpPr>
          <p:spPr bwMode="auto">
            <a:xfrm>
              <a:off x="563403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6" name="Line 99" hidden="1"/>
            <p:cNvSpPr>
              <a:spLocks noChangeShapeType="1"/>
            </p:cNvSpPr>
            <p:nvPr userDrawn="1"/>
          </p:nvSpPr>
          <p:spPr bwMode="auto">
            <a:xfrm>
              <a:off x="54900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7" name="Line 99" hidden="1"/>
            <p:cNvSpPr>
              <a:spLocks noChangeShapeType="1"/>
            </p:cNvSpPr>
            <p:nvPr userDrawn="1"/>
          </p:nvSpPr>
          <p:spPr bwMode="auto">
            <a:xfrm>
              <a:off x="53459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8" name="Line 99" hidden="1"/>
            <p:cNvSpPr>
              <a:spLocks noChangeShapeType="1"/>
            </p:cNvSpPr>
            <p:nvPr userDrawn="1"/>
          </p:nvSpPr>
          <p:spPr bwMode="auto">
            <a:xfrm>
              <a:off x="52019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79" name="Line 99" hidden="1"/>
            <p:cNvSpPr>
              <a:spLocks noChangeShapeType="1"/>
            </p:cNvSpPr>
            <p:nvPr userDrawn="1"/>
          </p:nvSpPr>
          <p:spPr bwMode="auto">
            <a:xfrm>
              <a:off x="50579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0" name="Line 99" hidden="1"/>
            <p:cNvSpPr>
              <a:spLocks noChangeShapeType="1"/>
            </p:cNvSpPr>
            <p:nvPr userDrawn="1"/>
          </p:nvSpPr>
          <p:spPr bwMode="auto">
            <a:xfrm>
              <a:off x="808230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1" name="Line 99" hidden="1"/>
            <p:cNvSpPr>
              <a:spLocks noChangeShapeType="1"/>
            </p:cNvSpPr>
            <p:nvPr userDrawn="1"/>
          </p:nvSpPr>
          <p:spPr bwMode="auto">
            <a:xfrm>
              <a:off x="793828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2" name="Line 99" hidden="1"/>
            <p:cNvSpPr>
              <a:spLocks noChangeShapeType="1"/>
            </p:cNvSpPr>
            <p:nvPr userDrawn="1"/>
          </p:nvSpPr>
          <p:spPr bwMode="auto">
            <a:xfrm>
              <a:off x="779427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3" name="Line 99" hidden="1"/>
            <p:cNvSpPr>
              <a:spLocks noChangeShapeType="1"/>
            </p:cNvSpPr>
            <p:nvPr userDrawn="1"/>
          </p:nvSpPr>
          <p:spPr bwMode="auto">
            <a:xfrm>
              <a:off x="8514350"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4" name="Line 99" hidden="1"/>
            <p:cNvSpPr>
              <a:spLocks noChangeShapeType="1"/>
            </p:cNvSpPr>
            <p:nvPr userDrawn="1"/>
          </p:nvSpPr>
          <p:spPr bwMode="auto">
            <a:xfrm>
              <a:off x="837033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5" name="Line 99" hidden="1"/>
            <p:cNvSpPr>
              <a:spLocks noChangeShapeType="1"/>
            </p:cNvSpPr>
            <p:nvPr userDrawn="1"/>
          </p:nvSpPr>
          <p:spPr bwMode="auto">
            <a:xfrm>
              <a:off x="822631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6" name="Line 99" hidden="1"/>
            <p:cNvSpPr>
              <a:spLocks noChangeShapeType="1"/>
            </p:cNvSpPr>
            <p:nvPr userDrawn="1"/>
          </p:nvSpPr>
          <p:spPr bwMode="auto">
            <a:xfrm>
              <a:off x="8946398"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7" name="Line 99" hidden="1"/>
            <p:cNvSpPr>
              <a:spLocks noChangeShapeType="1"/>
            </p:cNvSpPr>
            <p:nvPr userDrawn="1"/>
          </p:nvSpPr>
          <p:spPr bwMode="auto">
            <a:xfrm>
              <a:off x="8802382"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8" name="Line 99" hidden="1"/>
            <p:cNvSpPr>
              <a:spLocks noChangeShapeType="1"/>
            </p:cNvSpPr>
            <p:nvPr userDrawn="1"/>
          </p:nvSpPr>
          <p:spPr bwMode="auto">
            <a:xfrm>
              <a:off x="8658366"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89" name="Line 99" hidden="1"/>
            <p:cNvSpPr>
              <a:spLocks noChangeShapeType="1"/>
            </p:cNvSpPr>
            <p:nvPr userDrawn="1"/>
          </p:nvSpPr>
          <p:spPr bwMode="auto">
            <a:xfrm>
              <a:off x="9090414" y="1189814"/>
              <a:ext cx="0" cy="5472608"/>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0" name="Line 99" hidden="1"/>
            <p:cNvSpPr>
              <a:spLocks noChangeShapeType="1"/>
            </p:cNvSpPr>
            <p:nvPr userDrawn="1"/>
          </p:nvSpPr>
          <p:spPr bwMode="auto">
            <a:xfrm rot="5400000" flipH="1">
              <a:off x="4913950" y="-39436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1" name="Line 99" hidden="1"/>
            <p:cNvSpPr>
              <a:spLocks noChangeShapeType="1"/>
            </p:cNvSpPr>
            <p:nvPr userDrawn="1"/>
          </p:nvSpPr>
          <p:spPr bwMode="auto">
            <a:xfrm rot="5400000" flipH="1">
              <a:off x="4913950" y="-25034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2" name="Line 99" hidden="1"/>
            <p:cNvSpPr>
              <a:spLocks noChangeShapeType="1"/>
            </p:cNvSpPr>
            <p:nvPr userDrawn="1"/>
          </p:nvSpPr>
          <p:spPr bwMode="auto">
            <a:xfrm rot="5400000" flipH="1">
              <a:off x="4913950" y="-10633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3" name="Line 99" hidden="1"/>
            <p:cNvSpPr>
              <a:spLocks noChangeShapeType="1"/>
            </p:cNvSpPr>
            <p:nvPr userDrawn="1"/>
          </p:nvSpPr>
          <p:spPr bwMode="auto">
            <a:xfrm rot="5400000" flipH="1">
              <a:off x="4913950" y="3768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4" name="Line 99" hidden="1"/>
            <p:cNvSpPr>
              <a:spLocks noChangeShapeType="1"/>
            </p:cNvSpPr>
            <p:nvPr userDrawn="1"/>
          </p:nvSpPr>
          <p:spPr bwMode="auto">
            <a:xfrm rot="5400000" flipH="1">
              <a:off x="4913950" y="181702"/>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5" name="Line 99" hidden="1"/>
            <p:cNvSpPr>
              <a:spLocks noChangeShapeType="1"/>
            </p:cNvSpPr>
            <p:nvPr userDrawn="1"/>
          </p:nvSpPr>
          <p:spPr bwMode="auto">
            <a:xfrm rot="5400000" flipH="1">
              <a:off x="4913950" y="32571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6" name="Line 99" hidden="1"/>
            <p:cNvSpPr>
              <a:spLocks noChangeShapeType="1"/>
            </p:cNvSpPr>
            <p:nvPr userDrawn="1"/>
          </p:nvSpPr>
          <p:spPr bwMode="auto">
            <a:xfrm rot="5400000" flipH="1">
              <a:off x="4913950" y="46973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7" name="Line 99" hidden="1"/>
            <p:cNvSpPr>
              <a:spLocks noChangeShapeType="1"/>
            </p:cNvSpPr>
            <p:nvPr userDrawn="1"/>
          </p:nvSpPr>
          <p:spPr bwMode="auto">
            <a:xfrm rot="5400000" flipH="1">
              <a:off x="4913950" y="61375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8" name="Line 99" hidden="1"/>
            <p:cNvSpPr>
              <a:spLocks noChangeShapeType="1"/>
            </p:cNvSpPr>
            <p:nvPr userDrawn="1"/>
          </p:nvSpPr>
          <p:spPr bwMode="auto">
            <a:xfrm rot="5400000" flipH="1">
              <a:off x="4913950" y="75776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099" name="Line 99" hidden="1"/>
            <p:cNvSpPr>
              <a:spLocks noChangeShapeType="1"/>
            </p:cNvSpPr>
            <p:nvPr userDrawn="1"/>
          </p:nvSpPr>
          <p:spPr bwMode="auto">
            <a:xfrm rot="5400000" flipH="1">
              <a:off x="4913950" y="901783"/>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0" name="Line 99" hidden="1"/>
            <p:cNvSpPr>
              <a:spLocks noChangeShapeType="1"/>
            </p:cNvSpPr>
            <p:nvPr userDrawn="1"/>
          </p:nvSpPr>
          <p:spPr bwMode="auto">
            <a:xfrm rot="5400000" flipH="1">
              <a:off x="4913950" y="104579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1" name="Line 99" hidden="1"/>
            <p:cNvSpPr>
              <a:spLocks noChangeShapeType="1"/>
            </p:cNvSpPr>
            <p:nvPr userDrawn="1"/>
          </p:nvSpPr>
          <p:spPr bwMode="auto">
            <a:xfrm rot="5400000" flipH="1">
              <a:off x="4913950" y="118981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2" name="Line 99" hidden="1"/>
            <p:cNvSpPr>
              <a:spLocks noChangeShapeType="1"/>
            </p:cNvSpPr>
            <p:nvPr userDrawn="1"/>
          </p:nvSpPr>
          <p:spPr bwMode="auto">
            <a:xfrm rot="5400000" flipH="1">
              <a:off x="4913950" y="133383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3" name="Line 99" hidden="1"/>
            <p:cNvSpPr>
              <a:spLocks noChangeShapeType="1"/>
            </p:cNvSpPr>
            <p:nvPr userDrawn="1"/>
          </p:nvSpPr>
          <p:spPr bwMode="auto">
            <a:xfrm rot="5400000" flipH="1">
              <a:off x="4913950" y="1477846"/>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4" name="Line 99" hidden="1"/>
            <p:cNvSpPr>
              <a:spLocks noChangeShapeType="1"/>
            </p:cNvSpPr>
            <p:nvPr userDrawn="1"/>
          </p:nvSpPr>
          <p:spPr bwMode="auto">
            <a:xfrm rot="5400000" flipH="1">
              <a:off x="4913950" y="1621862"/>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5" name="Line 99" hidden="1"/>
            <p:cNvSpPr>
              <a:spLocks noChangeShapeType="1"/>
            </p:cNvSpPr>
            <p:nvPr userDrawn="1"/>
          </p:nvSpPr>
          <p:spPr bwMode="auto">
            <a:xfrm rot="5400000" flipH="1">
              <a:off x="4913950" y="1765878"/>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6" name="Line 99" hidden="1"/>
            <p:cNvSpPr>
              <a:spLocks noChangeShapeType="1"/>
            </p:cNvSpPr>
            <p:nvPr userDrawn="1"/>
          </p:nvSpPr>
          <p:spPr bwMode="auto">
            <a:xfrm rot="5400000" flipH="1">
              <a:off x="4913950" y="190989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7" name="Line 99" hidden="1"/>
            <p:cNvSpPr>
              <a:spLocks noChangeShapeType="1"/>
            </p:cNvSpPr>
            <p:nvPr userDrawn="1"/>
          </p:nvSpPr>
          <p:spPr bwMode="auto">
            <a:xfrm rot="5400000" flipH="1">
              <a:off x="4913950" y="205391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8" name="Line 99" hidden="1"/>
            <p:cNvSpPr>
              <a:spLocks noChangeShapeType="1"/>
            </p:cNvSpPr>
            <p:nvPr userDrawn="1"/>
          </p:nvSpPr>
          <p:spPr bwMode="auto">
            <a:xfrm rot="5400000" flipH="1">
              <a:off x="4913950" y="-682394"/>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09" name="Line 99" hidden="1"/>
            <p:cNvSpPr>
              <a:spLocks noChangeShapeType="1"/>
            </p:cNvSpPr>
            <p:nvPr userDrawn="1"/>
          </p:nvSpPr>
          <p:spPr bwMode="auto">
            <a:xfrm rot="5400000" flipH="1">
              <a:off x="4913950" y="-826410"/>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0" name="Line 99" hidden="1"/>
            <p:cNvSpPr>
              <a:spLocks noChangeShapeType="1"/>
            </p:cNvSpPr>
            <p:nvPr userDrawn="1"/>
          </p:nvSpPr>
          <p:spPr bwMode="auto">
            <a:xfrm rot="5400000" flipH="1">
              <a:off x="4913950" y="-970425"/>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1" name="Line 99" hidden="1"/>
            <p:cNvSpPr>
              <a:spLocks noChangeShapeType="1"/>
            </p:cNvSpPr>
            <p:nvPr userDrawn="1"/>
          </p:nvSpPr>
          <p:spPr bwMode="auto">
            <a:xfrm rot="5400000" flipH="1">
              <a:off x="4913950" y="-111444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2" name="Line 99" hidden="1"/>
            <p:cNvSpPr>
              <a:spLocks noChangeShapeType="1"/>
            </p:cNvSpPr>
            <p:nvPr userDrawn="1"/>
          </p:nvSpPr>
          <p:spPr bwMode="auto">
            <a:xfrm rot="5400000" flipH="1">
              <a:off x="4913950" y="-1258457"/>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3" name="Line 99" hidden="1"/>
            <p:cNvSpPr>
              <a:spLocks noChangeShapeType="1"/>
            </p:cNvSpPr>
            <p:nvPr userDrawn="1"/>
          </p:nvSpPr>
          <p:spPr bwMode="auto">
            <a:xfrm rot="5400000" flipH="1">
              <a:off x="4913950" y="-1402473"/>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4" name="Line 99" hidden="1"/>
            <p:cNvSpPr>
              <a:spLocks noChangeShapeType="1"/>
            </p:cNvSpPr>
            <p:nvPr userDrawn="1"/>
          </p:nvSpPr>
          <p:spPr bwMode="auto">
            <a:xfrm rot="5400000" flipH="1">
              <a:off x="4913950" y="-1546489"/>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5" name="Line 99" hidden="1"/>
            <p:cNvSpPr>
              <a:spLocks noChangeShapeType="1"/>
            </p:cNvSpPr>
            <p:nvPr userDrawn="1"/>
          </p:nvSpPr>
          <p:spPr bwMode="auto">
            <a:xfrm rot="5400000" flipH="1">
              <a:off x="4913950" y="-1690505"/>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6" name="Line 99" hidden="1"/>
            <p:cNvSpPr>
              <a:spLocks noChangeShapeType="1"/>
            </p:cNvSpPr>
            <p:nvPr userDrawn="1"/>
          </p:nvSpPr>
          <p:spPr bwMode="auto">
            <a:xfrm rot="5400000" flipH="1">
              <a:off x="4913950" y="-1834521"/>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7" name="Line 99" hidden="1"/>
            <p:cNvSpPr>
              <a:spLocks noChangeShapeType="1"/>
            </p:cNvSpPr>
            <p:nvPr userDrawn="1"/>
          </p:nvSpPr>
          <p:spPr bwMode="auto">
            <a:xfrm rot="5400000" flipH="1">
              <a:off x="4913950" y="-1978537"/>
              <a:ext cx="0" cy="8928991"/>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8" name="Line 99" hidden="1"/>
            <p:cNvSpPr>
              <a:spLocks noChangeShapeType="1"/>
            </p:cNvSpPr>
            <p:nvPr userDrawn="1"/>
          </p:nvSpPr>
          <p:spPr bwMode="auto">
            <a:xfrm rot="5400000" flipH="1">
              <a:off x="4913951" y="-2122554"/>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19" name="Line 99" hidden="1"/>
            <p:cNvSpPr>
              <a:spLocks noChangeShapeType="1"/>
            </p:cNvSpPr>
            <p:nvPr userDrawn="1"/>
          </p:nvSpPr>
          <p:spPr bwMode="auto">
            <a:xfrm rot="5400000" flipH="1">
              <a:off x="4913951" y="-2266570"/>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0" name="Line 99" hidden="1"/>
            <p:cNvSpPr>
              <a:spLocks noChangeShapeType="1"/>
            </p:cNvSpPr>
            <p:nvPr userDrawn="1"/>
          </p:nvSpPr>
          <p:spPr bwMode="auto">
            <a:xfrm rot="5400000" flipH="1">
              <a:off x="4913951" y="-2410587"/>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1" name="Line 99" hidden="1"/>
            <p:cNvSpPr>
              <a:spLocks noChangeShapeType="1"/>
            </p:cNvSpPr>
            <p:nvPr userDrawn="1"/>
          </p:nvSpPr>
          <p:spPr bwMode="auto">
            <a:xfrm rot="5400000" flipH="1">
              <a:off x="4913951" y="-2554603"/>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2" name="Line 99" hidden="1"/>
            <p:cNvSpPr>
              <a:spLocks noChangeShapeType="1"/>
            </p:cNvSpPr>
            <p:nvPr userDrawn="1"/>
          </p:nvSpPr>
          <p:spPr bwMode="auto">
            <a:xfrm rot="5400000" flipH="1">
              <a:off x="4913951" y="-2698619"/>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3" name="Line 99" hidden="1"/>
            <p:cNvSpPr>
              <a:spLocks noChangeShapeType="1"/>
            </p:cNvSpPr>
            <p:nvPr userDrawn="1"/>
          </p:nvSpPr>
          <p:spPr bwMode="auto">
            <a:xfrm rot="5400000" flipH="1">
              <a:off x="4913951" y="-2842635"/>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4" name="Line 99" hidden="1"/>
            <p:cNvSpPr>
              <a:spLocks noChangeShapeType="1"/>
            </p:cNvSpPr>
            <p:nvPr userDrawn="1"/>
          </p:nvSpPr>
          <p:spPr bwMode="auto">
            <a:xfrm rot="5400000" flipH="1">
              <a:off x="4913951" y="-2986651"/>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5" name="Line 99" hidden="1"/>
            <p:cNvSpPr>
              <a:spLocks noChangeShapeType="1"/>
            </p:cNvSpPr>
            <p:nvPr userDrawn="1"/>
          </p:nvSpPr>
          <p:spPr bwMode="auto">
            <a:xfrm rot="5400000" flipH="1">
              <a:off x="4913951" y="-3130667"/>
              <a:ext cx="0" cy="8928993"/>
            </a:xfrm>
            <a:prstGeom prst="line">
              <a:avLst/>
            </a:prstGeom>
            <a:noFill/>
            <a:ln w="9525">
              <a:solidFill>
                <a:srgbClr val="EAEAEA"/>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6" name="Line 99" hidden="1"/>
            <p:cNvSpPr>
              <a:spLocks noChangeShapeType="1"/>
            </p:cNvSpPr>
            <p:nvPr userDrawn="1"/>
          </p:nvSpPr>
          <p:spPr bwMode="auto">
            <a:xfrm>
              <a:off x="4913950" y="1189814"/>
              <a:ext cx="0" cy="5472608"/>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sp>
          <p:nvSpPr>
            <p:cNvPr id="1127" name="正方形/長方形 336" hidden="1"/>
            <p:cNvSpPr>
              <a:spLocks noChangeArrowheads="1"/>
            </p:cNvSpPr>
            <p:nvPr userDrawn="1"/>
          </p:nvSpPr>
          <p:spPr bwMode="auto">
            <a:xfrm>
              <a:off x="449454" y="1189814"/>
              <a:ext cx="8928992" cy="5472608"/>
            </a:xfrm>
            <a:prstGeom prst="rect">
              <a:avLst/>
            </a:prstGeom>
            <a:noFill/>
            <a:ln w="9525">
              <a:solidFill>
                <a:srgbClr val="C0C0C0"/>
              </a:solidFill>
              <a:round/>
              <a:headEnd/>
              <a:tailEnd/>
            </a:ln>
            <a:extLst>
              <a:ext uri="{909E8E84-426E-40DD-AFC4-6F175D3DCCD1}">
                <a14:hiddenFill xmlns:a14="http://schemas.microsoft.com/office/drawing/2010/main">
                  <a:solidFill>
                    <a:srgbClr val="FFFFFF"/>
                  </a:solidFill>
                </a14:hiddenFill>
              </a:ext>
            </a:extLst>
          </p:spPr>
          <p:txBody>
            <a:bodyPr/>
            <a:lstStyle>
              <a:lvl1pPr defTabSz="987425">
                <a:defRPr kumimoji="1" sz="2000">
                  <a:solidFill>
                    <a:schemeClr val="tx1"/>
                  </a:solidFill>
                  <a:latin typeface="Calibri" pitchFamily="34" charset="0"/>
                  <a:ea typeface="ＭＳ Ｐゴシック" pitchFamily="50" charset="-128"/>
                </a:defRPr>
              </a:lvl1pPr>
              <a:lvl2pPr marL="742950" indent="-285750" defTabSz="987425">
                <a:defRPr kumimoji="1" sz="2000">
                  <a:solidFill>
                    <a:schemeClr val="tx1"/>
                  </a:solidFill>
                  <a:latin typeface="Calibri" pitchFamily="34" charset="0"/>
                  <a:ea typeface="ＭＳ Ｐゴシック" pitchFamily="50" charset="-128"/>
                </a:defRPr>
              </a:lvl2pPr>
              <a:lvl3pPr marL="1143000" indent="-228600" defTabSz="987425">
                <a:defRPr kumimoji="1" sz="2000">
                  <a:solidFill>
                    <a:schemeClr val="tx1"/>
                  </a:solidFill>
                  <a:latin typeface="Calibri" pitchFamily="34" charset="0"/>
                  <a:ea typeface="ＭＳ Ｐゴシック" pitchFamily="50" charset="-128"/>
                </a:defRPr>
              </a:lvl3pPr>
              <a:lvl4pPr marL="1600200" indent="-228600" defTabSz="987425">
                <a:defRPr kumimoji="1" sz="2000">
                  <a:solidFill>
                    <a:schemeClr val="tx1"/>
                  </a:solidFill>
                  <a:latin typeface="Calibri" pitchFamily="34" charset="0"/>
                  <a:ea typeface="ＭＳ Ｐゴシック" pitchFamily="50" charset="-128"/>
                </a:defRPr>
              </a:lvl4pPr>
              <a:lvl5pPr marL="2057400" indent="-228600" defTabSz="987425">
                <a:defRPr kumimoji="1" sz="2000">
                  <a:solidFill>
                    <a:schemeClr val="tx1"/>
                  </a:solidFill>
                  <a:latin typeface="Calibri" pitchFamily="34" charset="0"/>
                  <a:ea typeface="ＭＳ Ｐゴシック" pitchFamily="50" charset="-128"/>
                </a:defRPr>
              </a:lvl5pPr>
              <a:lvl6pPr marL="25146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6pPr>
              <a:lvl7pPr marL="29718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7pPr>
              <a:lvl8pPr marL="34290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8pPr>
              <a:lvl9pPr marL="3886200" indent="-228600" defTabSz="987425" fontAlgn="base">
                <a:spcBef>
                  <a:spcPct val="0"/>
                </a:spcBef>
                <a:spcAft>
                  <a:spcPct val="0"/>
                </a:spcAft>
                <a:defRPr kumimoji="1" sz="2000">
                  <a:solidFill>
                    <a:schemeClr val="tx1"/>
                  </a:solidFill>
                  <a:latin typeface="Calibri" pitchFamily="34" charset="0"/>
                  <a:ea typeface="ＭＳ Ｐゴシック" pitchFamily="50" charset="-128"/>
                </a:defRPr>
              </a:lvl9pPr>
            </a:lstStyle>
            <a:p>
              <a:pPr fontAlgn="base">
                <a:spcBef>
                  <a:spcPct val="0"/>
                </a:spcBef>
                <a:spcAft>
                  <a:spcPct val="0"/>
                </a:spcAft>
              </a:pPr>
              <a:endParaRPr lang="ja-JP" altLang="en-US" sz="1500">
                <a:solidFill>
                  <a:prstClr val="black"/>
                </a:solidFill>
              </a:endParaRPr>
            </a:p>
          </p:txBody>
        </p:sp>
        <p:sp>
          <p:nvSpPr>
            <p:cNvPr id="1128" name="Line 99" hidden="1"/>
            <p:cNvSpPr>
              <a:spLocks noChangeShapeType="1"/>
            </p:cNvSpPr>
            <p:nvPr userDrawn="1"/>
          </p:nvSpPr>
          <p:spPr bwMode="auto">
            <a:xfrm rot="5400000" flipH="1">
              <a:off x="4913950" y="-538377"/>
              <a:ext cx="0" cy="892899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pPr defTabSz="801278" eaLnBrk="0" fontAlgn="base" hangingPunct="0">
                <a:spcBef>
                  <a:spcPct val="0"/>
                </a:spcBef>
                <a:spcAft>
                  <a:spcPct val="0"/>
                </a:spcAft>
              </a:pPr>
              <a:endParaRPr lang="ja-JP" altLang="en-US">
                <a:solidFill>
                  <a:prstClr val="black"/>
                </a:solidFill>
              </a:endParaRPr>
            </a:p>
          </p:txBody>
        </p:sp>
      </p:grpSp>
      <p:sp>
        <p:nvSpPr>
          <p:cNvPr id="341" name="スライド番号プレースホルダ 5"/>
          <p:cNvSpPr>
            <a:spLocks noGrp="1"/>
          </p:cNvSpPr>
          <p:nvPr>
            <p:ph type="sldNum" sz="quarter" idx="4"/>
          </p:nvPr>
        </p:nvSpPr>
        <p:spPr>
          <a:xfrm>
            <a:off x="8552139" y="6498041"/>
            <a:ext cx="268781" cy="195819"/>
          </a:xfrm>
          <a:prstGeom prst="rect">
            <a:avLst/>
          </a:prstGeom>
        </p:spPr>
        <p:txBody>
          <a:bodyPr vert="horz" wrap="none" lIns="0" tIns="0" rIns="0" bIns="0" numCol="1" anchor="ctr" anchorCtr="0" compatLnSpc="1">
            <a:prstTxWarp prst="textNoShape">
              <a:avLst/>
            </a:prstTxWarp>
            <a:noAutofit/>
          </a:bodyPr>
          <a:lstStyle>
            <a:lvl1pPr algn="r" eaLnBrk="1" hangingPunct="1">
              <a:defRPr sz="800">
                <a:solidFill>
                  <a:srgbClr val="000000"/>
                </a:solidFill>
                <a:latin typeface="Arial" charset="0"/>
                <a:cs typeface="Arial" charset="0"/>
              </a:defRPr>
            </a:lvl1pPr>
          </a:lstStyle>
          <a:p>
            <a:pPr defTabSz="801278" fontAlgn="base">
              <a:spcBef>
                <a:spcPct val="0"/>
              </a:spcBef>
              <a:spcAft>
                <a:spcPct val="0"/>
              </a:spcAft>
            </a:pPr>
            <a:fld id="{236C363E-42CF-4F53-B8CD-4545C59B522A}" type="slidenum">
              <a:rPr lang="ja-JP" altLang="en-US" smtClean="0"/>
              <a:pPr defTabSz="801278" fontAlgn="base">
                <a:spcBef>
                  <a:spcPct val="0"/>
                </a:spcBef>
                <a:spcAft>
                  <a:spcPct val="0"/>
                </a:spcAft>
              </a:pPr>
              <a:t>‹#›</a:t>
            </a:fld>
            <a:endParaRPr lang="ja-JP" altLang="en-US"/>
          </a:p>
        </p:txBody>
      </p:sp>
    </p:spTree>
    <p:extLst>
      <p:ext uri="{BB962C8B-B14F-4D97-AF65-F5344CB8AC3E}">
        <p14:creationId xmlns:p14="http://schemas.microsoft.com/office/powerpoint/2010/main" val="26774777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62" r:id="rId3"/>
    <p:sldLayoutId id="2147483796" r:id="rId4"/>
  </p:sldLayoutIdLst>
  <p:hf sldNum="0" hdr="0" dt="0"/>
  <p:txStyles>
    <p:titleStyle>
      <a:lvl1pPr algn="l" defTabSz="801278" rtl="0" fontAlgn="base">
        <a:spcBef>
          <a:spcPct val="0"/>
        </a:spcBef>
        <a:spcAft>
          <a:spcPct val="0"/>
        </a:spcAft>
        <a:defRPr kumimoji="1" sz="1800" b="1" kern="120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defRPr>
      </a:lvl1pPr>
      <a:lvl2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2pPr>
      <a:lvl3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3pPr>
      <a:lvl4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4pPr>
      <a:lvl5pPr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5pPr>
      <a:lvl6pPr marL="351245"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6pPr>
      <a:lvl7pPr marL="702490"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7pPr>
      <a:lvl8pPr marL="1053734"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8pPr>
      <a:lvl9pPr marL="1404980" algn="l" defTabSz="801278" rtl="0" fontAlgn="base">
        <a:spcBef>
          <a:spcPct val="0"/>
        </a:spcBef>
        <a:spcAft>
          <a:spcPct val="0"/>
        </a:spcAft>
        <a:defRPr kumimoji="1" sz="1800" b="1">
          <a:solidFill>
            <a:srgbClr val="000000"/>
          </a:solidFill>
          <a:latin typeface="ＭＳ Ｐゴシック" pitchFamily="50" charset="-128"/>
          <a:ea typeface="ＭＳ Ｐゴシック" pitchFamily="50" charset="-128"/>
        </a:defRPr>
      </a:lvl9pPr>
    </p:titleStyle>
    <p:bodyStyle>
      <a:lvl1pPr algn="l" defTabSz="801278" rtl="0" fontAlgn="base">
        <a:spcBef>
          <a:spcPct val="20000"/>
        </a:spcBef>
        <a:spcAft>
          <a:spcPct val="0"/>
        </a:spcAft>
        <a:defRPr kumimoji="1" lang="ja-JP" altLang="en-US" sz="1600" b="1" kern="1200">
          <a:solidFill>
            <a:srgbClr val="000000"/>
          </a:solidFill>
          <a:latin typeface="+mn-ea"/>
          <a:ea typeface="+mn-ea"/>
          <a:cs typeface="+mn-cs"/>
        </a:defRPr>
      </a:lvl1pPr>
      <a:lvl2pPr algn="l" defTabSz="801278" rtl="0" fontAlgn="base">
        <a:spcBef>
          <a:spcPct val="20000"/>
        </a:spcBef>
        <a:spcAft>
          <a:spcPct val="0"/>
        </a:spcAft>
        <a:defRPr kumimoji="1" lang="ja-JP" altLang="en-US" sz="1500" kern="1200">
          <a:solidFill>
            <a:srgbClr val="000000"/>
          </a:solidFill>
          <a:latin typeface="+mn-ea"/>
          <a:ea typeface="+mn-ea"/>
          <a:cs typeface="+mn-cs"/>
        </a:defRPr>
      </a:lvl2pPr>
      <a:lvl3pPr marL="217089" algn="l" defTabSz="801278" rtl="0" fontAlgn="base">
        <a:spcBef>
          <a:spcPct val="20000"/>
        </a:spcBef>
        <a:spcAft>
          <a:spcPct val="0"/>
        </a:spcAft>
        <a:defRPr kumimoji="1" lang="ja-JP" altLang="en-US" sz="1300" kern="1200">
          <a:solidFill>
            <a:srgbClr val="000000"/>
          </a:solidFill>
          <a:latin typeface="+mn-ea"/>
          <a:ea typeface="+mn-ea"/>
          <a:cs typeface="+mn-cs"/>
        </a:defRPr>
      </a:lvl3pPr>
      <a:lvl4pPr marL="362222" algn="l" defTabSz="801278" rtl="0" fontAlgn="base">
        <a:spcBef>
          <a:spcPct val="20000"/>
        </a:spcBef>
        <a:spcAft>
          <a:spcPct val="0"/>
        </a:spcAft>
        <a:defRPr kumimoji="1" lang="ja-JP" altLang="en-US" sz="1100" kern="1200">
          <a:solidFill>
            <a:srgbClr val="000000"/>
          </a:solidFill>
          <a:latin typeface="+mn-ea"/>
          <a:ea typeface="+mn-ea"/>
          <a:cs typeface="+mn-cs"/>
        </a:defRPr>
      </a:lvl4pPr>
      <a:lvl5pPr marL="507354" algn="l" defTabSz="801278" rtl="0" fontAlgn="base">
        <a:spcBef>
          <a:spcPct val="20000"/>
        </a:spcBef>
        <a:spcAft>
          <a:spcPct val="0"/>
        </a:spcAft>
        <a:defRPr kumimoji="1" lang="ja-JP" altLang="en-US" sz="1100" kern="1200">
          <a:solidFill>
            <a:srgbClr val="000000"/>
          </a:solidFill>
          <a:latin typeface="+mn-ea"/>
          <a:ea typeface="+mn-ea"/>
          <a:cs typeface="+mn-cs"/>
        </a:defRPr>
      </a:lvl5pPr>
      <a:lvl6pPr marL="2203655"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6pPr>
      <a:lvl7pPr marL="2604320"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7pPr>
      <a:lvl8pPr marL="3004984"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8pPr>
      <a:lvl9pPr marL="3405649" indent="-200332" algn="l" defTabSz="801330" rtl="0" eaLnBrk="1" latinLnBrk="0" hangingPunct="1">
        <a:spcBef>
          <a:spcPct val="20000"/>
        </a:spcBef>
        <a:buFont typeface="Arial" pitchFamily="34" charset="0"/>
        <a:buChar char="•"/>
        <a:defRPr kumimoji="1" sz="1800" kern="1200">
          <a:solidFill>
            <a:schemeClr val="tx1"/>
          </a:solidFill>
          <a:latin typeface="+mn-lt"/>
          <a:ea typeface="+mn-ea"/>
          <a:cs typeface="+mn-cs"/>
        </a:defRPr>
      </a:lvl9pPr>
    </p:bodyStyle>
    <p:otherStyle>
      <a:defPPr>
        <a:defRPr lang="ja-JP"/>
      </a:defPPr>
      <a:lvl1pPr marL="0" algn="l" defTabSz="801330" rtl="0" eaLnBrk="1" latinLnBrk="0" hangingPunct="1">
        <a:defRPr kumimoji="1" sz="1600" kern="1200">
          <a:solidFill>
            <a:schemeClr val="tx1"/>
          </a:solidFill>
          <a:latin typeface="+mn-lt"/>
          <a:ea typeface="+mn-ea"/>
          <a:cs typeface="+mn-cs"/>
        </a:defRPr>
      </a:lvl1pPr>
      <a:lvl2pPr marL="400664" algn="l" defTabSz="801330" rtl="0" eaLnBrk="1" latinLnBrk="0" hangingPunct="1">
        <a:defRPr kumimoji="1" sz="1600" kern="1200">
          <a:solidFill>
            <a:schemeClr val="tx1"/>
          </a:solidFill>
          <a:latin typeface="+mn-lt"/>
          <a:ea typeface="+mn-ea"/>
          <a:cs typeface="+mn-cs"/>
        </a:defRPr>
      </a:lvl2pPr>
      <a:lvl3pPr marL="801330" algn="l" defTabSz="801330" rtl="0" eaLnBrk="1" latinLnBrk="0" hangingPunct="1">
        <a:defRPr kumimoji="1" sz="1600" kern="1200">
          <a:solidFill>
            <a:schemeClr val="tx1"/>
          </a:solidFill>
          <a:latin typeface="+mn-lt"/>
          <a:ea typeface="+mn-ea"/>
          <a:cs typeface="+mn-cs"/>
        </a:defRPr>
      </a:lvl3pPr>
      <a:lvl4pPr marL="1201994" algn="l" defTabSz="801330" rtl="0" eaLnBrk="1" latinLnBrk="0" hangingPunct="1">
        <a:defRPr kumimoji="1" sz="1600" kern="1200">
          <a:solidFill>
            <a:schemeClr val="tx1"/>
          </a:solidFill>
          <a:latin typeface="+mn-lt"/>
          <a:ea typeface="+mn-ea"/>
          <a:cs typeface="+mn-cs"/>
        </a:defRPr>
      </a:lvl4pPr>
      <a:lvl5pPr marL="1602658" algn="l" defTabSz="801330" rtl="0" eaLnBrk="1" latinLnBrk="0" hangingPunct="1">
        <a:defRPr kumimoji="1" sz="1600" kern="1200">
          <a:solidFill>
            <a:schemeClr val="tx1"/>
          </a:solidFill>
          <a:latin typeface="+mn-lt"/>
          <a:ea typeface="+mn-ea"/>
          <a:cs typeface="+mn-cs"/>
        </a:defRPr>
      </a:lvl5pPr>
      <a:lvl6pPr marL="2003322" algn="l" defTabSz="801330" rtl="0" eaLnBrk="1" latinLnBrk="0" hangingPunct="1">
        <a:defRPr kumimoji="1" sz="1600" kern="1200">
          <a:solidFill>
            <a:schemeClr val="tx1"/>
          </a:solidFill>
          <a:latin typeface="+mn-lt"/>
          <a:ea typeface="+mn-ea"/>
          <a:cs typeface="+mn-cs"/>
        </a:defRPr>
      </a:lvl6pPr>
      <a:lvl7pPr marL="2403987" algn="l" defTabSz="801330" rtl="0" eaLnBrk="1" latinLnBrk="0" hangingPunct="1">
        <a:defRPr kumimoji="1" sz="1600" kern="1200">
          <a:solidFill>
            <a:schemeClr val="tx1"/>
          </a:solidFill>
          <a:latin typeface="+mn-lt"/>
          <a:ea typeface="+mn-ea"/>
          <a:cs typeface="+mn-cs"/>
        </a:defRPr>
      </a:lvl7pPr>
      <a:lvl8pPr marL="2804652" algn="l" defTabSz="801330" rtl="0" eaLnBrk="1" latinLnBrk="0" hangingPunct="1">
        <a:defRPr kumimoji="1" sz="1600" kern="1200">
          <a:solidFill>
            <a:schemeClr val="tx1"/>
          </a:solidFill>
          <a:latin typeface="+mn-lt"/>
          <a:ea typeface="+mn-ea"/>
          <a:cs typeface="+mn-cs"/>
        </a:defRPr>
      </a:lvl8pPr>
      <a:lvl9pPr marL="3205316" algn="l" defTabSz="801330"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27384"/>
            <a:ext cx="9144000" cy="584684"/>
          </a:xfrm>
          <a:solidFill>
            <a:srgbClr val="00B050"/>
          </a:solidFill>
        </p:spPr>
        <p:txBody>
          <a:bodyPr>
            <a:normAutofit/>
          </a:bodyPr>
          <a:lstStyle/>
          <a:p>
            <a:pPr algn="l"/>
            <a:r>
              <a:rPr lang="en-US" altLang="ja-JP" sz="2800" b="1" dirty="0">
                <a:solidFill>
                  <a:srgbClr val="FFFFFF"/>
                </a:solidFill>
                <a:latin typeface="+mn-ea"/>
                <a:ea typeface="+mn-ea"/>
              </a:rPr>
              <a:t>2</a:t>
            </a:r>
            <a:r>
              <a:rPr lang="ja-JP" altLang="en-US" sz="2800" b="1" dirty="0">
                <a:solidFill>
                  <a:srgbClr val="FFFFFF"/>
                </a:solidFill>
                <a:latin typeface="+mn-ea"/>
                <a:ea typeface="+mn-ea"/>
              </a:rPr>
              <a:t>　県内の防災教育の状況</a:t>
            </a:r>
          </a:p>
        </p:txBody>
      </p:sp>
      <p:sp>
        <p:nvSpPr>
          <p:cNvPr id="6" name="スライド番号プレースホルダー 5"/>
          <p:cNvSpPr txBox="1">
            <a:spLocks/>
          </p:cNvSpPr>
          <p:nvPr/>
        </p:nvSpPr>
        <p:spPr>
          <a:xfrm>
            <a:off x="8604488" y="6525344"/>
            <a:ext cx="576024" cy="360000"/>
          </a:xfrm>
          <a:prstGeom prst="rect">
            <a:avLst/>
          </a:prstGeom>
        </p:spPr>
        <p:txBody>
          <a:bodyPr lIns="79740" tIns="39871" rIns="79740" bIns="39871"/>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3306B68E-78B5-4313-931A-F1782AFCFFE8}" type="slidenum">
              <a:rPr lang="en-US" altLang="ja-JP" smtClean="0">
                <a:solidFill>
                  <a:srgbClr val="000099"/>
                </a:solidFill>
                <a:latin typeface="Tahoma" panose="020B0604030504040204" pitchFamily="34" charset="0"/>
                <a:ea typeface="Tahoma" panose="020B0604030504040204" pitchFamily="34" charset="0"/>
                <a:cs typeface="Tahoma" panose="020B0604030504040204" pitchFamily="34" charset="0"/>
              </a:rPr>
              <a:pPr algn="r">
                <a:defRPr/>
              </a:pPr>
              <a:t>1</a:t>
            </a:fld>
            <a:endParaRPr lang="en-US" altLang="ja-JP" dirty="0">
              <a:solidFill>
                <a:srgbClr val="000099"/>
              </a:solidFill>
              <a:latin typeface="Tahoma" panose="020B0604030504040204" pitchFamily="34" charset="0"/>
              <a:ea typeface="Tahoma" panose="020B0604030504040204" pitchFamily="34" charset="0"/>
              <a:cs typeface="Tahoma" panose="020B0604030504040204" pitchFamily="34" charset="0"/>
            </a:endParaRPr>
          </a:p>
        </p:txBody>
      </p:sp>
      <p:sp>
        <p:nvSpPr>
          <p:cNvPr id="9" name="テキスト ボックス 8"/>
          <p:cNvSpPr txBox="1"/>
          <p:nvPr/>
        </p:nvSpPr>
        <p:spPr>
          <a:xfrm>
            <a:off x="-16332" y="-32463"/>
            <a:ext cx="9144000" cy="742112"/>
          </a:xfrm>
          <a:prstGeom prst="rect">
            <a:avLst/>
          </a:prstGeom>
          <a:solidFill>
            <a:srgbClr val="009900"/>
          </a:solidFill>
        </p:spPr>
        <p:txBody>
          <a:bodyPr wrap="square" lIns="0" tIns="0" rIns="0" bIns="0" rtlCol="0" anchor="ctr" anchorCtr="0">
            <a:noAutofit/>
          </a:bodyPr>
          <a:lstStyle/>
          <a:p>
            <a:pPr fontAlgn="base">
              <a:lnSpc>
                <a:spcPct val="125000"/>
              </a:lnSpc>
              <a:spcBef>
                <a:spcPct val="0"/>
              </a:spcBef>
              <a:spcAft>
                <a:spcPct val="0"/>
              </a:spcAft>
            </a:pPr>
            <a:r>
              <a:rPr lang="ja-JP" altLang="en-US" sz="2500" b="1" dirty="0" smtClean="0">
                <a:solidFill>
                  <a:schemeClr val="bg1"/>
                </a:solidFill>
                <a:latin typeface="HG丸ｺﾞｼｯｸM-PRO" panose="020F0600000000000000" pitchFamily="50" charset="-128"/>
                <a:ea typeface="HG丸ｺﾞｼｯｸM-PRO" panose="020F0600000000000000" pitchFamily="50" charset="-128"/>
              </a:rPr>
              <a:t>　広島県</a:t>
            </a:r>
            <a:r>
              <a:rPr lang="ja-JP" altLang="en-US" sz="2500" b="1" dirty="0">
                <a:solidFill>
                  <a:schemeClr val="bg1"/>
                </a:solidFill>
                <a:latin typeface="HG丸ｺﾞｼｯｸM-PRO" panose="020F0600000000000000" pitchFamily="50" charset="-128"/>
                <a:ea typeface="HG丸ｺﾞｼｯｸM-PRO" panose="020F0600000000000000" pitchFamily="50" charset="-128"/>
              </a:rPr>
              <a:t>警察本部交通</a:t>
            </a:r>
            <a:r>
              <a:rPr lang="ja-JP" altLang="en-US" sz="2500" b="1" dirty="0" smtClean="0">
                <a:solidFill>
                  <a:schemeClr val="bg1"/>
                </a:solidFill>
                <a:latin typeface="HG丸ｺﾞｼｯｸM-PRO" panose="020F0600000000000000" pitchFamily="50" charset="-128"/>
                <a:ea typeface="HG丸ｺﾞｼｯｸM-PRO" panose="020F0600000000000000" pitchFamily="50" charset="-128"/>
              </a:rPr>
              <a:t>企画課</a:t>
            </a:r>
            <a:endParaRPr lang="ja-JP" altLang="en-US" sz="2500" b="1" dirty="0">
              <a:solidFill>
                <a:schemeClr val="bg1"/>
              </a:solidFill>
              <a:latin typeface="HG丸ｺﾞｼｯｸM-PRO" panose="020F0600000000000000" pitchFamily="50" charset="-128"/>
              <a:ea typeface="HG丸ｺﾞｼｯｸM-PRO" panose="020F0600000000000000" pitchFamily="50"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8" y="1124744"/>
            <a:ext cx="8888412" cy="46798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2170077" y="5874232"/>
            <a:ext cx="6722423" cy="357930"/>
          </a:xfrm>
          <a:prstGeom prst="rect">
            <a:avLst/>
          </a:prstGeom>
        </p:spPr>
        <p:style>
          <a:lnRef idx="2">
            <a:schemeClr val="accent1"/>
          </a:lnRef>
          <a:fillRef idx="1">
            <a:schemeClr val="lt1"/>
          </a:fillRef>
          <a:effectRef idx="0">
            <a:schemeClr val="accent1"/>
          </a:effectRef>
          <a:fontRef idx="minor">
            <a:schemeClr val="dk1"/>
          </a:fontRef>
        </p:style>
        <p:txBody>
          <a:bodyPr wrap="square" lIns="80147" tIns="40074" rIns="80147" bIns="40074" rtlCol="0">
            <a:spAutoFit/>
          </a:bodyPr>
          <a:lstStyle/>
          <a:p>
            <a:pPr algn="r"/>
            <a:r>
              <a:rPr lang="ja-JP" altLang="en-US" dirty="0">
                <a:solidFill>
                  <a:srgbClr val="1F497D"/>
                </a:solidFill>
                <a:latin typeface="HGP創英角ｺﾞｼｯｸUB" pitchFamily="50" charset="-128"/>
                <a:ea typeface="HGP創英角ｺﾞｼｯｸUB" pitchFamily="50" charset="-128"/>
              </a:rPr>
              <a:t>「学校の危機管理マニュアル作成の手引」（平成</a:t>
            </a:r>
            <a:r>
              <a:rPr lang="en-US" altLang="ja-JP" dirty="0">
                <a:solidFill>
                  <a:srgbClr val="1F497D"/>
                </a:solidFill>
                <a:latin typeface="HGP創英角ｺﾞｼｯｸUB" pitchFamily="50" charset="-128"/>
                <a:ea typeface="HGP創英角ｺﾞｼｯｸUB" pitchFamily="50" charset="-128"/>
              </a:rPr>
              <a:t>30</a:t>
            </a:r>
            <a:r>
              <a:rPr lang="ja-JP" altLang="en-US" dirty="0">
                <a:solidFill>
                  <a:srgbClr val="1F497D"/>
                </a:solidFill>
                <a:latin typeface="HGP創英角ｺﾞｼｯｸUB" pitchFamily="50" charset="-128"/>
                <a:ea typeface="HGP創英角ｺﾞｼｯｸUB" pitchFamily="50" charset="-128"/>
              </a:rPr>
              <a:t>年２月</a:t>
            </a:r>
            <a:r>
              <a:rPr lang="ja-JP" altLang="en-US" dirty="0" smtClean="0">
                <a:solidFill>
                  <a:srgbClr val="1F497D"/>
                </a:solidFill>
                <a:latin typeface="HGP創英角ｺﾞｼｯｸUB" pitchFamily="50" charset="-128"/>
                <a:ea typeface="HGP創英角ｺﾞｼｯｸUB" pitchFamily="50" charset="-128"/>
              </a:rPr>
              <a:t>）から</a:t>
            </a:r>
            <a:endParaRPr lang="ja-JP" altLang="en-US" dirty="0">
              <a:solidFill>
                <a:srgbClr val="1F497D"/>
              </a:solidFill>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2400941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オリジナル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8E8E8"/>
        </a:solidFill>
        <a:ln w="9525">
          <a:noFill/>
        </a:ln>
        <a:effectLst/>
      </a:spPr>
      <a:bodyPr rot="0" spcFirstLastPara="0" vertOverflow="overflow" horzOverflow="overflow" vert="horz" wrap="square" lIns="144000" tIns="0" rIns="144000" bIns="25200" numCol="1" spcCol="0" rtlCol="0" fromWordArt="0" anchor="ctr" anchorCtr="0" forceAA="0" compatLnSpc="1">
        <a:prstTxWarp prst="textNoShape">
          <a:avLst/>
        </a:prstTxWarp>
        <a:noAutofit/>
      </a:bodyPr>
      <a:lstStyle>
        <a:defPPr algn="ctr">
          <a:defRPr kumimoji="1" sz="1400" dirty="0" smtClean="0">
            <a:solidFill>
              <a:schemeClr val="tx1"/>
            </a:solidFill>
            <a:latin typeface="HGPｺﾞｼｯｸM" panose="020B0600000000000000" pitchFamily="50" charset="-128"/>
            <a:ea typeface="HGPｺﾞｼｯｸM" panose="020B0600000000000000"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oAutofit/>
      </a:bodyPr>
      <a:lstStyle>
        <a:defPPr algn="just" rtl="0" fontAlgn="base">
          <a:lnSpc>
            <a:spcPct val="125000"/>
          </a:lnSpc>
          <a:spcBef>
            <a:spcPct val="0"/>
          </a:spcBef>
          <a:spcAft>
            <a:spcPct val="0"/>
          </a:spcAft>
          <a:defRPr kumimoji="1" sz="1400" kern="1200" smtClean="0">
            <a:solidFill>
              <a:srgbClr val="000000"/>
            </a:solidFill>
            <a:latin typeface="ＭＳ Ｐゴシック" panose="020B0600070205080204" pitchFamily="50" charset="-128"/>
            <a:ea typeface="ＭＳ Ｐゴシック" panose="020B060007020508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8303</TotalTime>
  <Words>38</Words>
  <Application>Microsoft Office PowerPoint</Application>
  <PresentationFormat>画面に合わせる (4:3)</PresentationFormat>
  <Paragraphs>27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2_オリジナルテンプレート</vt:lpstr>
      <vt:lpstr>2　県内の防災教育の状況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今後の広島県の健康教育 の充実に向けて</dc:title>
  <dc:creator>広島県</dc:creator>
  <cp:lastModifiedBy>広島県</cp:lastModifiedBy>
  <cp:revision>199</cp:revision>
  <cp:lastPrinted>2021-01-19T12:49:12Z</cp:lastPrinted>
  <dcterms:created xsi:type="dcterms:W3CDTF">2017-10-26T06:30:44Z</dcterms:created>
  <dcterms:modified xsi:type="dcterms:W3CDTF">2021-01-20T03:02:36Z</dcterms:modified>
</cp:coreProperties>
</file>