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handoutMasterIdLst>
    <p:handoutMasterId r:id="rId4"/>
  </p:handoutMasterIdLst>
  <p:sldIdLst>
    <p:sldId id="450"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FF"/>
    <a:srgbClr val="FFFFCC"/>
    <a:srgbClr val="66FFFF"/>
    <a:srgbClr val="FFFF99"/>
    <a:srgbClr val="00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81776" autoAdjust="0"/>
  </p:normalViewPr>
  <p:slideViewPr>
    <p:cSldViewPr>
      <p:cViewPr>
        <p:scale>
          <a:sx n="66" d="100"/>
          <a:sy n="66" d="100"/>
        </p:scale>
        <p:origin x="-3024" y="-630"/>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3269"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5" y="1"/>
            <a:ext cx="2945659" cy="496332"/>
          </a:xfrm>
          <a:prstGeom prst="rect">
            <a:avLst/>
          </a:prstGeom>
        </p:spPr>
        <p:txBody>
          <a:bodyPr vert="horz" lIns="91304" tIns="45652" rIns="91304" bIns="45652"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5" y="9428586"/>
            <a:ext cx="2945659" cy="496332"/>
          </a:xfrm>
          <a:prstGeom prst="rect">
            <a:avLst/>
          </a:prstGeom>
        </p:spPr>
        <p:txBody>
          <a:bodyPr vert="horz" lIns="91304" tIns="45652" rIns="91304" bIns="45652" rtlCol="0" anchor="b"/>
          <a:lstStyle>
            <a:lvl1pPr algn="r">
              <a:defRPr sz="1200"/>
            </a:lvl1pPr>
          </a:lstStyle>
          <a:p>
            <a:fld id="{FC893498-843B-419C-845C-8D3AA23CF5B8}" type="slidenum">
              <a:rPr kumimoji="1" lang="ja-JP" altLang="en-US" smtClean="0"/>
              <a:t>‹#›</a:t>
            </a:fld>
            <a:endParaRPr kumimoji="1" lang="ja-JP" altLang="en-US"/>
          </a:p>
        </p:txBody>
      </p:sp>
    </p:spTree>
    <p:extLst>
      <p:ext uri="{BB962C8B-B14F-4D97-AF65-F5344CB8AC3E}">
        <p14:creationId xmlns:p14="http://schemas.microsoft.com/office/powerpoint/2010/main" val="34838610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1"/>
            <a:ext cx="2945659" cy="496332"/>
          </a:xfrm>
          <a:prstGeom prst="rect">
            <a:avLst/>
          </a:prstGeom>
        </p:spPr>
        <p:txBody>
          <a:bodyPr vert="horz" lIns="91304" tIns="45652" rIns="91304" bIns="45652" rtlCol="0"/>
          <a:lstStyle>
            <a:lvl1pPr algn="r">
              <a:defRPr sz="1200"/>
            </a:lvl1pPr>
          </a:lstStyle>
          <a:p>
            <a:fld id="{9410AD0F-3BC6-4372-A4EB-65AEB5FCCBA7}" type="datetimeFigureOut">
              <a:rPr kumimoji="1" lang="ja-JP" altLang="en-US" smtClean="0"/>
              <a:t>2021/1/21</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04" tIns="45652" rIns="91304" bIns="45652"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304" tIns="45652" rIns="91304"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6332"/>
          </a:xfrm>
          <a:prstGeom prst="rect">
            <a:avLst/>
          </a:prstGeom>
        </p:spPr>
        <p:txBody>
          <a:bodyPr vert="horz" lIns="91304" tIns="45652" rIns="91304" bIns="45652" rtlCol="0" anchor="b"/>
          <a:lstStyle>
            <a:lvl1pPr algn="r">
              <a:defRPr sz="1200"/>
            </a:lvl1pPr>
          </a:lstStyle>
          <a:p>
            <a:fld id="{DC2FC805-9120-4731-8F81-DAEB6AA2BDB3}" type="slidenum">
              <a:rPr kumimoji="1" lang="ja-JP" altLang="en-US" smtClean="0"/>
              <a:t>‹#›</a:t>
            </a:fld>
            <a:endParaRPr kumimoji="1" lang="ja-JP" altLang="en-US"/>
          </a:p>
        </p:txBody>
      </p:sp>
    </p:spTree>
    <p:extLst>
      <p:ext uri="{BB962C8B-B14F-4D97-AF65-F5344CB8AC3E}">
        <p14:creationId xmlns:p14="http://schemas.microsoft.com/office/powerpoint/2010/main" val="2750747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59350" cy="37211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はじめに（県教育委員会から）</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それでは，次の講義に移ります。</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広島県危機管理監みんなで減災推進課</a:t>
            </a:r>
            <a:r>
              <a:rPr kumimoji="1" lang="ja-JP" altLang="en-US" sz="1200" kern="1200" dirty="0" smtClean="0">
                <a:solidFill>
                  <a:schemeClr val="tx1"/>
                </a:solidFill>
                <a:effectLst/>
                <a:latin typeface="+mn-lt"/>
                <a:ea typeface="+mn-ea"/>
                <a:cs typeface="+mn-cs"/>
              </a:rPr>
              <a:t>から</a:t>
            </a:r>
            <a:r>
              <a:rPr kumimoji="1" lang="ja-JP" altLang="ja-JP" sz="1200" kern="1200" dirty="0" smtClean="0">
                <a:solidFill>
                  <a:schemeClr val="tx1"/>
                </a:solidFill>
                <a:effectLst/>
                <a:latin typeface="+mn-lt"/>
                <a:ea typeface="+mn-ea"/>
                <a:cs typeface="+mn-cs"/>
              </a:rPr>
              <a:t>「ひろしまマイ・タイムライン」の取組について，紹介をし</a:t>
            </a:r>
            <a:r>
              <a:rPr kumimoji="1" lang="ja-JP" altLang="en-US" sz="1200" kern="1200" dirty="0" smtClean="0">
                <a:solidFill>
                  <a:schemeClr val="tx1"/>
                </a:solidFill>
                <a:effectLst/>
                <a:latin typeface="+mn-lt"/>
                <a:ea typeface="+mn-ea"/>
                <a:cs typeface="+mn-cs"/>
              </a:rPr>
              <a:t>ていただきます。</a:t>
            </a:r>
            <a:endParaRPr kumimoji="1" lang="ja-JP" altLang="ja-JP" sz="1200" kern="1200" dirty="0" smtClean="0">
              <a:solidFill>
                <a:schemeClr val="tx1"/>
              </a:solidFill>
              <a:effectLst/>
              <a:latin typeface="+mn-lt"/>
              <a:ea typeface="+mn-ea"/>
              <a:cs typeface="+mn-cs"/>
            </a:endParaRPr>
          </a:p>
          <a:p>
            <a:endParaRPr kumimoji="1" lang="en-US" altLang="ja-JP" sz="1200" dirty="0" smtClean="0"/>
          </a:p>
          <a:p>
            <a:r>
              <a:rPr kumimoji="1" lang="ja-JP" altLang="en-US" sz="1200" dirty="0" smtClean="0"/>
              <a:t>終わりに（県教育委員会から）</a:t>
            </a:r>
          </a:p>
          <a:p>
            <a:r>
              <a:rPr kumimoji="1" lang="ja-JP" altLang="en-US" sz="1200" dirty="0" smtClean="0"/>
              <a:t>　いかがでしたでしょうか。</a:t>
            </a:r>
          </a:p>
          <a:p>
            <a:r>
              <a:rPr kumimoji="1" lang="ja-JP" altLang="en-US" sz="1200" dirty="0" smtClean="0"/>
              <a:t>　</a:t>
            </a:r>
          </a:p>
          <a:p>
            <a:r>
              <a:rPr kumimoji="1" lang="ja-JP" altLang="en-US" sz="1200" dirty="0" smtClean="0"/>
              <a:t>　「ひろしまマイ・タイムライン」については，総合的な学習の時間での取組や教科と関連した取組として，実施することができるかと思います。また，今年は実施はできなかったかと思いますが，保護者の方に来ていただく参観日や学校行事での活用なども考えられる内容かと思います。</a:t>
            </a:r>
          </a:p>
          <a:p>
            <a:r>
              <a:rPr kumimoji="1" lang="ja-JP" altLang="en-US" sz="1200" dirty="0" smtClean="0"/>
              <a:t>　また，最後に説明がありましたように，県教育委員会では，「ひろしまマイ・タイムライン」に関する学習指導案を作成しました。小学校学習指導要領社会科に，関連する下記のような指導内容があることから，小学４年生を想定とした内容としています。</a:t>
            </a:r>
            <a:endParaRPr kumimoji="1" lang="en-US" altLang="ja-JP" sz="1200" dirty="0" smtClean="0"/>
          </a:p>
          <a:p>
            <a:endParaRPr kumimoji="1" lang="en-US" altLang="ja-JP" sz="1200" dirty="0" smtClean="0"/>
          </a:p>
          <a:p>
            <a:r>
              <a:rPr kumimoji="1" lang="ja-JP" altLang="en-US" sz="1200" dirty="0" smtClean="0"/>
              <a:t>　なぜ「マイ・タイムライン」が必要なのだろうか。という課題を考えていく内容です。</a:t>
            </a:r>
          </a:p>
          <a:p>
            <a:r>
              <a:rPr kumimoji="1" lang="ja-JP" altLang="en-US" sz="1200" dirty="0" smtClean="0"/>
              <a:t>　社会科と関連した学習の後に，マイ・タイムラインを作成する活動に取り組むということも，子供たちの学びには有効だと思います。</a:t>
            </a:r>
          </a:p>
          <a:p>
            <a:endParaRPr kumimoji="1" lang="ja-JP" altLang="en-US" sz="1200" dirty="0" smtClean="0"/>
          </a:p>
          <a:p>
            <a:r>
              <a:rPr kumimoji="1" lang="ja-JP" altLang="en-US" sz="1200" dirty="0" smtClean="0"/>
              <a:t>　その他にも，今年度作成した児童が，別の学年に教えたりする異学年での活用なども考えられるかと思いますので，本講習を機会に，学校での活用を御検討ください。</a:t>
            </a:r>
          </a:p>
          <a:p>
            <a:endParaRPr kumimoji="1" lang="ja-JP" altLang="en-US" sz="1200" dirty="0" smtClean="0"/>
          </a:p>
          <a:p>
            <a:r>
              <a:rPr kumimoji="1" lang="ja-JP" altLang="en-US" sz="1200" dirty="0" smtClean="0"/>
              <a:t>　また，デジタル版の学校での活用については，実際に取り組まれてみていかがでしたでしょうか。</a:t>
            </a:r>
          </a:p>
          <a:p>
            <a:r>
              <a:rPr kumimoji="1" lang="ja-JP" altLang="en-US" sz="1200" dirty="0" smtClean="0"/>
              <a:t>今年度小学校で取り組まれていれば，次年度は学んだ子供たちが，中学校等に進学します。中学生や高校生，また幼稚園生などでも活用できる内容です。次年度以降の中学生・高校生の取組について，是非検討をしてみてください。</a:t>
            </a:r>
          </a:p>
          <a:p>
            <a:r>
              <a:rPr kumimoji="1" lang="en-US" altLang="ja-JP" sz="1200" dirty="0" smtClean="0"/>
              <a:t>https://www.pref.hiroshima.lg.jp/site/kyouiku/bessatsu-bousai-tebiki-tuika.html</a:t>
            </a:r>
          </a:p>
          <a:p>
            <a:endParaRPr kumimoji="1" lang="en-US" altLang="ja-JP" sz="1200" dirty="0" smtClean="0"/>
          </a:p>
          <a:p>
            <a:endParaRPr kumimoji="1" lang="ja-JP" altLang="en-US" sz="1200" dirty="0" smtClean="0"/>
          </a:p>
        </p:txBody>
      </p:sp>
      <p:sp>
        <p:nvSpPr>
          <p:cNvPr id="4" name="スライド番号プレースホルダー 3"/>
          <p:cNvSpPr>
            <a:spLocks noGrp="1"/>
          </p:cNvSpPr>
          <p:nvPr>
            <p:ph type="sldNum" sz="quarter" idx="10"/>
          </p:nvPr>
        </p:nvSpPr>
        <p:spPr/>
        <p:txBody>
          <a:bodyPr/>
          <a:lstStyle/>
          <a:p>
            <a:fld id="{24D6BA04-BF2A-493F-BCD1-C56D1E334669}" type="slidenum">
              <a:rPr kumimoji="1" lang="ja-JP" altLang="en-US" smtClean="0"/>
              <a:t>1</a:t>
            </a:fld>
            <a:endParaRPr kumimoji="1" lang="ja-JP" altLang="en-US"/>
          </a:p>
        </p:txBody>
      </p:sp>
    </p:spTree>
    <p:extLst>
      <p:ext uri="{BB962C8B-B14F-4D97-AF65-F5344CB8AC3E}">
        <p14:creationId xmlns:p14="http://schemas.microsoft.com/office/powerpoint/2010/main" val="1863401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pic>
        <p:nvPicPr>
          <p:cNvPr id="4" name="図 104"/>
          <p:cNvPicPr>
            <a:picLocks noChangeAspect="1"/>
          </p:cNvPicPr>
          <p:nvPr userDrawn="1"/>
        </p:nvPicPr>
        <p:blipFill>
          <a:blip r:embed="rId2" cstate="print">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1360" y="0"/>
            <a:ext cx="914128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508081" y="2449343"/>
            <a:ext cx="7326556" cy="522427"/>
          </a:xfrm>
          <a:prstGeom prst="rect">
            <a:avLst/>
          </a:prstGeom>
          <a:noFill/>
          <a:ln w="9525">
            <a:noFill/>
            <a:miter lim="800000"/>
            <a:headEnd/>
            <a:tailEnd/>
          </a:ln>
          <a:effectLst>
            <a:outerShdw dist="53882" dir="2700000" algn="ctr" rotWithShape="0">
              <a:srgbClr val="FFFFFF"/>
            </a:outerShdw>
          </a:effectLst>
        </p:spPr>
        <p:txBody>
          <a:bodyPr lIns="80147" tIns="40074" rIns="80147" bIns="40074">
            <a:noAutofit/>
          </a:bodyPr>
          <a:lstStyle>
            <a:lvl1pPr algn="l" rtl="0" fontAlgn="base">
              <a:lnSpc>
                <a:spcPct val="114000"/>
              </a:lnSpc>
              <a:spcBef>
                <a:spcPct val="0"/>
              </a:spcBef>
              <a:spcAft>
                <a:spcPct val="0"/>
              </a:spcAft>
              <a:defRPr kumimoji="1" lang="ja-JP" altLang="en-US" sz="2800" b="0">
                <a:solidFill>
                  <a:srgbClr val="000000"/>
                </a:solidFill>
                <a:latin typeface="HGP創英角ｺﾞｼｯｸUB" pitchFamily="50" charset="-128"/>
                <a:ea typeface="HGP創英角ｺﾞｼｯｸUB" pitchFamily="50" charset="-128"/>
                <a:cs typeface="+mj-cs"/>
              </a:defRPr>
            </a:lvl1pPr>
          </a:lstStyle>
          <a:p>
            <a:r>
              <a:rPr lang="ja-JP" altLang="en-US" dirty="0"/>
              <a:t>マスタ タイトルの書式設定</a:t>
            </a:r>
          </a:p>
        </p:txBody>
      </p:sp>
      <p:sp>
        <p:nvSpPr>
          <p:cNvPr id="3" name="サブタイトル 2"/>
          <p:cNvSpPr>
            <a:spLocks noGrp="1"/>
          </p:cNvSpPr>
          <p:nvPr>
            <p:ph type="subTitle" idx="1"/>
          </p:nvPr>
        </p:nvSpPr>
        <p:spPr>
          <a:xfrm>
            <a:off x="508081" y="3102448"/>
            <a:ext cx="7326556" cy="391820"/>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lvl1pPr marL="0" indent="0" algn="l" rtl="0" fontAlgn="base">
              <a:lnSpc>
                <a:spcPct val="114000"/>
              </a:lnSpc>
              <a:spcBef>
                <a:spcPct val="0"/>
              </a:spcBef>
              <a:spcAft>
                <a:spcPct val="80000"/>
              </a:spcAft>
              <a:buNone/>
              <a:defRPr kumimoji="1" lang="ja-JP" altLang="en-US" sz="1800" b="1">
                <a:solidFill>
                  <a:srgbClr val="000000"/>
                </a:solidFill>
                <a:latin typeface="ＭＳ Ｐゴシック" panose="020B0600070205080204" pitchFamily="50" charset="-128"/>
                <a:ea typeface="ＭＳ Ｐゴシック" panose="020B0600070205080204" pitchFamily="50" charset="-128"/>
                <a:cs typeface="+mn-cs"/>
              </a:defRPr>
            </a:lvl1pPr>
            <a:lvl2pPr marL="400664" indent="0" algn="ctr">
              <a:buNone/>
              <a:defRPr>
                <a:solidFill>
                  <a:schemeClr val="tx1">
                    <a:tint val="75000"/>
                  </a:schemeClr>
                </a:solidFill>
              </a:defRPr>
            </a:lvl2pPr>
            <a:lvl3pPr marL="801330" indent="0" algn="ctr">
              <a:buNone/>
              <a:defRPr>
                <a:solidFill>
                  <a:schemeClr val="tx1">
                    <a:tint val="75000"/>
                  </a:schemeClr>
                </a:solidFill>
              </a:defRPr>
            </a:lvl3pPr>
            <a:lvl4pPr marL="1201994" indent="0" algn="ctr">
              <a:buNone/>
              <a:defRPr>
                <a:solidFill>
                  <a:schemeClr val="tx1">
                    <a:tint val="75000"/>
                  </a:schemeClr>
                </a:solidFill>
              </a:defRPr>
            </a:lvl4pPr>
            <a:lvl5pPr marL="1602658" indent="0" algn="ctr">
              <a:buNone/>
              <a:defRPr>
                <a:solidFill>
                  <a:schemeClr val="tx1">
                    <a:tint val="75000"/>
                  </a:schemeClr>
                </a:solidFill>
              </a:defRPr>
            </a:lvl5pPr>
            <a:lvl6pPr marL="2003322" indent="0" algn="ctr">
              <a:buNone/>
              <a:defRPr>
                <a:solidFill>
                  <a:schemeClr val="tx1">
                    <a:tint val="75000"/>
                  </a:schemeClr>
                </a:solidFill>
              </a:defRPr>
            </a:lvl6pPr>
            <a:lvl7pPr marL="2403987" indent="0" algn="ctr">
              <a:buNone/>
              <a:defRPr>
                <a:solidFill>
                  <a:schemeClr val="tx1">
                    <a:tint val="75000"/>
                  </a:schemeClr>
                </a:solidFill>
              </a:defRPr>
            </a:lvl7pPr>
            <a:lvl8pPr marL="2804652" indent="0" algn="ctr">
              <a:buNone/>
              <a:defRPr>
                <a:solidFill>
                  <a:schemeClr val="tx1">
                    <a:tint val="75000"/>
                  </a:schemeClr>
                </a:solidFill>
              </a:defRPr>
            </a:lvl8pPr>
            <a:lvl9pPr marL="3205316" indent="0" algn="ctr">
              <a:buNone/>
              <a:defRPr>
                <a:solidFill>
                  <a:schemeClr val="tx1">
                    <a:tint val="75000"/>
                  </a:schemeClr>
                </a:solidFill>
              </a:defRPr>
            </a:lvl9pPr>
          </a:lstStyle>
          <a:p>
            <a:r>
              <a:rPr lang="ja-JP" altLang="en-US" dirty="0"/>
              <a:t>マスタ サブタイトルの書式設定</a:t>
            </a:r>
          </a:p>
        </p:txBody>
      </p:sp>
    </p:spTree>
    <p:extLst>
      <p:ext uri="{BB962C8B-B14F-4D97-AF65-F5344CB8AC3E}">
        <p14:creationId xmlns:p14="http://schemas.microsoft.com/office/powerpoint/2010/main" val="310951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2" y="44627"/>
            <a:ext cx="8127247" cy="391639"/>
          </a:xfrm>
          <a:prstGeom prst="rect">
            <a:avLst/>
          </a:prstGeom>
        </p:spPr>
        <p:txBody>
          <a:bodyPr lIns="80147" tIns="40074" rIns="80147" bIns="40074"/>
          <a:lstStyle/>
          <a:p>
            <a:r>
              <a:rPr lang="ja-JP" altLang="en-US" dirty="0"/>
              <a:t>マスター タイトルの書式設定</a:t>
            </a:r>
          </a:p>
        </p:txBody>
      </p:sp>
      <p:sp>
        <p:nvSpPr>
          <p:cNvPr id="3" name="スライド番号プレースホルダ 5"/>
          <p:cNvSpPr>
            <a:spLocks noGrp="1"/>
          </p:cNvSpPr>
          <p:nvPr>
            <p:ph type="sldNum" sz="quarter" idx="10"/>
          </p:nvPr>
        </p:nvSpPr>
        <p:spPr/>
        <p:txBody>
          <a:bodyPr/>
          <a:lstStyle>
            <a:lvl1pPr>
              <a:defRPr/>
            </a:lvl1pPr>
          </a:lstStyle>
          <a:p>
            <a:fld id="{AFAE7FB8-BA9A-470E-B157-8244341C7D63}" type="slidenum">
              <a:rPr lang="ja-JP" altLang="en-US"/>
              <a:pPr/>
              <a:t>‹#›</a:t>
            </a:fld>
            <a:endParaRPr lang="ja-JP" altLang="en-US"/>
          </a:p>
        </p:txBody>
      </p:sp>
    </p:spTree>
    <p:extLst>
      <p:ext uri="{BB962C8B-B14F-4D97-AF65-F5344CB8AC3E}">
        <p14:creationId xmlns:p14="http://schemas.microsoft.com/office/powerpoint/2010/main" val="51063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a:xfrm>
            <a:off x="507702" y="44627"/>
            <a:ext cx="8127247" cy="391639"/>
          </a:xfrm>
          <a:prstGeom prst="rect">
            <a:avLst/>
          </a:prstGeom>
        </p:spPr>
        <p:txBody>
          <a:bodyPr lIns="80147" tIns="40074" rIns="80147" bIns="40074"/>
          <a:lstStyle>
            <a:lvl1pPr>
              <a:defRPr baseline="0"/>
            </a:lvl1pPr>
          </a:lstStyle>
          <a:p>
            <a:r>
              <a:rPr kumimoji="1" lang="en-US" altLang="ja-JP"/>
              <a:t>Click to edit Master title style</a:t>
            </a:r>
            <a:endParaRPr kumimoji="1" lang="ja-JP" altLang="en-US"/>
          </a:p>
        </p:txBody>
      </p:sp>
    </p:spTree>
    <p:extLst>
      <p:ext uri="{BB962C8B-B14F-4D97-AF65-F5344CB8AC3E}">
        <p14:creationId xmlns:p14="http://schemas.microsoft.com/office/powerpoint/2010/main" val="209649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8CBF56-D6A5-4127-9AFE-804F694DCFA4}" type="datetime1">
              <a:rPr lang="ja-JP" altLang="en-US" smtClean="0">
                <a:solidFill>
                  <a:prstClr val="black">
                    <a:tint val="75000"/>
                  </a:prstClr>
                </a:solidFill>
              </a:rPr>
              <a:t>2021/1/21</a:t>
            </a:fld>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6BDFB5-E2FE-4156-9B0A-923BD81E37E6}" type="slidenum">
              <a:rPr lang="en-US" altLang="ja-JP"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1846656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50000"/>
          </a:schemeClr>
        </a:solidFill>
        <a:effectLst/>
      </p:bgPr>
    </p:bg>
    <p:spTree>
      <p:nvGrpSpPr>
        <p:cNvPr id="1" name=""/>
        <p:cNvGrpSpPr/>
        <p:nvPr/>
      </p:nvGrpSpPr>
      <p:grpSpPr>
        <a:xfrm>
          <a:off x="0" y="0"/>
          <a:ext cx="0" cy="0"/>
          <a:chOff x="0" y="0"/>
          <a:chExt cx="0" cy="0"/>
        </a:xfrm>
      </p:grpSpPr>
      <p:pic>
        <p:nvPicPr>
          <p:cNvPr id="1026" name="図 3"/>
          <p:cNvPicPr>
            <a:picLocks noChangeAspect="1"/>
          </p:cNvPicPr>
          <p:nvPr userDrawn="1"/>
        </p:nvPicPr>
        <p:blipFill rotWithShape="1">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rcRect l="5949" t="51543" r="5597" b="39798"/>
          <a:stretch/>
        </p:blipFill>
        <p:spPr bwMode="auto">
          <a:xfrm>
            <a:off x="0" y="534391"/>
            <a:ext cx="9144000" cy="151961"/>
          </a:xfrm>
          <a:prstGeom prst="rect">
            <a:avLst/>
          </a:prstGeom>
          <a:noFill/>
          <a:ln>
            <a:noFill/>
          </a:ln>
        </p:spPr>
      </p:pic>
      <p:grpSp>
        <p:nvGrpSpPr>
          <p:cNvPr id="1027" name="Codos_Grid_201008" hidden="1"/>
          <p:cNvGrpSpPr>
            <a:grpSpLocks/>
          </p:cNvGrpSpPr>
          <p:nvPr/>
        </p:nvGrpSpPr>
        <p:grpSpPr bwMode="auto">
          <a:xfrm>
            <a:off x="754760" y="1125963"/>
            <a:ext cx="7634480" cy="4964598"/>
            <a:chOff x="449454" y="1189814"/>
            <a:chExt cx="8928993" cy="5472608"/>
          </a:xfrm>
        </p:grpSpPr>
        <p:sp>
          <p:nvSpPr>
            <p:cNvPr id="1030" name="Line 99" hidden="1"/>
            <p:cNvSpPr>
              <a:spLocks noChangeShapeType="1"/>
            </p:cNvSpPr>
            <p:nvPr userDrawn="1"/>
          </p:nvSpPr>
          <p:spPr bwMode="auto">
            <a:xfrm>
              <a:off x="477126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1" name="Line 99" hidden="1"/>
            <p:cNvSpPr>
              <a:spLocks noChangeShapeType="1"/>
            </p:cNvSpPr>
            <p:nvPr userDrawn="1"/>
          </p:nvSpPr>
          <p:spPr bwMode="auto">
            <a:xfrm>
              <a:off x="31857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2" name="Line 99" hidden="1"/>
            <p:cNvSpPr>
              <a:spLocks noChangeShapeType="1"/>
            </p:cNvSpPr>
            <p:nvPr userDrawn="1"/>
          </p:nvSpPr>
          <p:spPr bwMode="auto">
            <a:xfrm>
              <a:off x="30417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3" name="Line 99" hidden="1"/>
            <p:cNvSpPr>
              <a:spLocks noChangeShapeType="1"/>
            </p:cNvSpPr>
            <p:nvPr userDrawn="1"/>
          </p:nvSpPr>
          <p:spPr bwMode="auto">
            <a:xfrm>
              <a:off x="28977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4" name="Line 99" hidden="1"/>
            <p:cNvSpPr>
              <a:spLocks noChangeShapeType="1"/>
            </p:cNvSpPr>
            <p:nvPr userDrawn="1"/>
          </p:nvSpPr>
          <p:spPr bwMode="auto">
            <a:xfrm>
              <a:off x="27537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5" name="Line 99" hidden="1"/>
            <p:cNvSpPr>
              <a:spLocks noChangeShapeType="1"/>
            </p:cNvSpPr>
            <p:nvPr userDrawn="1"/>
          </p:nvSpPr>
          <p:spPr bwMode="auto">
            <a:xfrm>
              <a:off x="26096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6" name="Line 99" hidden="1"/>
            <p:cNvSpPr>
              <a:spLocks noChangeShapeType="1"/>
            </p:cNvSpPr>
            <p:nvPr userDrawn="1"/>
          </p:nvSpPr>
          <p:spPr bwMode="auto">
            <a:xfrm>
              <a:off x="24656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7" name="Line 99" hidden="1"/>
            <p:cNvSpPr>
              <a:spLocks noChangeShapeType="1"/>
            </p:cNvSpPr>
            <p:nvPr userDrawn="1"/>
          </p:nvSpPr>
          <p:spPr bwMode="auto">
            <a:xfrm>
              <a:off x="23216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8" name="Line 99" hidden="1"/>
            <p:cNvSpPr>
              <a:spLocks noChangeShapeType="1"/>
            </p:cNvSpPr>
            <p:nvPr userDrawn="1"/>
          </p:nvSpPr>
          <p:spPr bwMode="auto">
            <a:xfrm>
              <a:off x="21776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9" name="Line 99" hidden="1"/>
            <p:cNvSpPr>
              <a:spLocks noChangeShapeType="1"/>
            </p:cNvSpPr>
            <p:nvPr userDrawn="1"/>
          </p:nvSpPr>
          <p:spPr bwMode="auto">
            <a:xfrm>
              <a:off x="20336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0" name="Line 99" hidden="1"/>
            <p:cNvSpPr>
              <a:spLocks noChangeShapeType="1"/>
            </p:cNvSpPr>
            <p:nvPr userDrawn="1"/>
          </p:nvSpPr>
          <p:spPr bwMode="auto">
            <a:xfrm>
              <a:off x="18896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1" name="Line 99" hidden="1"/>
            <p:cNvSpPr>
              <a:spLocks noChangeShapeType="1"/>
            </p:cNvSpPr>
            <p:nvPr userDrawn="1"/>
          </p:nvSpPr>
          <p:spPr bwMode="auto">
            <a:xfrm>
              <a:off x="17455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2" name="Line 99" hidden="1"/>
            <p:cNvSpPr>
              <a:spLocks noChangeShapeType="1"/>
            </p:cNvSpPr>
            <p:nvPr userDrawn="1"/>
          </p:nvSpPr>
          <p:spPr bwMode="auto">
            <a:xfrm>
              <a:off x="16015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3" name="Line 99" hidden="1"/>
            <p:cNvSpPr>
              <a:spLocks noChangeShapeType="1"/>
            </p:cNvSpPr>
            <p:nvPr userDrawn="1"/>
          </p:nvSpPr>
          <p:spPr bwMode="auto">
            <a:xfrm>
              <a:off x="14575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4" name="Line 99" hidden="1"/>
            <p:cNvSpPr>
              <a:spLocks noChangeShapeType="1"/>
            </p:cNvSpPr>
            <p:nvPr userDrawn="1"/>
          </p:nvSpPr>
          <p:spPr bwMode="auto">
            <a:xfrm>
              <a:off x="13135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5" name="Line 99" hidden="1"/>
            <p:cNvSpPr>
              <a:spLocks noChangeShapeType="1"/>
            </p:cNvSpPr>
            <p:nvPr userDrawn="1"/>
          </p:nvSpPr>
          <p:spPr bwMode="auto">
            <a:xfrm>
              <a:off x="11695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6" name="Line 99" hidden="1"/>
            <p:cNvSpPr>
              <a:spLocks noChangeShapeType="1"/>
            </p:cNvSpPr>
            <p:nvPr userDrawn="1"/>
          </p:nvSpPr>
          <p:spPr bwMode="auto">
            <a:xfrm>
              <a:off x="10255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7" name="Line 99" hidden="1"/>
            <p:cNvSpPr>
              <a:spLocks noChangeShapeType="1"/>
            </p:cNvSpPr>
            <p:nvPr userDrawn="1"/>
          </p:nvSpPr>
          <p:spPr bwMode="auto">
            <a:xfrm>
              <a:off x="8815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8" name="Line 99" hidden="1"/>
            <p:cNvSpPr>
              <a:spLocks noChangeShapeType="1"/>
            </p:cNvSpPr>
            <p:nvPr userDrawn="1"/>
          </p:nvSpPr>
          <p:spPr bwMode="auto">
            <a:xfrm>
              <a:off x="7374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9" name="Line 99" hidden="1"/>
            <p:cNvSpPr>
              <a:spLocks noChangeShapeType="1"/>
            </p:cNvSpPr>
            <p:nvPr userDrawn="1"/>
          </p:nvSpPr>
          <p:spPr bwMode="auto">
            <a:xfrm>
              <a:off x="5934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0" name="Line 99" hidden="1"/>
            <p:cNvSpPr>
              <a:spLocks noChangeShapeType="1"/>
            </p:cNvSpPr>
            <p:nvPr userDrawn="1"/>
          </p:nvSpPr>
          <p:spPr bwMode="auto">
            <a:xfrm>
              <a:off x="36178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1" name="Line 99" hidden="1"/>
            <p:cNvSpPr>
              <a:spLocks noChangeShapeType="1"/>
            </p:cNvSpPr>
            <p:nvPr userDrawn="1"/>
          </p:nvSpPr>
          <p:spPr bwMode="auto">
            <a:xfrm>
              <a:off x="34737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2" name="Line 99" hidden="1"/>
            <p:cNvSpPr>
              <a:spLocks noChangeShapeType="1"/>
            </p:cNvSpPr>
            <p:nvPr userDrawn="1"/>
          </p:nvSpPr>
          <p:spPr bwMode="auto">
            <a:xfrm>
              <a:off x="33297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3" name="Line 99" hidden="1"/>
            <p:cNvSpPr>
              <a:spLocks noChangeShapeType="1"/>
            </p:cNvSpPr>
            <p:nvPr userDrawn="1"/>
          </p:nvSpPr>
          <p:spPr bwMode="auto">
            <a:xfrm>
              <a:off x="40498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4" name="Line 99" hidden="1"/>
            <p:cNvSpPr>
              <a:spLocks noChangeShapeType="1"/>
            </p:cNvSpPr>
            <p:nvPr userDrawn="1"/>
          </p:nvSpPr>
          <p:spPr bwMode="auto">
            <a:xfrm>
              <a:off x="39058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5" name="Line 99" hidden="1"/>
            <p:cNvSpPr>
              <a:spLocks noChangeShapeType="1"/>
            </p:cNvSpPr>
            <p:nvPr userDrawn="1"/>
          </p:nvSpPr>
          <p:spPr bwMode="auto">
            <a:xfrm>
              <a:off x="37618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6" name="Line 99" hidden="1"/>
            <p:cNvSpPr>
              <a:spLocks noChangeShapeType="1"/>
            </p:cNvSpPr>
            <p:nvPr userDrawn="1"/>
          </p:nvSpPr>
          <p:spPr bwMode="auto">
            <a:xfrm>
              <a:off x="448323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7" name="Line 99" hidden="1"/>
            <p:cNvSpPr>
              <a:spLocks noChangeShapeType="1"/>
            </p:cNvSpPr>
            <p:nvPr userDrawn="1"/>
          </p:nvSpPr>
          <p:spPr bwMode="auto">
            <a:xfrm>
              <a:off x="433922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8" name="Line 99" hidden="1"/>
            <p:cNvSpPr>
              <a:spLocks noChangeShapeType="1"/>
            </p:cNvSpPr>
            <p:nvPr userDrawn="1"/>
          </p:nvSpPr>
          <p:spPr bwMode="auto">
            <a:xfrm>
              <a:off x="41938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9" name="Line 99" hidden="1"/>
            <p:cNvSpPr>
              <a:spLocks noChangeShapeType="1"/>
            </p:cNvSpPr>
            <p:nvPr userDrawn="1"/>
          </p:nvSpPr>
          <p:spPr bwMode="auto">
            <a:xfrm>
              <a:off x="462725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0" name="Line 99" hidden="1"/>
            <p:cNvSpPr>
              <a:spLocks noChangeShapeType="1"/>
            </p:cNvSpPr>
            <p:nvPr userDrawn="1"/>
          </p:nvSpPr>
          <p:spPr bwMode="auto">
            <a:xfrm>
              <a:off x="92344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1" name="Line 99" hidden="1"/>
            <p:cNvSpPr>
              <a:spLocks noChangeShapeType="1"/>
            </p:cNvSpPr>
            <p:nvPr userDrawn="1"/>
          </p:nvSpPr>
          <p:spPr bwMode="auto">
            <a:xfrm>
              <a:off x="76502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2" name="Line 99" hidden="1"/>
            <p:cNvSpPr>
              <a:spLocks noChangeShapeType="1"/>
            </p:cNvSpPr>
            <p:nvPr userDrawn="1"/>
          </p:nvSpPr>
          <p:spPr bwMode="auto">
            <a:xfrm>
              <a:off x="75062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3" name="Line 99" hidden="1"/>
            <p:cNvSpPr>
              <a:spLocks noChangeShapeType="1"/>
            </p:cNvSpPr>
            <p:nvPr userDrawn="1"/>
          </p:nvSpPr>
          <p:spPr bwMode="auto">
            <a:xfrm>
              <a:off x="73622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4" name="Line 99" hidden="1"/>
            <p:cNvSpPr>
              <a:spLocks noChangeShapeType="1"/>
            </p:cNvSpPr>
            <p:nvPr userDrawn="1"/>
          </p:nvSpPr>
          <p:spPr bwMode="auto">
            <a:xfrm>
              <a:off x="72182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5" name="Line 99" hidden="1"/>
            <p:cNvSpPr>
              <a:spLocks noChangeShapeType="1"/>
            </p:cNvSpPr>
            <p:nvPr userDrawn="1"/>
          </p:nvSpPr>
          <p:spPr bwMode="auto">
            <a:xfrm>
              <a:off x="70741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6" name="Line 99" hidden="1"/>
            <p:cNvSpPr>
              <a:spLocks noChangeShapeType="1"/>
            </p:cNvSpPr>
            <p:nvPr userDrawn="1"/>
          </p:nvSpPr>
          <p:spPr bwMode="auto">
            <a:xfrm>
              <a:off x="69301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7" name="Line 99" hidden="1"/>
            <p:cNvSpPr>
              <a:spLocks noChangeShapeType="1"/>
            </p:cNvSpPr>
            <p:nvPr userDrawn="1"/>
          </p:nvSpPr>
          <p:spPr bwMode="auto">
            <a:xfrm>
              <a:off x="67861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8" name="Line 99" hidden="1"/>
            <p:cNvSpPr>
              <a:spLocks noChangeShapeType="1"/>
            </p:cNvSpPr>
            <p:nvPr userDrawn="1"/>
          </p:nvSpPr>
          <p:spPr bwMode="auto">
            <a:xfrm>
              <a:off x="66421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9" name="Line 99" hidden="1"/>
            <p:cNvSpPr>
              <a:spLocks noChangeShapeType="1"/>
            </p:cNvSpPr>
            <p:nvPr userDrawn="1"/>
          </p:nvSpPr>
          <p:spPr bwMode="auto">
            <a:xfrm>
              <a:off x="64981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0" name="Line 99" hidden="1"/>
            <p:cNvSpPr>
              <a:spLocks noChangeShapeType="1"/>
            </p:cNvSpPr>
            <p:nvPr userDrawn="1"/>
          </p:nvSpPr>
          <p:spPr bwMode="auto">
            <a:xfrm>
              <a:off x="63541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1" name="Line 99" hidden="1"/>
            <p:cNvSpPr>
              <a:spLocks noChangeShapeType="1"/>
            </p:cNvSpPr>
            <p:nvPr userDrawn="1"/>
          </p:nvSpPr>
          <p:spPr bwMode="auto">
            <a:xfrm>
              <a:off x="62100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2" name="Line 99" hidden="1"/>
            <p:cNvSpPr>
              <a:spLocks noChangeShapeType="1"/>
            </p:cNvSpPr>
            <p:nvPr userDrawn="1"/>
          </p:nvSpPr>
          <p:spPr bwMode="auto">
            <a:xfrm>
              <a:off x="60660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3" name="Line 99" hidden="1"/>
            <p:cNvSpPr>
              <a:spLocks noChangeShapeType="1"/>
            </p:cNvSpPr>
            <p:nvPr userDrawn="1"/>
          </p:nvSpPr>
          <p:spPr bwMode="auto">
            <a:xfrm>
              <a:off x="59220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4" name="Line 99" hidden="1"/>
            <p:cNvSpPr>
              <a:spLocks noChangeShapeType="1"/>
            </p:cNvSpPr>
            <p:nvPr userDrawn="1"/>
          </p:nvSpPr>
          <p:spPr bwMode="auto">
            <a:xfrm>
              <a:off x="57780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5" name="Line 99" hidden="1"/>
            <p:cNvSpPr>
              <a:spLocks noChangeShapeType="1"/>
            </p:cNvSpPr>
            <p:nvPr userDrawn="1"/>
          </p:nvSpPr>
          <p:spPr bwMode="auto">
            <a:xfrm>
              <a:off x="56340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6" name="Line 99" hidden="1"/>
            <p:cNvSpPr>
              <a:spLocks noChangeShapeType="1"/>
            </p:cNvSpPr>
            <p:nvPr userDrawn="1"/>
          </p:nvSpPr>
          <p:spPr bwMode="auto">
            <a:xfrm>
              <a:off x="54900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7" name="Line 99" hidden="1"/>
            <p:cNvSpPr>
              <a:spLocks noChangeShapeType="1"/>
            </p:cNvSpPr>
            <p:nvPr userDrawn="1"/>
          </p:nvSpPr>
          <p:spPr bwMode="auto">
            <a:xfrm>
              <a:off x="53459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8" name="Line 99" hidden="1"/>
            <p:cNvSpPr>
              <a:spLocks noChangeShapeType="1"/>
            </p:cNvSpPr>
            <p:nvPr userDrawn="1"/>
          </p:nvSpPr>
          <p:spPr bwMode="auto">
            <a:xfrm>
              <a:off x="52019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9" name="Line 99" hidden="1"/>
            <p:cNvSpPr>
              <a:spLocks noChangeShapeType="1"/>
            </p:cNvSpPr>
            <p:nvPr userDrawn="1"/>
          </p:nvSpPr>
          <p:spPr bwMode="auto">
            <a:xfrm>
              <a:off x="50579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0" name="Line 99" hidden="1"/>
            <p:cNvSpPr>
              <a:spLocks noChangeShapeType="1"/>
            </p:cNvSpPr>
            <p:nvPr userDrawn="1"/>
          </p:nvSpPr>
          <p:spPr bwMode="auto">
            <a:xfrm>
              <a:off x="80823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1" name="Line 99" hidden="1"/>
            <p:cNvSpPr>
              <a:spLocks noChangeShapeType="1"/>
            </p:cNvSpPr>
            <p:nvPr userDrawn="1"/>
          </p:nvSpPr>
          <p:spPr bwMode="auto">
            <a:xfrm>
              <a:off x="79382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2" name="Line 99" hidden="1"/>
            <p:cNvSpPr>
              <a:spLocks noChangeShapeType="1"/>
            </p:cNvSpPr>
            <p:nvPr userDrawn="1"/>
          </p:nvSpPr>
          <p:spPr bwMode="auto">
            <a:xfrm>
              <a:off x="77942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3" name="Line 99" hidden="1"/>
            <p:cNvSpPr>
              <a:spLocks noChangeShapeType="1"/>
            </p:cNvSpPr>
            <p:nvPr userDrawn="1"/>
          </p:nvSpPr>
          <p:spPr bwMode="auto">
            <a:xfrm>
              <a:off x="85143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4" name="Line 99" hidden="1"/>
            <p:cNvSpPr>
              <a:spLocks noChangeShapeType="1"/>
            </p:cNvSpPr>
            <p:nvPr userDrawn="1"/>
          </p:nvSpPr>
          <p:spPr bwMode="auto">
            <a:xfrm>
              <a:off x="83703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5" name="Line 99" hidden="1"/>
            <p:cNvSpPr>
              <a:spLocks noChangeShapeType="1"/>
            </p:cNvSpPr>
            <p:nvPr userDrawn="1"/>
          </p:nvSpPr>
          <p:spPr bwMode="auto">
            <a:xfrm>
              <a:off x="82263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6" name="Line 99" hidden="1"/>
            <p:cNvSpPr>
              <a:spLocks noChangeShapeType="1"/>
            </p:cNvSpPr>
            <p:nvPr userDrawn="1"/>
          </p:nvSpPr>
          <p:spPr bwMode="auto">
            <a:xfrm>
              <a:off x="89463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7" name="Line 99" hidden="1"/>
            <p:cNvSpPr>
              <a:spLocks noChangeShapeType="1"/>
            </p:cNvSpPr>
            <p:nvPr userDrawn="1"/>
          </p:nvSpPr>
          <p:spPr bwMode="auto">
            <a:xfrm>
              <a:off x="88023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8" name="Line 99" hidden="1"/>
            <p:cNvSpPr>
              <a:spLocks noChangeShapeType="1"/>
            </p:cNvSpPr>
            <p:nvPr userDrawn="1"/>
          </p:nvSpPr>
          <p:spPr bwMode="auto">
            <a:xfrm>
              <a:off x="86583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9" name="Line 99" hidden="1"/>
            <p:cNvSpPr>
              <a:spLocks noChangeShapeType="1"/>
            </p:cNvSpPr>
            <p:nvPr userDrawn="1"/>
          </p:nvSpPr>
          <p:spPr bwMode="auto">
            <a:xfrm>
              <a:off x="90904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0" name="Line 99" hidden="1"/>
            <p:cNvSpPr>
              <a:spLocks noChangeShapeType="1"/>
            </p:cNvSpPr>
            <p:nvPr userDrawn="1"/>
          </p:nvSpPr>
          <p:spPr bwMode="auto">
            <a:xfrm rot="5400000" flipH="1">
              <a:off x="4913950" y="-39436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1" name="Line 99" hidden="1"/>
            <p:cNvSpPr>
              <a:spLocks noChangeShapeType="1"/>
            </p:cNvSpPr>
            <p:nvPr userDrawn="1"/>
          </p:nvSpPr>
          <p:spPr bwMode="auto">
            <a:xfrm rot="5400000" flipH="1">
              <a:off x="4913950" y="-2503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2" name="Line 99" hidden="1"/>
            <p:cNvSpPr>
              <a:spLocks noChangeShapeType="1"/>
            </p:cNvSpPr>
            <p:nvPr userDrawn="1"/>
          </p:nvSpPr>
          <p:spPr bwMode="auto">
            <a:xfrm rot="5400000" flipH="1">
              <a:off x="4913950" y="-1063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3" name="Line 99" hidden="1"/>
            <p:cNvSpPr>
              <a:spLocks noChangeShapeType="1"/>
            </p:cNvSpPr>
            <p:nvPr userDrawn="1"/>
          </p:nvSpPr>
          <p:spPr bwMode="auto">
            <a:xfrm rot="5400000" flipH="1">
              <a:off x="4913950" y="3768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4" name="Line 99" hidden="1"/>
            <p:cNvSpPr>
              <a:spLocks noChangeShapeType="1"/>
            </p:cNvSpPr>
            <p:nvPr userDrawn="1"/>
          </p:nvSpPr>
          <p:spPr bwMode="auto">
            <a:xfrm rot="5400000" flipH="1">
              <a:off x="4913950" y="18170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5" name="Line 99" hidden="1"/>
            <p:cNvSpPr>
              <a:spLocks noChangeShapeType="1"/>
            </p:cNvSpPr>
            <p:nvPr userDrawn="1"/>
          </p:nvSpPr>
          <p:spPr bwMode="auto">
            <a:xfrm rot="5400000" flipH="1">
              <a:off x="4913950" y="32571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6" name="Line 99" hidden="1"/>
            <p:cNvSpPr>
              <a:spLocks noChangeShapeType="1"/>
            </p:cNvSpPr>
            <p:nvPr userDrawn="1"/>
          </p:nvSpPr>
          <p:spPr bwMode="auto">
            <a:xfrm rot="5400000" flipH="1">
              <a:off x="4913950" y="46973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7" name="Line 99" hidden="1"/>
            <p:cNvSpPr>
              <a:spLocks noChangeShapeType="1"/>
            </p:cNvSpPr>
            <p:nvPr userDrawn="1"/>
          </p:nvSpPr>
          <p:spPr bwMode="auto">
            <a:xfrm rot="5400000" flipH="1">
              <a:off x="4913950" y="61375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8" name="Line 99" hidden="1"/>
            <p:cNvSpPr>
              <a:spLocks noChangeShapeType="1"/>
            </p:cNvSpPr>
            <p:nvPr userDrawn="1"/>
          </p:nvSpPr>
          <p:spPr bwMode="auto">
            <a:xfrm rot="5400000" flipH="1">
              <a:off x="4913950" y="75776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9" name="Line 99" hidden="1"/>
            <p:cNvSpPr>
              <a:spLocks noChangeShapeType="1"/>
            </p:cNvSpPr>
            <p:nvPr userDrawn="1"/>
          </p:nvSpPr>
          <p:spPr bwMode="auto">
            <a:xfrm rot="5400000" flipH="1">
              <a:off x="4913950" y="90178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0" name="Line 99" hidden="1"/>
            <p:cNvSpPr>
              <a:spLocks noChangeShapeType="1"/>
            </p:cNvSpPr>
            <p:nvPr userDrawn="1"/>
          </p:nvSpPr>
          <p:spPr bwMode="auto">
            <a:xfrm rot="5400000" flipH="1">
              <a:off x="4913950" y="104579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1" name="Line 99" hidden="1"/>
            <p:cNvSpPr>
              <a:spLocks noChangeShapeType="1"/>
            </p:cNvSpPr>
            <p:nvPr userDrawn="1"/>
          </p:nvSpPr>
          <p:spPr bwMode="auto">
            <a:xfrm rot="5400000" flipH="1">
              <a:off x="4913950" y="118981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2" name="Line 99" hidden="1"/>
            <p:cNvSpPr>
              <a:spLocks noChangeShapeType="1"/>
            </p:cNvSpPr>
            <p:nvPr userDrawn="1"/>
          </p:nvSpPr>
          <p:spPr bwMode="auto">
            <a:xfrm rot="5400000" flipH="1">
              <a:off x="4913950" y="13338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3" name="Line 99" hidden="1"/>
            <p:cNvSpPr>
              <a:spLocks noChangeShapeType="1"/>
            </p:cNvSpPr>
            <p:nvPr userDrawn="1"/>
          </p:nvSpPr>
          <p:spPr bwMode="auto">
            <a:xfrm rot="5400000" flipH="1">
              <a:off x="4913950" y="14778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4" name="Line 99" hidden="1"/>
            <p:cNvSpPr>
              <a:spLocks noChangeShapeType="1"/>
            </p:cNvSpPr>
            <p:nvPr userDrawn="1"/>
          </p:nvSpPr>
          <p:spPr bwMode="auto">
            <a:xfrm rot="5400000" flipH="1">
              <a:off x="4913950" y="162186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5" name="Line 99" hidden="1"/>
            <p:cNvSpPr>
              <a:spLocks noChangeShapeType="1"/>
            </p:cNvSpPr>
            <p:nvPr userDrawn="1"/>
          </p:nvSpPr>
          <p:spPr bwMode="auto">
            <a:xfrm rot="5400000" flipH="1">
              <a:off x="4913950" y="176587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6" name="Line 99" hidden="1"/>
            <p:cNvSpPr>
              <a:spLocks noChangeShapeType="1"/>
            </p:cNvSpPr>
            <p:nvPr userDrawn="1"/>
          </p:nvSpPr>
          <p:spPr bwMode="auto">
            <a:xfrm rot="5400000" flipH="1">
              <a:off x="4913950" y="19098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7" name="Line 99" hidden="1"/>
            <p:cNvSpPr>
              <a:spLocks noChangeShapeType="1"/>
            </p:cNvSpPr>
            <p:nvPr userDrawn="1"/>
          </p:nvSpPr>
          <p:spPr bwMode="auto">
            <a:xfrm rot="5400000" flipH="1">
              <a:off x="4913950" y="20539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8" name="Line 99" hidden="1"/>
            <p:cNvSpPr>
              <a:spLocks noChangeShapeType="1"/>
            </p:cNvSpPr>
            <p:nvPr userDrawn="1"/>
          </p:nvSpPr>
          <p:spPr bwMode="auto">
            <a:xfrm rot="5400000" flipH="1">
              <a:off x="4913950" y="-6823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9" name="Line 99" hidden="1"/>
            <p:cNvSpPr>
              <a:spLocks noChangeShapeType="1"/>
            </p:cNvSpPr>
            <p:nvPr userDrawn="1"/>
          </p:nvSpPr>
          <p:spPr bwMode="auto">
            <a:xfrm rot="5400000" flipH="1">
              <a:off x="4913950" y="-8264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0" name="Line 99" hidden="1"/>
            <p:cNvSpPr>
              <a:spLocks noChangeShapeType="1"/>
            </p:cNvSpPr>
            <p:nvPr userDrawn="1"/>
          </p:nvSpPr>
          <p:spPr bwMode="auto">
            <a:xfrm rot="5400000" flipH="1">
              <a:off x="4913950" y="-97042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1" name="Line 99" hidden="1"/>
            <p:cNvSpPr>
              <a:spLocks noChangeShapeType="1"/>
            </p:cNvSpPr>
            <p:nvPr userDrawn="1"/>
          </p:nvSpPr>
          <p:spPr bwMode="auto">
            <a:xfrm rot="5400000" flipH="1">
              <a:off x="4913950" y="-111444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2" name="Line 99" hidden="1"/>
            <p:cNvSpPr>
              <a:spLocks noChangeShapeType="1"/>
            </p:cNvSpPr>
            <p:nvPr userDrawn="1"/>
          </p:nvSpPr>
          <p:spPr bwMode="auto">
            <a:xfrm rot="5400000" flipH="1">
              <a:off x="4913950" y="-125845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3" name="Line 99" hidden="1"/>
            <p:cNvSpPr>
              <a:spLocks noChangeShapeType="1"/>
            </p:cNvSpPr>
            <p:nvPr userDrawn="1"/>
          </p:nvSpPr>
          <p:spPr bwMode="auto">
            <a:xfrm rot="5400000" flipH="1">
              <a:off x="4913950" y="-140247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4" name="Line 99" hidden="1"/>
            <p:cNvSpPr>
              <a:spLocks noChangeShapeType="1"/>
            </p:cNvSpPr>
            <p:nvPr userDrawn="1"/>
          </p:nvSpPr>
          <p:spPr bwMode="auto">
            <a:xfrm rot="5400000" flipH="1">
              <a:off x="4913950" y="-1546489"/>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5" name="Line 99" hidden="1"/>
            <p:cNvSpPr>
              <a:spLocks noChangeShapeType="1"/>
            </p:cNvSpPr>
            <p:nvPr userDrawn="1"/>
          </p:nvSpPr>
          <p:spPr bwMode="auto">
            <a:xfrm rot="5400000" flipH="1">
              <a:off x="4913950" y="-169050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6" name="Line 99" hidden="1"/>
            <p:cNvSpPr>
              <a:spLocks noChangeShapeType="1"/>
            </p:cNvSpPr>
            <p:nvPr userDrawn="1"/>
          </p:nvSpPr>
          <p:spPr bwMode="auto">
            <a:xfrm rot="5400000" flipH="1">
              <a:off x="4913950" y="-183452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7" name="Line 99" hidden="1"/>
            <p:cNvSpPr>
              <a:spLocks noChangeShapeType="1"/>
            </p:cNvSpPr>
            <p:nvPr userDrawn="1"/>
          </p:nvSpPr>
          <p:spPr bwMode="auto">
            <a:xfrm rot="5400000" flipH="1">
              <a:off x="4913950" y="-197853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8" name="Line 99" hidden="1"/>
            <p:cNvSpPr>
              <a:spLocks noChangeShapeType="1"/>
            </p:cNvSpPr>
            <p:nvPr userDrawn="1"/>
          </p:nvSpPr>
          <p:spPr bwMode="auto">
            <a:xfrm rot="5400000" flipH="1">
              <a:off x="4913951" y="-2122554"/>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9" name="Line 99" hidden="1"/>
            <p:cNvSpPr>
              <a:spLocks noChangeShapeType="1"/>
            </p:cNvSpPr>
            <p:nvPr userDrawn="1"/>
          </p:nvSpPr>
          <p:spPr bwMode="auto">
            <a:xfrm rot="5400000" flipH="1">
              <a:off x="4913951" y="-2266570"/>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0" name="Line 99" hidden="1"/>
            <p:cNvSpPr>
              <a:spLocks noChangeShapeType="1"/>
            </p:cNvSpPr>
            <p:nvPr userDrawn="1"/>
          </p:nvSpPr>
          <p:spPr bwMode="auto">
            <a:xfrm rot="5400000" flipH="1">
              <a:off x="4913951" y="-241058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1" name="Line 99" hidden="1"/>
            <p:cNvSpPr>
              <a:spLocks noChangeShapeType="1"/>
            </p:cNvSpPr>
            <p:nvPr userDrawn="1"/>
          </p:nvSpPr>
          <p:spPr bwMode="auto">
            <a:xfrm rot="5400000" flipH="1">
              <a:off x="4913951" y="-2554603"/>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2" name="Line 99" hidden="1"/>
            <p:cNvSpPr>
              <a:spLocks noChangeShapeType="1"/>
            </p:cNvSpPr>
            <p:nvPr userDrawn="1"/>
          </p:nvSpPr>
          <p:spPr bwMode="auto">
            <a:xfrm rot="5400000" flipH="1">
              <a:off x="4913951" y="-2698619"/>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3" name="Line 99" hidden="1"/>
            <p:cNvSpPr>
              <a:spLocks noChangeShapeType="1"/>
            </p:cNvSpPr>
            <p:nvPr userDrawn="1"/>
          </p:nvSpPr>
          <p:spPr bwMode="auto">
            <a:xfrm rot="5400000" flipH="1">
              <a:off x="4913951" y="-2842635"/>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4" name="Line 99" hidden="1"/>
            <p:cNvSpPr>
              <a:spLocks noChangeShapeType="1"/>
            </p:cNvSpPr>
            <p:nvPr userDrawn="1"/>
          </p:nvSpPr>
          <p:spPr bwMode="auto">
            <a:xfrm rot="5400000" flipH="1">
              <a:off x="4913951" y="-2986651"/>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5" name="Line 99" hidden="1"/>
            <p:cNvSpPr>
              <a:spLocks noChangeShapeType="1"/>
            </p:cNvSpPr>
            <p:nvPr userDrawn="1"/>
          </p:nvSpPr>
          <p:spPr bwMode="auto">
            <a:xfrm rot="5400000" flipH="1">
              <a:off x="4913951" y="-313066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6" name="Line 99" hidden="1"/>
            <p:cNvSpPr>
              <a:spLocks noChangeShapeType="1"/>
            </p:cNvSpPr>
            <p:nvPr userDrawn="1"/>
          </p:nvSpPr>
          <p:spPr bwMode="auto">
            <a:xfrm>
              <a:off x="4913950" y="1189814"/>
              <a:ext cx="0" cy="5472608"/>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7" name="正方形/長方形 336" hidden="1"/>
            <p:cNvSpPr>
              <a:spLocks noChangeArrowheads="1"/>
            </p:cNvSpPr>
            <p:nvPr userDrawn="1"/>
          </p:nvSpPr>
          <p:spPr bwMode="auto">
            <a:xfrm>
              <a:off x="449454" y="1189814"/>
              <a:ext cx="8928992" cy="5472608"/>
            </a:xfrm>
            <a:prstGeom prst="rect">
              <a:avLst/>
            </a:prstGeom>
            <a:noFill/>
            <a:ln w="9525">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lvl1pPr defTabSz="987425">
                <a:defRPr kumimoji="1" sz="2000">
                  <a:solidFill>
                    <a:schemeClr val="tx1"/>
                  </a:solidFill>
                  <a:latin typeface="Calibri" pitchFamily="34" charset="0"/>
                  <a:ea typeface="ＭＳ Ｐゴシック" pitchFamily="50" charset="-128"/>
                </a:defRPr>
              </a:lvl1pPr>
              <a:lvl2pPr marL="742950" indent="-285750" defTabSz="987425">
                <a:defRPr kumimoji="1" sz="2000">
                  <a:solidFill>
                    <a:schemeClr val="tx1"/>
                  </a:solidFill>
                  <a:latin typeface="Calibri" pitchFamily="34" charset="0"/>
                  <a:ea typeface="ＭＳ Ｐゴシック" pitchFamily="50" charset="-128"/>
                </a:defRPr>
              </a:lvl2pPr>
              <a:lvl3pPr marL="1143000" indent="-228600" defTabSz="987425">
                <a:defRPr kumimoji="1" sz="2000">
                  <a:solidFill>
                    <a:schemeClr val="tx1"/>
                  </a:solidFill>
                  <a:latin typeface="Calibri" pitchFamily="34" charset="0"/>
                  <a:ea typeface="ＭＳ Ｐゴシック" pitchFamily="50" charset="-128"/>
                </a:defRPr>
              </a:lvl3pPr>
              <a:lvl4pPr marL="1600200" indent="-228600" defTabSz="987425">
                <a:defRPr kumimoji="1" sz="2000">
                  <a:solidFill>
                    <a:schemeClr val="tx1"/>
                  </a:solidFill>
                  <a:latin typeface="Calibri" pitchFamily="34" charset="0"/>
                  <a:ea typeface="ＭＳ Ｐゴシック" pitchFamily="50" charset="-128"/>
                </a:defRPr>
              </a:lvl4pPr>
              <a:lvl5pPr marL="2057400" indent="-228600" defTabSz="987425">
                <a:defRPr kumimoji="1" sz="2000">
                  <a:solidFill>
                    <a:schemeClr val="tx1"/>
                  </a:solidFill>
                  <a:latin typeface="Calibri" pitchFamily="34" charset="0"/>
                  <a:ea typeface="ＭＳ Ｐゴシック" pitchFamily="50" charset="-128"/>
                </a:defRPr>
              </a:lvl5pPr>
              <a:lvl6pPr marL="25146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6pPr>
              <a:lvl7pPr marL="29718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7pPr>
              <a:lvl8pPr marL="34290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8pPr>
              <a:lvl9pPr marL="38862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9pPr>
            </a:lstStyle>
            <a:p>
              <a:pPr fontAlgn="base">
                <a:spcBef>
                  <a:spcPct val="0"/>
                </a:spcBef>
                <a:spcAft>
                  <a:spcPct val="0"/>
                </a:spcAft>
              </a:pPr>
              <a:endParaRPr lang="ja-JP" altLang="en-US" sz="1500">
                <a:solidFill>
                  <a:prstClr val="black"/>
                </a:solidFill>
              </a:endParaRPr>
            </a:p>
          </p:txBody>
        </p:sp>
        <p:sp>
          <p:nvSpPr>
            <p:cNvPr id="1128" name="Line 99" hidden="1"/>
            <p:cNvSpPr>
              <a:spLocks noChangeShapeType="1"/>
            </p:cNvSpPr>
            <p:nvPr userDrawn="1"/>
          </p:nvSpPr>
          <p:spPr bwMode="auto">
            <a:xfrm rot="5400000" flipH="1">
              <a:off x="4913950" y="-538377"/>
              <a:ext cx="0" cy="892899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grpSp>
      <p:sp>
        <p:nvSpPr>
          <p:cNvPr id="341" name="スライド番号プレースホルダ 5"/>
          <p:cNvSpPr>
            <a:spLocks noGrp="1"/>
          </p:cNvSpPr>
          <p:nvPr>
            <p:ph type="sldNum" sz="quarter" idx="4"/>
          </p:nvPr>
        </p:nvSpPr>
        <p:spPr>
          <a:xfrm>
            <a:off x="8552139" y="6498041"/>
            <a:ext cx="268781" cy="195819"/>
          </a:xfrm>
          <a:prstGeom prst="rect">
            <a:avLst/>
          </a:prstGeom>
        </p:spPr>
        <p:txBody>
          <a:bodyPr vert="horz" wrap="none" lIns="0" tIns="0" rIns="0" bIns="0" numCol="1" anchor="ctr" anchorCtr="0" compatLnSpc="1">
            <a:prstTxWarp prst="textNoShape">
              <a:avLst/>
            </a:prstTxWarp>
            <a:noAutofit/>
          </a:bodyPr>
          <a:lstStyle>
            <a:lvl1pPr algn="r" eaLnBrk="1" hangingPunct="1">
              <a:defRPr sz="800">
                <a:solidFill>
                  <a:srgbClr val="000000"/>
                </a:solidFill>
                <a:latin typeface="Arial" charset="0"/>
                <a:cs typeface="Arial" charset="0"/>
              </a:defRPr>
            </a:lvl1pPr>
          </a:lstStyle>
          <a:p>
            <a:pPr defTabSz="801278" fontAlgn="base">
              <a:spcBef>
                <a:spcPct val="0"/>
              </a:spcBef>
              <a:spcAft>
                <a:spcPct val="0"/>
              </a:spcAft>
            </a:pPr>
            <a:fld id="{236C363E-42CF-4F53-B8CD-4545C59B522A}" type="slidenum">
              <a:rPr lang="ja-JP" altLang="en-US" smtClean="0"/>
              <a:pPr defTabSz="801278" fontAlgn="base">
                <a:spcBef>
                  <a:spcPct val="0"/>
                </a:spcBef>
                <a:spcAft>
                  <a:spcPct val="0"/>
                </a:spcAft>
              </a:pPr>
              <a:t>‹#›</a:t>
            </a:fld>
            <a:endParaRPr lang="ja-JP" altLang="en-US"/>
          </a:p>
        </p:txBody>
      </p:sp>
    </p:spTree>
    <p:extLst>
      <p:ext uri="{BB962C8B-B14F-4D97-AF65-F5344CB8AC3E}">
        <p14:creationId xmlns:p14="http://schemas.microsoft.com/office/powerpoint/2010/main" val="26774777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62" r:id="rId3"/>
    <p:sldLayoutId id="2147483796" r:id="rId4"/>
  </p:sldLayoutIdLst>
  <p:hf sldNum="0" hdr="0" dt="0"/>
  <p:txStyles>
    <p:titleStyle>
      <a:lvl1pPr algn="l" defTabSz="801278" rtl="0" fontAlgn="base">
        <a:spcBef>
          <a:spcPct val="0"/>
        </a:spcBef>
        <a:spcAft>
          <a:spcPct val="0"/>
        </a:spcAft>
        <a:defRPr kumimoji="1" sz="1800" b="1" kern="120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defRPr>
      </a:lvl1pPr>
      <a:lvl2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2pPr>
      <a:lvl3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3pPr>
      <a:lvl4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4pPr>
      <a:lvl5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5pPr>
      <a:lvl6pPr marL="351245"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6pPr>
      <a:lvl7pPr marL="70249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7pPr>
      <a:lvl8pPr marL="1053734"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8pPr>
      <a:lvl9pPr marL="140498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9pPr>
    </p:titleStyle>
    <p:bodyStyle>
      <a:lvl1pPr algn="l" defTabSz="801278" rtl="0" fontAlgn="base">
        <a:spcBef>
          <a:spcPct val="20000"/>
        </a:spcBef>
        <a:spcAft>
          <a:spcPct val="0"/>
        </a:spcAft>
        <a:defRPr kumimoji="1" lang="ja-JP" altLang="en-US" sz="1600" b="1" kern="1200">
          <a:solidFill>
            <a:srgbClr val="000000"/>
          </a:solidFill>
          <a:latin typeface="+mn-ea"/>
          <a:ea typeface="+mn-ea"/>
          <a:cs typeface="+mn-cs"/>
        </a:defRPr>
      </a:lvl1pPr>
      <a:lvl2pPr algn="l" defTabSz="801278" rtl="0" fontAlgn="base">
        <a:spcBef>
          <a:spcPct val="20000"/>
        </a:spcBef>
        <a:spcAft>
          <a:spcPct val="0"/>
        </a:spcAft>
        <a:defRPr kumimoji="1" lang="ja-JP" altLang="en-US" sz="1500" kern="1200">
          <a:solidFill>
            <a:srgbClr val="000000"/>
          </a:solidFill>
          <a:latin typeface="+mn-ea"/>
          <a:ea typeface="+mn-ea"/>
          <a:cs typeface="+mn-cs"/>
        </a:defRPr>
      </a:lvl2pPr>
      <a:lvl3pPr marL="217089" algn="l" defTabSz="801278" rtl="0" fontAlgn="base">
        <a:spcBef>
          <a:spcPct val="20000"/>
        </a:spcBef>
        <a:spcAft>
          <a:spcPct val="0"/>
        </a:spcAft>
        <a:defRPr kumimoji="1" lang="ja-JP" altLang="en-US" sz="1300" kern="1200">
          <a:solidFill>
            <a:srgbClr val="000000"/>
          </a:solidFill>
          <a:latin typeface="+mn-ea"/>
          <a:ea typeface="+mn-ea"/>
          <a:cs typeface="+mn-cs"/>
        </a:defRPr>
      </a:lvl3pPr>
      <a:lvl4pPr marL="362222" algn="l" defTabSz="801278" rtl="0" fontAlgn="base">
        <a:spcBef>
          <a:spcPct val="20000"/>
        </a:spcBef>
        <a:spcAft>
          <a:spcPct val="0"/>
        </a:spcAft>
        <a:defRPr kumimoji="1" lang="ja-JP" altLang="en-US" sz="1100" kern="1200">
          <a:solidFill>
            <a:srgbClr val="000000"/>
          </a:solidFill>
          <a:latin typeface="+mn-ea"/>
          <a:ea typeface="+mn-ea"/>
          <a:cs typeface="+mn-cs"/>
        </a:defRPr>
      </a:lvl4pPr>
      <a:lvl5pPr marL="507354" algn="l" defTabSz="801278" rtl="0" fontAlgn="base">
        <a:spcBef>
          <a:spcPct val="20000"/>
        </a:spcBef>
        <a:spcAft>
          <a:spcPct val="0"/>
        </a:spcAft>
        <a:defRPr kumimoji="1" lang="ja-JP" altLang="en-US" sz="1100" kern="1200">
          <a:solidFill>
            <a:srgbClr val="000000"/>
          </a:solidFill>
          <a:latin typeface="+mn-ea"/>
          <a:ea typeface="+mn-ea"/>
          <a:cs typeface="+mn-cs"/>
        </a:defRPr>
      </a:lvl5pPr>
      <a:lvl6pPr marL="2203655"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04320"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04984"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05649"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01330" rtl="0" eaLnBrk="1" latinLnBrk="0" hangingPunct="1">
        <a:defRPr kumimoji="1" sz="1600" kern="1200">
          <a:solidFill>
            <a:schemeClr val="tx1"/>
          </a:solidFill>
          <a:latin typeface="+mn-lt"/>
          <a:ea typeface="+mn-ea"/>
          <a:cs typeface="+mn-cs"/>
        </a:defRPr>
      </a:lvl1pPr>
      <a:lvl2pPr marL="400664" algn="l" defTabSz="801330" rtl="0" eaLnBrk="1" latinLnBrk="0" hangingPunct="1">
        <a:defRPr kumimoji="1" sz="1600" kern="1200">
          <a:solidFill>
            <a:schemeClr val="tx1"/>
          </a:solidFill>
          <a:latin typeface="+mn-lt"/>
          <a:ea typeface="+mn-ea"/>
          <a:cs typeface="+mn-cs"/>
        </a:defRPr>
      </a:lvl2pPr>
      <a:lvl3pPr marL="801330" algn="l" defTabSz="801330" rtl="0" eaLnBrk="1" latinLnBrk="0" hangingPunct="1">
        <a:defRPr kumimoji="1" sz="1600" kern="1200">
          <a:solidFill>
            <a:schemeClr val="tx1"/>
          </a:solidFill>
          <a:latin typeface="+mn-lt"/>
          <a:ea typeface="+mn-ea"/>
          <a:cs typeface="+mn-cs"/>
        </a:defRPr>
      </a:lvl3pPr>
      <a:lvl4pPr marL="1201994" algn="l" defTabSz="801330" rtl="0" eaLnBrk="1" latinLnBrk="0" hangingPunct="1">
        <a:defRPr kumimoji="1" sz="1600" kern="1200">
          <a:solidFill>
            <a:schemeClr val="tx1"/>
          </a:solidFill>
          <a:latin typeface="+mn-lt"/>
          <a:ea typeface="+mn-ea"/>
          <a:cs typeface="+mn-cs"/>
        </a:defRPr>
      </a:lvl4pPr>
      <a:lvl5pPr marL="1602658" algn="l" defTabSz="801330" rtl="0" eaLnBrk="1" latinLnBrk="0" hangingPunct="1">
        <a:defRPr kumimoji="1" sz="1600" kern="1200">
          <a:solidFill>
            <a:schemeClr val="tx1"/>
          </a:solidFill>
          <a:latin typeface="+mn-lt"/>
          <a:ea typeface="+mn-ea"/>
          <a:cs typeface="+mn-cs"/>
        </a:defRPr>
      </a:lvl5pPr>
      <a:lvl6pPr marL="2003322" algn="l" defTabSz="801330" rtl="0" eaLnBrk="1" latinLnBrk="0" hangingPunct="1">
        <a:defRPr kumimoji="1" sz="1600" kern="1200">
          <a:solidFill>
            <a:schemeClr val="tx1"/>
          </a:solidFill>
          <a:latin typeface="+mn-lt"/>
          <a:ea typeface="+mn-ea"/>
          <a:cs typeface="+mn-cs"/>
        </a:defRPr>
      </a:lvl6pPr>
      <a:lvl7pPr marL="2403987" algn="l" defTabSz="801330" rtl="0" eaLnBrk="1" latinLnBrk="0" hangingPunct="1">
        <a:defRPr kumimoji="1" sz="1600" kern="1200">
          <a:solidFill>
            <a:schemeClr val="tx1"/>
          </a:solidFill>
          <a:latin typeface="+mn-lt"/>
          <a:ea typeface="+mn-ea"/>
          <a:cs typeface="+mn-cs"/>
        </a:defRPr>
      </a:lvl7pPr>
      <a:lvl8pPr marL="2804652" algn="l" defTabSz="801330" rtl="0" eaLnBrk="1" latinLnBrk="0" hangingPunct="1">
        <a:defRPr kumimoji="1" sz="1600" kern="1200">
          <a:solidFill>
            <a:schemeClr val="tx1"/>
          </a:solidFill>
          <a:latin typeface="+mn-lt"/>
          <a:ea typeface="+mn-ea"/>
          <a:cs typeface="+mn-cs"/>
        </a:defRPr>
      </a:lvl8pPr>
      <a:lvl9pPr marL="3205316" algn="l" defTabSz="801330"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ChangeArrowheads="1"/>
          </p:cNvSpPr>
          <p:nvPr/>
        </p:nvSpPr>
        <p:spPr bwMode="auto">
          <a:xfrm>
            <a:off x="446506" y="751265"/>
            <a:ext cx="8342431" cy="5877957"/>
          </a:xfrm>
          <a:prstGeom prst="roundRect">
            <a:avLst>
              <a:gd name="adj" fmla="val 2823"/>
            </a:avLst>
          </a:prstGeom>
          <a:solidFill>
            <a:srgbClr val="CCFFCC"/>
          </a:solidFill>
          <a:ln>
            <a:headEnd/>
            <a:tailEnd/>
          </a:ln>
        </p:spPr>
        <p:style>
          <a:lnRef idx="2">
            <a:schemeClr val="accent1"/>
          </a:lnRef>
          <a:fillRef idx="1">
            <a:schemeClr val="lt1"/>
          </a:fillRef>
          <a:effectRef idx="0">
            <a:schemeClr val="accent1"/>
          </a:effectRef>
          <a:fontRef idx="minor">
            <a:schemeClr val="dk1"/>
          </a:fontRef>
        </p:style>
        <p:txBody>
          <a:bodyPr lIns="80045" tIns="40027" rIns="80045" bIns="40027"/>
          <a:lstStyle/>
          <a:p>
            <a:pPr marL="268288" indent="-268288" fontAlgn="base">
              <a:spcBef>
                <a:spcPct val="0"/>
              </a:spcBef>
              <a:spcAft>
                <a:spcPct val="0"/>
              </a:spcAft>
              <a:defRPr/>
            </a:pPr>
            <a:r>
              <a:rPr lang="ja-JP" altLang="en-US" sz="2300" b="1" dirty="0">
                <a:solidFill>
                  <a:srgbClr val="000066"/>
                </a:solidFill>
                <a:latin typeface="+mj-ea"/>
                <a:ea typeface="+mj-ea"/>
              </a:rPr>
              <a:t>◎　「広島県自然災害に関する防災教育の手引」</a:t>
            </a:r>
            <a:r>
              <a:rPr lang="en-US" altLang="ja-JP" sz="2300" b="1" dirty="0">
                <a:solidFill>
                  <a:srgbClr val="000066"/>
                </a:solidFill>
                <a:latin typeface="+mj-ea"/>
                <a:ea typeface="+mj-ea"/>
              </a:rPr>
              <a:t>[</a:t>
            </a:r>
            <a:r>
              <a:rPr lang="ja-JP" altLang="en-US" sz="2300" b="1" dirty="0">
                <a:solidFill>
                  <a:srgbClr val="000066"/>
                </a:solidFill>
                <a:latin typeface="+mj-ea"/>
                <a:ea typeface="+mj-ea"/>
              </a:rPr>
              <a:t>別冊</a:t>
            </a:r>
            <a:r>
              <a:rPr lang="en-US" altLang="ja-JP" sz="2300" b="1" dirty="0" smtClean="0">
                <a:solidFill>
                  <a:srgbClr val="000066"/>
                </a:solidFill>
                <a:latin typeface="+mj-ea"/>
                <a:ea typeface="+mj-ea"/>
              </a:rPr>
              <a:t>]</a:t>
            </a:r>
            <a:r>
              <a:rPr lang="ja-JP" altLang="en-US" sz="2300" b="1" dirty="0" smtClean="0">
                <a:solidFill>
                  <a:srgbClr val="000066"/>
                </a:solidFill>
                <a:latin typeface="+mj-ea"/>
                <a:ea typeface="+mj-ea"/>
              </a:rPr>
              <a:t>追加事例</a:t>
            </a:r>
            <a:endParaRPr lang="en-US" altLang="ja-JP" sz="2300" b="1" dirty="0" smtClean="0">
              <a:solidFill>
                <a:srgbClr val="000066"/>
              </a:solidFill>
              <a:latin typeface="+mj-ea"/>
              <a:ea typeface="+mj-ea"/>
            </a:endParaRPr>
          </a:p>
          <a:p>
            <a:pPr fontAlgn="base">
              <a:spcBef>
                <a:spcPct val="0"/>
              </a:spcBef>
              <a:spcAft>
                <a:spcPct val="0"/>
              </a:spcAft>
              <a:defRPr/>
            </a:pPr>
            <a:r>
              <a:rPr lang="ja-JP" altLang="en-US" sz="2300" dirty="0" smtClean="0">
                <a:solidFill>
                  <a:srgbClr val="000066"/>
                </a:solidFill>
                <a:ea typeface="HGP創英角ｺﾞｼｯｸUB" pitchFamily="50" charset="-128"/>
              </a:rPr>
              <a:t>　　ひろしま</a:t>
            </a:r>
            <a:r>
              <a:rPr lang="ja-JP" altLang="en-US" sz="2300" dirty="0">
                <a:solidFill>
                  <a:srgbClr val="000066"/>
                </a:solidFill>
                <a:ea typeface="HGP創英角ｺﾞｼｯｸUB" pitchFamily="50" charset="-128"/>
              </a:rPr>
              <a:t>マイ・タイムラインの取組に関連した学習指導案</a:t>
            </a: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1100" dirty="0" smtClean="0">
              <a:solidFill>
                <a:srgbClr val="000066"/>
              </a:solidFill>
              <a:ea typeface="HGP創英角ｺﾞｼｯｸUB" pitchFamily="50" charset="-128"/>
            </a:endParaRPr>
          </a:p>
          <a:p>
            <a:pPr fontAlgn="base">
              <a:spcBef>
                <a:spcPct val="0"/>
              </a:spcBef>
              <a:spcAft>
                <a:spcPct val="0"/>
              </a:spcAft>
              <a:defRPr/>
            </a:pPr>
            <a:r>
              <a:rPr lang="ja-JP" altLang="en-US" sz="1400" dirty="0" smtClean="0">
                <a:solidFill>
                  <a:srgbClr val="000066"/>
                </a:solidFill>
                <a:ea typeface="HGP創英角ｺﾞｼｯｸUB" pitchFamily="50" charset="-128"/>
              </a:rPr>
              <a:t>１</a:t>
            </a:r>
            <a:r>
              <a:rPr lang="ja-JP" altLang="en-US" sz="1400" dirty="0">
                <a:solidFill>
                  <a:srgbClr val="000066"/>
                </a:solidFill>
                <a:ea typeface="HGP創英角ｺﾞｼｯｸUB" pitchFamily="50" charset="-128"/>
              </a:rPr>
              <a:t>　単元の目標及び計画</a:t>
            </a:r>
          </a:p>
          <a:p>
            <a:pPr fontAlgn="base">
              <a:spcBef>
                <a:spcPct val="0"/>
              </a:spcBef>
              <a:spcAft>
                <a:spcPct val="0"/>
              </a:spcAft>
              <a:defRPr/>
            </a:pPr>
            <a:r>
              <a:rPr lang="ja-JP" altLang="en-US" sz="1400" dirty="0">
                <a:solidFill>
                  <a:srgbClr val="000066"/>
                </a:solidFill>
                <a:ea typeface="HGP創英角ｺﾞｼｯｸUB" pitchFamily="50" charset="-128"/>
              </a:rPr>
              <a:t>（１）単元の目標</a:t>
            </a:r>
          </a:p>
          <a:p>
            <a:pPr fontAlgn="base">
              <a:spcBef>
                <a:spcPct val="0"/>
              </a:spcBef>
              <a:spcAft>
                <a:spcPct val="0"/>
              </a:spcAft>
              <a:defRPr/>
            </a:pPr>
            <a:r>
              <a:rPr lang="ja-JP" altLang="en-US" sz="1400" dirty="0">
                <a:solidFill>
                  <a:srgbClr val="000066"/>
                </a:solidFill>
                <a:ea typeface="HGP創英角ｺﾞｼｯｸUB" pitchFamily="50" charset="-128"/>
              </a:rPr>
              <a:t>      過去に発生した広島県内の自然災害などに着目して，家庭・学校での備えや地域の関係機関の役割や協力などに関する学習課題について，主体的に追究して考え，表現するとともに，学習したことをもとに安全で安心な社会づくりのために，今後さらに必要なことを考えることができる。</a:t>
            </a:r>
          </a:p>
          <a:p>
            <a:pPr fontAlgn="base">
              <a:spcBef>
                <a:spcPct val="0"/>
              </a:spcBef>
              <a:spcAft>
                <a:spcPct val="0"/>
              </a:spcAft>
              <a:defRPr/>
            </a:pPr>
            <a:r>
              <a:rPr lang="ja-JP" altLang="en-US" sz="1400" dirty="0">
                <a:solidFill>
                  <a:srgbClr val="000066"/>
                </a:solidFill>
                <a:ea typeface="HGP創英角ｺﾞｼｯｸUB" pitchFamily="50" charset="-128"/>
              </a:rPr>
              <a:t>（２）単元の計画（全</a:t>
            </a:r>
            <a:r>
              <a:rPr lang="en-US" altLang="ja-JP" sz="1400" dirty="0">
                <a:solidFill>
                  <a:srgbClr val="000066"/>
                </a:solidFill>
                <a:ea typeface="HGP創英角ｺﾞｼｯｸUB" pitchFamily="50" charset="-128"/>
              </a:rPr>
              <a:t>10</a:t>
            </a:r>
            <a:r>
              <a:rPr lang="ja-JP" altLang="en-US" sz="1400" dirty="0">
                <a:solidFill>
                  <a:srgbClr val="000066"/>
                </a:solidFill>
                <a:ea typeface="HGP創英角ｺﾞｼｯｸUB" pitchFamily="50" charset="-128"/>
              </a:rPr>
              <a:t>時間）本時：</a:t>
            </a:r>
            <a:r>
              <a:rPr lang="en-US" altLang="ja-JP" sz="1400" dirty="0">
                <a:solidFill>
                  <a:srgbClr val="000066"/>
                </a:solidFill>
                <a:ea typeface="HGP創英角ｺﾞｼｯｸUB" pitchFamily="50" charset="-128"/>
              </a:rPr>
              <a:t>9/10</a:t>
            </a:r>
          </a:p>
          <a:p>
            <a:pPr fontAlgn="base">
              <a:spcBef>
                <a:spcPct val="0"/>
              </a:spcBef>
              <a:spcAft>
                <a:spcPct val="0"/>
              </a:spcAft>
              <a:defRPr/>
            </a:pPr>
            <a:r>
              <a:rPr lang="ja-JP" altLang="en-US" sz="1400" dirty="0">
                <a:solidFill>
                  <a:srgbClr val="000066"/>
                </a:solidFill>
                <a:ea typeface="HGP創英角ｺﾞｼｯｸUB" pitchFamily="50" charset="-128"/>
              </a:rPr>
              <a:t>　　　１次・・・地震からくらしを守る（８時間）</a:t>
            </a:r>
          </a:p>
          <a:p>
            <a:pPr fontAlgn="base">
              <a:spcBef>
                <a:spcPct val="0"/>
              </a:spcBef>
              <a:spcAft>
                <a:spcPct val="0"/>
              </a:spcAft>
              <a:defRPr/>
            </a:pPr>
            <a:r>
              <a:rPr lang="ja-JP" altLang="en-US" sz="1400" dirty="0">
                <a:solidFill>
                  <a:srgbClr val="000066"/>
                </a:solidFill>
                <a:ea typeface="HGP創英角ｺﾞｼｯｸUB" pitchFamily="50" charset="-128"/>
              </a:rPr>
              <a:t>　　　２次・・・風水害・火山災害からくらしを守る（本時：２時間のうち１時間目）</a:t>
            </a:r>
          </a:p>
          <a:p>
            <a:pPr fontAlgn="base">
              <a:spcBef>
                <a:spcPct val="0"/>
              </a:spcBef>
              <a:spcAft>
                <a:spcPct val="0"/>
              </a:spcAft>
              <a:defRPr/>
            </a:pPr>
            <a:endParaRPr lang="ja-JP" altLang="en-US" sz="1400" dirty="0">
              <a:solidFill>
                <a:srgbClr val="000066"/>
              </a:solidFill>
              <a:ea typeface="HGP創英角ｺﾞｼｯｸUB" pitchFamily="50" charset="-128"/>
            </a:endParaRPr>
          </a:p>
          <a:p>
            <a:pPr fontAlgn="base">
              <a:spcBef>
                <a:spcPct val="0"/>
              </a:spcBef>
              <a:spcAft>
                <a:spcPct val="0"/>
              </a:spcAft>
              <a:defRPr/>
            </a:pPr>
            <a:r>
              <a:rPr lang="ja-JP" altLang="en-US" sz="1400" dirty="0">
                <a:solidFill>
                  <a:srgbClr val="000066"/>
                </a:solidFill>
                <a:ea typeface="HGP創英角ｺﾞｼｯｸUB" pitchFamily="50" charset="-128"/>
              </a:rPr>
              <a:t>２　学習指導要領等の該当箇所</a:t>
            </a:r>
          </a:p>
          <a:p>
            <a:pPr fontAlgn="base">
              <a:spcBef>
                <a:spcPct val="0"/>
              </a:spcBef>
              <a:spcAft>
                <a:spcPct val="0"/>
              </a:spcAft>
              <a:defRPr/>
            </a:pPr>
            <a:r>
              <a:rPr lang="ja-JP" altLang="en-US" sz="1400" dirty="0">
                <a:solidFill>
                  <a:srgbClr val="000066"/>
                </a:solidFill>
                <a:ea typeface="HGP創英角ｺﾞｼｯｸUB" pitchFamily="50" charset="-128"/>
              </a:rPr>
              <a:t>　　小学校学習指導要領・第２章・第２節社会・第２各学年の目標及び内容・</a:t>
            </a:r>
            <a:r>
              <a:rPr lang="en-US" altLang="ja-JP" sz="1400" dirty="0">
                <a:solidFill>
                  <a:srgbClr val="000066"/>
                </a:solidFill>
                <a:ea typeface="HGP創英角ｺﾞｼｯｸUB" pitchFamily="50" charset="-128"/>
              </a:rPr>
              <a:t>〔</a:t>
            </a:r>
            <a:r>
              <a:rPr lang="ja-JP" altLang="en-US" sz="1400" dirty="0">
                <a:solidFill>
                  <a:srgbClr val="000066"/>
                </a:solidFill>
                <a:ea typeface="HGP創英角ｺﾞｼｯｸUB" pitchFamily="50" charset="-128"/>
              </a:rPr>
              <a:t>第４学年</a:t>
            </a:r>
            <a:r>
              <a:rPr lang="en-US" altLang="ja-JP" sz="1400" dirty="0">
                <a:solidFill>
                  <a:srgbClr val="000066"/>
                </a:solidFill>
                <a:ea typeface="HGP創英角ｺﾞｼｯｸUB" pitchFamily="50" charset="-128"/>
              </a:rPr>
              <a:t>〕</a:t>
            </a: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r>
              <a:rPr lang="en-US" altLang="ja-JP" dirty="0" smtClean="0">
                <a:solidFill>
                  <a:srgbClr val="000066"/>
                </a:solidFill>
                <a:ea typeface="HGP創英角ｺﾞｼｯｸUB" pitchFamily="50" charset="-128"/>
              </a:rPr>
              <a:t>https</a:t>
            </a:r>
            <a:r>
              <a:rPr lang="en-US" altLang="ja-JP" dirty="0">
                <a:solidFill>
                  <a:srgbClr val="000066"/>
                </a:solidFill>
                <a:ea typeface="HGP創英角ｺﾞｼｯｸUB" pitchFamily="50" charset="-128"/>
              </a:rPr>
              <a:t>://</a:t>
            </a:r>
            <a:r>
              <a:rPr lang="en-US" altLang="ja-JP" dirty="0" smtClean="0">
                <a:solidFill>
                  <a:srgbClr val="000066"/>
                </a:solidFill>
                <a:ea typeface="HGP創英角ｺﾞｼｯｸUB" pitchFamily="50" charset="-128"/>
              </a:rPr>
              <a:t>www.pref.hiroshima.lg.jp/site/kyouiku/bessatsu-bousai-tebiki-tuika.html</a:t>
            </a:r>
            <a:endParaRPr lang="en-US" altLang="ja-JP"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en-US" altLang="ja-JP" sz="2300" dirty="0">
              <a:solidFill>
                <a:srgbClr val="000066"/>
              </a:solidFill>
              <a:ea typeface="HGP創英角ｺﾞｼｯｸUB" pitchFamily="50" charset="-128"/>
            </a:endParaRPr>
          </a:p>
          <a:p>
            <a:pPr fontAlgn="base">
              <a:spcBef>
                <a:spcPct val="0"/>
              </a:spcBef>
              <a:spcAft>
                <a:spcPct val="0"/>
              </a:spcAft>
              <a:defRPr/>
            </a:pPr>
            <a:endParaRPr lang="ja-JP" altLang="en-US" sz="2300" dirty="0">
              <a:solidFill>
                <a:srgbClr val="000066"/>
              </a:solidFill>
              <a:ea typeface="HGP創英角ｺﾞｼｯｸUB" pitchFamily="50" charset="-128"/>
            </a:endParaRPr>
          </a:p>
        </p:txBody>
      </p:sp>
      <p:sp>
        <p:nvSpPr>
          <p:cNvPr id="5" name="タイトル 4"/>
          <p:cNvSpPr>
            <a:spLocks noGrp="1"/>
          </p:cNvSpPr>
          <p:nvPr>
            <p:ph type="title"/>
          </p:nvPr>
        </p:nvSpPr>
        <p:spPr>
          <a:xfrm>
            <a:off x="0" y="-27384"/>
            <a:ext cx="9144000" cy="584684"/>
          </a:xfrm>
          <a:solidFill>
            <a:srgbClr val="00B050"/>
          </a:solidFill>
        </p:spPr>
        <p:txBody>
          <a:bodyPr>
            <a:normAutofit/>
          </a:bodyPr>
          <a:lstStyle/>
          <a:p>
            <a:pPr algn="l"/>
            <a:r>
              <a:rPr lang="en-US" altLang="ja-JP" sz="2800" b="1" dirty="0">
                <a:solidFill>
                  <a:srgbClr val="FFFFFF"/>
                </a:solidFill>
                <a:latin typeface="+mn-ea"/>
                <a:ea typeface="+mn-ea"/>
              </a:rPr>
              <a:t>2</a:t>
            </a:r>
            <a:r>
              <a:rPr lang="ja-JP" altLang="en-US" sz="2800" b="1" dirty="0">
                <a:solidFill>
                  <a:srgbClr val="FFFFFF"/>
                </a:solidFill>
                <a:latin typeface="+mn-ea"/>
                <a:ea typeface="+mn-ea"/>
              </a:rPr>
              <a:t>　県内の防災教育の状況</a:t>
            </a:r>
          </a:p>
        </p:txBody>
      </p:sp>
      <p:sp>
        <p:nvSpPr>
          <p:cNvPr id="6" name="スライド番号プレースホルダー 5"/>
          <p:cNvSpPr txBox="1">
            <a:spLocks/>
          </p:cNvSpPr>
          <p:nvPr/>
        </p:nvSpPr>
        <p:spPr>
          <a:xfrm>
            <a:off x="8604488" y="6525344"/>
            <a:ext cx="576024" cy="360000"/>
          </a:xfrm>
          <a:prstGeom prst="rect">
            <a:avLst/>
          </a:prstGeom>
        </p:spPr>
        <p:txBody>
          <a:bodyPr lIns="79740" tIns="39871" rIns="79740" bIns="39871"/>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3306B68E-78B5-4313-931A-F1782AFCFFE8}" type="slidenum">
              <a:rPr lang="en-US" altLang="ja-JP" smtClean="0">
                <a:solidFill>
                  <a:srgbClr val="000099"/>
                </a:solidFill>
                <a:latin typeface="Tahoma" panose="020B0604030504040204" pitchFamily="34" charset="0"/>
                <a:ea typeface="Tahoma" panose="020B0604030504040204" pitchFamily="34" charset="0"/>
                <a:cs typeface="Tahoma" panose="020B0604030504040204" pitchFamily="34" charset="0"/>
              </a:rPr>
              <a:pPr algn="r">
                <a:defRPr/>
              </a:pPr>
              <a:t>1</a:t>
            </a:fld>
            <a:endParaRPr lang="en-US" altLang="ja-JP"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9" name="テキスト ボックス 8"/>
          <p:cNvSpPr txBox="1"/>
          <p:nvPr/>
        </p:nvSpPr>
        <p:spPr>
          <a:xfrm>
            <a:off x="-16332" y="-32463"/>
            <a:ext cx="9144000" cy="742112"/>
          </a:xfrm>
          <a:prstGeom prst="rect">
            <a:avLst/>
          </a:prstGeom>
          <a:solidFill>
            <a:srgbClr val="009900"/>
          </a:solidFill>
        </p:spPr>
        <p:txBody>
          <a:bodyPr wrap="square" lIns="0" tIns="0" rIns="0" bIns="0" rtlCol="0" anchor="ctr" anchorCtr="0">
            <a:noAutofit/>
          </a:bodyPr>
          <a:lstStyle/>
          <a:p>
            <a:pPr fontAlgn="base">
              <a:lnSpc>
                <a:spcPct val="125000"/>
              </a:lnSpc>
              <a:spcBef>
                <a:spcPct val="0"/>
              </a:spcBef>
              <a:spcAft>
                <a:spcPct val="0"/>
              </a:spcAft>
            </a:pPr>
            <a:r>
              <a:rPr lang="ja-JP" altLang="en-US" sz="2500" b="1" dirty="0">
                <a:solidFill>
                  <a:schemeClr val="bg1"/>
                </a:solidFill>
                <a:latin typeface="HG丸ｺﾞｼｯｸM-PRO" panose="020F0600000000000000" pitchFamily="50" charset="-128"/>
                <a:ea typeface="HG丸ｺﾞｼｯｸM-PRO" panose="020F0600000000000000" pitchFamily="50" charset="-128"/>
              </a:rPr>
              <a:t>「ひろしまマイ・タイムライン」の取組について</a:t>
            </a:r>
          </a:p>
        </p:txBody>
      </p:sp>
      <p:sp>
        <p:nvSpPr>
          <p:cNvPr id="2" name="正方形/長方形 1"/>
          <p:cNvSpPr/>
          <p:nvPr/>
        </p:nvSpPr>
        <p:spPr>
          <a:xfrm>
            <a:off x="611560" y="4077072"/>
            <a:ext cx="7992928" cy="20313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fontAlgn="base">
              <a:spcBef>
                <a:spcPct val="0"/>
              </a:spcBef>
              <a:spcAft>
                <a:spcPct val="0"/>
              </a:spcAft>
              <a:defRPr/>
            </a:pPr>
            <a:r>
              <a:rPr lang="ja-JP" altLang="en-US" sz="1400" dirty="0" smtClean="0">
                <a:solidFill>
                  <a:srgbClr val="000066"/>
                </a:solidFill>
                <a:ea typeface="HGP創英角ｺﾞｼｯｸUB" pitchFamily="50" charset="-128"/>
              </a:rPr>
              <a:t>２</a:t>
            </a:r>
            <a:r>
              <a:rPr lang="ja-JP" altLang="en-US" sz="1400" dirty="0">
                <a:solidFill>
                  <a:srgbClr val="000066"/>
                </a:solidFill>
                <a:ea typeface="HGP創英角ｺﾞｼｯｸUB" pitchFamily="50" charset="-128"/>
              </a:rPr>
              <a:t>　内容</a:t>
            </a:r>
          </a:p>
          <a:p>
            <a:pPr fontAlgn="base">
              <a:spcBef>
                <a:spcPct val="0"/>
              </a:spcBef>
              <a:spcAft>
                <a:spcPct val="0"/>
              </a:spcAft>
              <a:defRPr/>
            </a:pPr>
            <a:r>
              <a:rPr lang="ja-JP" altLang="en-US" sz="1400" dirty="0">
                <a:solidFill>
                  <a:srgbClr val="000066"/>
                </a:solidFill>
                <a:ea typeface="HGP創英角ｺﾞｼｯｸUB" pitchFamily="50" charset="-128"/>
              </a:rPr>
              <a:t>（３）自然災害から人々を守る活動について，学習の問題を追究・解決する活動を通して，次の事項を身に付けることができるよう指導する。</a:t>
            </a:r>
          </a:p>
          <a:p>
            <a:pPr fontAlgn="base">
              <a:spcBef>
                <a:spcPct val="0"/>
              </a:spcBef>
              <a:spcAft>
                <a:spcPct val="0"/>
              </a:spcAft>
              <a:defRPr/>
            </a:pPr>
            <a:r>
              <a:rPr lang="ja-JP" altLang="en-US" sz="1400" dirty="0" smtClean="0">
                <a:solidFill>
                  <a:srgbClr val="000066"/>
                </a:solidFill>
                <a:ea typeface="HGP創英角ｺﾞｼｯｸUB" pitchFamily="50" charset="-128"/>
              </a:rPr>
              <a:t>ア</a:t>
            </a:r>
            <a:r>
              <a:rPr lang="ja-JP" altLang="en-US" sz="1400" dirty="0">
                <a:solidFill>
                  <a:srgbClr val="000066"/>
                </a:solidFill>
                <a:ea typeface="HGP創英角ｺﾞｼｯｸUB" pitchFamily="50" charset="-128"/>
              </a:rPr>
              <a:t>　次のような知識及び技能を身に付けること。</a:t>
            </a:r>
          </a:p>
          <a:p>
            <a:pPr fontAlgn="base">
              <a:spcBef>
                <a:spcPct val="0"/>
              </a:spcBef>
              <a:spcAft>
                <a:spcPct val="0"/>
              </a:spcAft>
              <a:defRPr/>
            </a:pPr>
            <a:r>
              <a:rPr lang="en-US" altLang="ja-JP" sz="1400" dirty="0">
                <a:solidFill>
                  <a:srgbClr val="000066"/>
                </a:solidFill>
                <a:ea typeface="HGP創英角ｺﾞｼｯｸUB" pitchFamily="50" charset="-128"/>
              </a:rPr>
              <a:t>(</a:t>
            </a:r>
            <a:r>
              <a:rPr lang="ja-JP" altLang="en-US" sz="1400" dirty="0">
                <a:solidFill>
                  <a:srgbClr val="000066"/>
                </a:solidFill>
                <a:ea typeface="HGP創英角ｺﾞｼｯｸUB" pitchFamily="50" charset="-128"/>
              </a:rPr>
              <a:t>ア</a:t>
            </a:r>
            <a:r>
              <a:rPr lang="en-US" altLang="ja-JP" sz="1400" dirty="0">
                <a:solidFill>
                  <a:srgbClr val="000066"/>
                </a:solidFill>
                <a:ea typeface="HGP創英角ｺﾞｼｯｸUB" pitchFamily="50" charset="-128"/>
              </a:rPr>
              <a:t>) </a:t>
            </a:r>
            <a:r>
              <a:rPr lang="ja-JP" altLang="en-US" sz="1400" dirty="0">
                <a:solidFill>
                  <a:srgbClr val="000066"/>
                </a:solidFill>
                <a:ea typeface="HGP創英角ｺﾞｼｯｸUB" pitchFamily="50" charset="-128"/>
              </a:rPr>
              <a:t>地域の関係機関や人々は，自然災害に対し，様々な協力をして対処してきたことや，今後想定される災害に対し，様々な備えをしていることを理解する。</a:t>
            </a:r>
          </a:p>
          <a:p>
            <a:pPr fontAlgn="base">
              <a:spcBef>
                <a:spcPct val="0"/>
              </a:spcBef>
              <a:spcAft>
                <a:spcPct val="0"/>
              </a:spcAft>
              <a:defRPr/>
            </a:pPr>
            <a:r>
              <a:rPr lang="ja-JP" altLang="en-US" sz="1400" dirty="0">
                <a:solidFill>
                  <a:srgbClr val="000066"/>
                </a:solidFill>
                <a:ea typeface="HGP創英角ｺﾞｼｯｸUB" pitchFamily="50" charset="-128"/>
              </a:rPr>
              <a:t>イ　次のような思考力，判断力，表現力等を身に付けること。</a:t>
            </a:r>
          </a:p>
          <a:p>
            <a:pPr fontAlgn="base">
              <a:spcBef>
                <a:spcPct val="0"/>
              </a:spcBef>
              <a:spcAft>
                <a:spcPct val="0"/>
              </a:spcAft>
              <a:defRPr/>
            </a:pPr>
            <a:r>
              <a:rPr lang="en-US" altLang="ja-JP" sz="1400" dirty="0">
                <a:solidFill>
                  <a:srgbClr val="000066"/>
                </a:solidFill>
                <a:ea typeface="HGP創英角ｺﾞｼｯｸUB" pitchFamily="50" charset="-128"/>
              </a:rPr>
              <a:t>(</a:t>
            </a:r>
            <a:r>
              <a:rPr lang="ja-JP" altLang="en-US" sz="1400" dirty="0">
                <a:solidFill>
                  <a:srgbClr val="000066"/>
                </a:solidFill>
                <a:ea typeface="HGP創英角ｺﾞｼｯｸUB" pitchFamily="50" charset="-128"/>
              </a:rPr>
              <a:t>ア</a:t>
            </a:r>
            <a:r>
              <a:rPr lang="en-US" altLang="ja-JP" sz="1400" dirty="0">
                <a:solidFill>
                  <a:srgbClr val="000066"/>
                </a:solidFill>
                <a:ea typeface="HGP創英角ｺﾞｼｯｸUB" pitchFamily="50" charset="-128"/>
              </a:rPr>
              <a:t>)</a:t>
            </a:r>
            <a:r>
              <a:rPr lang="ja-JP" altLang="en-US" sz="1400" dirty="0">
                <a:solidFill>
                  <a:srgbClr val="000066"/>
                </a:solidFill>
                <a:ea typeface="HGP創英角ｺﾞｼｯｸUB" pitchFamily="50" charset="-128"/>
              </a:rPr>
              <a:t>過去に発生した地域の自然災害，関係機関の協力などに着目して，災害から人々を守る活動を捉え，その働きを考え，表現すること。</a:t>
            </a:r>
          </a:p>
        </p:txBody>
      </p:sp>
    </p:spTree>
    <p:extLst>
      <p:ext uri="{BB962C8B-B14F-4D97-AF65-F5344CB8AC3E}">
        <p14:creationId xmlns:p14="http://schemas.microsoft.com/office/powerpoint/2010/main" val="1889152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オリジナル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8E8E8"/>
        </a:solidFill>
        <a:ln w="9525">
          <a:noFill/>
        </a:ln>
        <a:effectLst/>
      </a:spPr>
      <a:bodyPr rot="0" spcFirstLastPara="0" vertOverflow="overflow" horzOverflow="overflow" vert="horz" wrap="square" lIns="144000" tIns="0" rIns="144000" bIns="25200" numCol="1" spcCol="0" rtlCol="0" fromWordArt="0" anchor="ctr" anchorCtr="0" forceAA="0" compatLnSpc="1">
        <a:prstTxWarp prst="textNoShape">
          <a:avLst/>
        </a:prstTxWarp>
        <a:noAutofit/>
      </a:bodyPr>
      <a:lstStyle>
        <a:defPPr algn="ctr">
          <a:defRPr kumimoji="1" sz="1400" dirty="0" smtClean="0">
            <a:solidFill>
              <a:schemeClr val="tx1"/>
            </a:solidFill>
            <a:latin typeface="HGPｺﾞｼｯｸM" panose="020B0600000000000000" pitchFamily="50" charset="-128"/>
            <a:ea typeface="HGPｺﾞｼｯｸM" panose="020B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oAutofit/>
      </a:bodyPr>
      <a:lstStyle>
        <a:defPPr algn="just" rtl="0" fontAlgn="base">
          <a:lnSpc>
            <a:spcPct val="125000"/>
          </a:lnSpc>
          <a:spcBef>
            <a:spcPct val="0"/>
          </a:spcBef>
          <a:spcAft>
            <a:spcPct val="0"/>
          </a:spcAft>
          <a:defRPr kumimoji="1" sz="1400" kern="1200" smtClean="0">
            <a:solidFill>
              <a:srgbClr val="000000"/>
            </a:solidFill>
            <a:latin typeface="ＭＳ Ｐゴシック" panose="020B0600070205080204" pitchFamily="50" charset="-128"/>
            <a:ea typeface="ＭＳ Ｐゴシック" panose="020B060007020508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8183</TotalTime>
  <Words>23</Words>
  <Application>Microsoft Office PowerPoint</Application>
  <PresentationFormat>画面に合わせる (4:3)</PresentationFormat>
  <Paragraphs>48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2_オリジナルテンプレート</vt:lpstr>
      <vt:lpstr>2　県内の防災教育の状況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今後の広島県の健康教育 の充実に向けて</dc:title>
  <dc:creator>広島県</dc:creator>
  <cp:lastModifiedBy>広島県</cp:lastModifiedBy>
  <cp:revision>193</cp:revision>
  <cp:lastPrinted>2021-01-19T12:49:12Z</cp:lastPrinted>
  <dcterms:created xsi:type="dcterms:W3CDTF">2017-10-26T06:30:44Z</dcterms:created>
  <dcterms:modified xsi:type="dcterms:W3CDTF">2021-01-20T21:05:43Z</dcterms:modified>
</cp:coreProperties>
</file>