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dp" ContentType="image/vnd.ms-photo"/>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56" r:id="rId1"/>
  </p:sldMasterIdLst>
  <p:notesMasterIdLst>
    <p:notesMasterId r:id="rId5"/>
  </p:notesMasterIdLst>
  <p:handoutMasterIdLst>
    <p:handoutMasterId r:id="rId6"/>
  </p:handoutMasterIdLst>
  <p:sldIdLst>
    <p:sldId id="407" r:id="rId2"/>
    <p:sldId id="453" r:id="rId3"/>
    <p:sldId id="447" r:id="rId4"/>
  </p:sldIdLst>
  <p:sldSz cx="9144000" cy="6858000" type="screen4x3"/>
  <p:notesSz cx="6797675" cy="9926638"/>
  <p:defaultText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2880">
          <p15:clr>
            <a:srgbClr val="A4A3A4"/>
          </p15:clr>
        </p15:guide>
      </p15:sldGuideLst>
    </p:ext>
    <p:ext uri="{2D200454-40CA-4A62-9FC3-DE9A4176ACB9}">
      <p15:notesGuideLst xmlns:p15="http://schemas.microsoft.com/office/powerpoint/2012/main" xmlns="">
        <p15:guide id="1" orient="horz" pos="3131" userDrawn="1">
          <p15:clr>
            <a:srgbClr val="A4A3A4"/>
          </p15:clr>
        </p15:guide>
        <p15:guide id="2" pos="2144" userDrawn="1">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CFFCC"/>
    <a:srgbClr val="0000FF"/>
    <a:srgbClr val="FFFFCC"/>
    <a:srgbClr val="66FFFF"/>
    <a:srgbClr val="FFFF99"/>
    <a:srgbClr val="009900"/>
    <a:srgbClr val="FFFF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a:tblStyle styleId="{5C22544A-7EE6-4342-B048-85BDC9FD1C3A}" styleName="中間スタイル 2 - アクセント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スタイル (淡色)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912C8C85-51F0-491E-9774-3900AFEF0FD7}" styleName="淡色スタイル 2 - アクセント 6">
    <a:wholeTbl>
      <a:tcTxStyle>
        <a:fontRef idx="minor">
          <a:scrgbClr r="0" g="0" b="0"/>
        </a:fontRef>
        <a:schemeClr val="tx1"/>
      </a:tcTxStyle>
      <a:tcStyle>
        <a:tcBdr>
          <a:left>
            <a:lnRef idx="1">
              <a:schemeClr val="accent6"/>
            </a:lnRef>
          </a:left>
          <a:right>
            <a:lnRef idx="1">
              <a:schemeClr val="accent6"/>
            </a:lnRef>
          </a:right>
          <a:top>
            <a:lnRef idx="1">
              <a:schemeClr val="accent6"/>
            </a:lnRef>
          </a:top>
          <a:bottom>
            <a:lnRef idx="1">
              <a:schemeClr val="accent6"/>
            </a:lnRef>
          </a:bottom>
          <a:insideH>
            <a:ln>
              <a:noFill/>
            </a:ln>
          </a:insideH>
          <a:insideV>
            <a:ln>
              <a:noFill/>
            </a:ln>
          </a:insideV>
        </a:tcBdr>
        <a:fill>
          <a:noFill/>
        </a:fill>
      </a:tcStyle>
    </a:wholeTbl>
    <a:band1H>
      <a:tcStyle>
        <a:tcBdr>
          <a:top>
            <a:lnRef idx="1">
              <a:schemeClr val="accent6"/>
            </a:lnRef>
          </a:top>
          <a:bottom>
            <a:lnRef idx="1">
              <a:schemeClr val="accent6"/>
            </a:lnRef>
          </a:bottom>
        </a:tcBdr>
      </a:tcStyle>
    </a:band1H>
    <a:band1V>
      <a:tcStyle>
        <a:tcBdr>
          <a:left>
            <a:lnRef idx="1">
              <a:schemeClr val="accent6"/>
            </a:lnRef>
          </a:left>
          <a:right>
            <a:lnRef idx="1">
              <a:schemeClr val="accent6"/>
            </a:lnRef>
          </a:right>
        </a:tcBdr>
      </a:tcStyle>
    </a:band1V>
    <a:band2V>
      <a:tcStyle>
        <a:tcBdr>
          <a:left>
            <a:lnRef idx="1">
              <a:schemeClr val="accent6"/>
            </a:lnRef>
          </a:left>
          <a:right>
            <a:lnRef idx="1">
              <a:schemeClr val="accent6"/>
            </a:lnRef>
          </a:right>
        </a:tcBdr>
      </a:tcStyle>
    </a:band2V>
    <a:lastCol>
      <a:tcTxStyle b="on"/>
      <a:tcStyle>
        <a:tcBdr/>
      </a:tcStyle>
    </a:lastCol>
    <a:firstCol>
      <a:tcTxStyle b="on"/>
      <a:tcStyle>
        <a:tcBdr/>
      </a:tcStyle>
    </a:firstCol>
    <a:lastRow>
      <a:tcTxStyle b="on"/>
      <a:tcStyle>
        <a:tcBdr>
          <a:top>
            <a:ln w="50800" cmpd="dbl">
              <a:solidFill>
                <a:schemeClr val="accent6"/>
              </a:solidFill>
            </a:ln>
          </a:top>
        </a:tcBdr>
      </a:tcStyle>
    </a:lastRow>
    <a:firstRow>
      <a:tcTxStyle b="on">
        <a:fontRef idx="minor">
          <a:scrgbClr r="0" g="0" b="0"/>
        </a:fontRef>
        <a:schemeClr val="bg1"/>
      </a:tcTxStyle>
      <a:tcStyle>
        <a:tcBdr/>
        <a:fillRef idx="1">
          <a:schemeClr val="accent6"/>
        </a:fillRef>
      </a:tcStyle>
    </a:firstRow>
  </a:tblStyle>
  <a:tblStyle styleId="{616DA210-FB5B-4158-B5E0-FEB733F419BA}" styleName="スタイル (淡色) 3">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band1H>
      <a:tcStyle>
        <a:tcBdr/>
        <a:fill>
          <a:solidFill>
            <a:schemeClr val="tx1">
              <a:alpha val="20000"/>
            </a:schemeClr>
          </a:solidFill>
        </a:fill>
      </a:tcStyle>
    </a:band1H>
    <a:band1V>
      <a:tcStyle>
        <a:tcBdr/>
        <a:fill>
          <a:solidFill>
            <a:schemeClr val="tx1">
              <a:alpha val="20000"/>
            </a:schemeClr>
          </a:solidFill>
        </a:fill>
      </a:tcStyle>
    </a:band1V>
    <a:lastCol>
      <a:tcTxStyle b="on"/>
      <a:tcStyle>
        <a:tcBdr/>
      </a:tcStyle>
    </a:lastCol>
    <a:firstCol>
      <a:tcTxStyle b="on"/>
      <a:tcStyle>
        <a:tcBdr/>
      </a:tcStyle>
    </a:firstCol>
    <a:lastRow>
      <a:tcTxStyle b="on"/>
      <a:tcStyle>
        <a:tcBdr>
          <a:top>
            <a:ln w="50800" cmpd="dbl">
              <a:solidFill>
                <a:schemeClr val="tx1"/>
              </a:solidFill>
            </a:ln>
          </a:top>
        </a:tcBdr>
        <a:fill>
          <a:noFill/>
        </a:fill>
      </a:tcStyle>
    </a:lastRow>
    <a:firstRow>
      <a:tcTxStyle b="on"/>
      <a:tcStyle>
        <a:tcBdr>
          <a:bottom>
            <a:ln w="25400" cmpd="sng">
              <a:solidFill>
                <a:schemeClr val="tx1"/>
              </a:solidFill>
            </a:ln>
          </a:bottom>
        </a:tcBdr>
        <a:fill>
          <a:noFill/>
        </a:fill>
      </a:tcStyle>
    </a:firstRow>
  </a:tblStyle>
  <a:tblStyle styleId="{BC89EF96-8CEA-46FF-86C4-4CE0E7609802}" styleName="淡色スタイル 3 - アクセント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 styleId="{5940675A-B579-460E-94D1-54222C63F5DA}" styleName="スタイルなし、表のグリッド線あり">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2957" autoAdjust="0"/>
    <p:restoredTop sz="66551" autoAdjust="0"/>
  </p:normalViewPr>
  <p:slideViewPr>
    <p:cSldViewPr>
      <p:cViewPr>
        <p:scale>
          <a:sx n="66" d="100"/>
          <a:sy n="66" d="100"/>
        </p:scale>
        <p:origin x="-2976" y="-234"/>
      </p:cViewPr>
      <p:guideLst>
        <p:guide orient="horz" pos="2160"/>
        <p:guide pos="2880"/>
      </p:guideLst>
    </p:cSldViewPr>
  </p:slideViewPr>
  <p:notesTextViewPr>
    <p:cViewPr>
      <p:scale>
        <a:sx n="1" d="1"/>
        <a:sy n="1" d="1"/>
      </p:scale>
      <p:origin x="0" y="0"/>
    </p:cViewPr>
  </p:notesTextViewPr>
  <p:notesViewPr>
    <p:cSldViewPr>
      <p:cViewPr varScale="1">
        <p:scale>
          <a:sx n="57" d="100"/>
          <a:sy n="57" d="100"/>
        </p:scale>
        <p:origin x="3269" y="72"/>
      </p:cViewPr>
      <p:guideLst>
        <p:guide orient="horz" pos="3127"/>
        <p:guide pos="2141"/>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handoutMaster" Target="handoutMasters/handoutMaster1.xml"/><Relationship Id="rId5" Type="http://schemas.openxmlformats.org/officeDocument/2006/relationships/notesMaster" Target="notesMasters/notesMaster1.xml"/><Relationship Id="rId10"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04" tIns="45652" rIns="91304" bIns="45652" rtlCol="0"/>
          <a:lstStyle>
            <a:lvl1pPr algn="l">
              <a:defRPr sz="1200"/>
            </a:lvl1pPr>
          </a:lstStyle>
          <a:p>
            <a:endParaRPr kumimoji="1" lang="ja-JP" altLang="en-US"/>
          </a:p>
        </p:txBody>
      </p:sp>
      <p:sp>
        <p:nvSpPr>
          <p:cNvPr id="3" name="日付プレースホルダー 2"/>
          <p:cNvSpPr>
            <a:spLocks noGrp="1"/>
          </p:cNvSpPr>
          <p:nvPr>
            <p:ph type="dt" sz="quarter" idx="1"/>
          </p:nvPr>
        </p:nvSpPr>
        <p:spPr>
          <a:xfrm>
            <a:off x="3850445" y="1"/>
            <a:ext cx="2945659" cy="496332"/>
          </a:xfrm>
          <a:prstGeom prst="rect">
            <a:avLst/>
          </a:prstGeom>
        </p:spPr>
        <p:txBody>
          <a:bodyPr vert="horz" lIns="91304" tIns="45652" rIns="91304" bIns="45652" rtlCol="0"/>
          <a:lstStyle>
            <a:lvl1pPr algn="r">
              <a:defRPr sz="1200"/>
            </a:lvl1pPr>
          </a:lstStyle>
          <a:p>
            <a:endParaRPr kumimoji="1" lang="ja-JP" altLang="en-US" dirty="0"/>
          </a:p>
        </p:txBody>
      </p:sp>
      <p:sp>
        <p:nvSpPr>
          <p:cNvPr id="4" name="フッター プレースホルダー 3"/>
          <p:cNvSpPr>
            <a:spLocks noGrp="1"/>
          </p:cNvSpPr>
          <p:nvPr>
            <p:ph type="ftr" sz="quarter" idx="2"/>
          </p:nvPr>
        </p:nvSpPr>
        <p:spPr>
          <a:xfrm>
            <a:off x="3" y="9428586"/>
            <a:ext cx="2945659" cy="496332"/>
          </a:xfrm>
          <a:prstGeom prst="rect">
            <a:avLst/>
          </a:prstGeom>
        </p:spPr>
        <p:txBody>
          <a:bodyPr vert="horz" lIns="91304" tIns="45652" rIns="91304" bIns="45652" rtlCol="0" anchor="b"/>
          <a:lstStyle>
            <a:lvl1pPr algn="l">
              <a:defRPr sz="1200"/>
            </a:lvl1pPr>
          </a:lstStyle>
          <a:p>
            <a:endParaRPr kumimoji="1" lang="ja-JP" altLang="en-US"/>
          </a:p>
        </p:txBody>
      </p:sp>
      <p:sp>
        <p:nvSpPr>
          <p:cNvPr id="5" name="スライド番号プレースホルダー 4"/>
          <p:cNvSpPr>
            <a:spLocks noGrp="1"/>
          </p:cNvSpPr>
          <p:nvPr>
            <p:ph type="sldNum" sz="quarter" idx="3"/>
          </p:nvPr>
        </p:nvSpPr>
        <p:spPr>
          <a:xfrm>
            <a:off x="3850445" y="9428586"/>
            <a:ext cx="2945659" cy="496332"/>
          </a:xfrm>
          <a:prstGeom prst="rect">
            <a:avLst/>
          </a:prstGeom>
        </p:spPr>
        <p:txBody>
          <a:bodyPr vert="horz" lIns="91304" tIns="45652" rIns="91304" bIns="45652" rtlCol="0" anchor="b"/>
          <a:lstStyle>
            <a:lvl1pPr algn="r">
              <a:defRPr sz="1200"/>
            </a:lvl1pPr>
          </a:lstStyle>
          <a:p>
            <a:fld id="{FC893498-843B-419C-845C-8D3AA23CF5B8}" type="slidenum">
              <a:rPr kumimoji="1" lang="ja-JP" altLang="en-US" smtClean="0"/>
              <a:t>‹#›</a:t>
            </a:fld>
            <a:endParaRPr kumimoji="1" lang="ja-JP" altLang="en-US"/>
          </a:p>
        </p:txBody>
      </p:sp>
    </p:spTree>
    <p:extLst>
      <p:ext uri="{BB962C8B-B14F-4D97-AF65-F5344CB8AC3E}">
        <p14:creationId xmlns:p14="http://schemas.microsoft.com/office/powerpoint/2010/main" val="3483861011"/>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ヘッダー プレースホルダー 1"/>
          <p:cNvSpPr>
            <a:spLocks noGrp="1"/>
          </p:cNvSpPr>
          <p:nvPr>
            <p:ph type="hdr" sz="quarter"/>
          </p:nvPr>
        </p:nvSpPr>
        <p:spPr>
          <a:xfrm>
            <a:off x="3" y="1"/>
            <a:ext cx="2945659" cy="496332"/>
          </a:xfrm>
          <a:prstGeom prst="rect">
            <a:avLst/>
          </a:prstGeom>
        </p:spPr>
        <p:txBody>
          <a:bodyPr vert="horz" lIns="91304" tIns="45652" rIns="91304" bIns="45652" rtlCol="0"/>
          <a:lstStyle>
            <a:lvl1pPr algn="l">
              <a:defRPr sz="1200"/>
            </a:lvl1pPr>
          </a:lstStyle>
          <a:p>
            <a:endParaRPr kumimoji="1" lang="ja-JP" altLang="en-US"/>
          </a:p>
        </p:txBody>
      </p:sp>
      <p:sp>
        <p:nvSpPr>
          <p:cNvPr id="3" name="日付プレースホルダー 2"/>
          <p:cNvSpPr>
            <a:spLocks noGrp="1"/>
          </p:cNvSpPr>
          <p:nvPr>
            <p:ph type="dt" idx="1"/>
          </p:nvPr>
        </p:nvSpPr>
        <p:spPr>
          <a:xfrm>
            <a:off x="3850445" y="1"/>
            <a:ext cx="2945659" cy="496332"/>
          </a:xfrm>
          <a:prstGeom prst="rect">
            <a:avLst/>
          </a:prstGeom>
        </p:spPr>
        <p:txBody>
          <a:bodyPr vert="horz" lIns="91304" tIns="45652" rIns="91304" bIns="45652" rtlCol="0"/>
          <a:lstStyle>
            <a:lvl1pPr algn="r">
              <a:defRPr sz="1200"/>
            </a:lvl1pPr>
          </a:lstStyle>
          <a:p>
            <a:fld id="{9410AD0F-3BC6-4372-A4EB-65AEB5FCCBA7}" type="datetimeFigureOut">
              <a:rPr kumimoji="1" lang="ja-JP" altLang="en-US" smtClean="0"/>
              <a:t>2021/1/21</a:t>
            </a:fld>
            <a:endParaRPr kumimoji="1" lang="ja-JP" altLang="en-US"/>
          </a:p>
        </p:txBody>
      </p:sp>
      <p:sp>
        <p:nvSpPr>
          <p:cNvPr id="4" name="スライド イメージ プレースホルダー 3"/>
          <p:cNvSpPr>
            <a:spLocks noGrp="1" noRot="1" noChangeAspect="1"/>
          </p:cNvSpPr>
          <p:nvPr>
            <p:ph type="sldImg" idx="2"/>
          </p:nvPr>
        </p:nvSpPr>
        <p:spPr>
          <a:xfrm>
            <a:off x="919163" y="744538"/>
            <a:ext cx="4959350" cy="3721100"/>
          </a:xfrm>
          <a:prstGeom prst="rect">
            <a:avLst/>
          </a:prstGeom>
          <a:noFill/>
          <a:ln w="12700">
            <a:solidFill>
              <a:prstClr val="black"/>
            </a:solidFill>
          </a:ln>
        </p:spPr>
        <p:txBody>
          <a:bodyPr vert="horz" lIns="91304" tIns="45652" rIns="91304" bIns="45652" rtlCol="0" anchor="ctr"/>
          <a:lstStyle/>
          <a:p>
            <a:endParaRPr lang="ja-JP" altLang="en-US"/>
          </a:p>
        </p:txBody>
      </p:sp>
      <p:sp>
        <p:nvSpPr>
          <p:cNvPr id="5" name="ノート プレースホルダー 4"/>
          <p:cNvSpPr>
            <a:spLocks noGrp="1"/>
          </p:cNvSpPr>
          <p:nvPr>
            <p:ph type="body" sz="quarter" idx="3"/>
          </p:nvPr>
        </p:nvSpPr>
        <p:spPr>
          <a:xfrm>
            <a:off x="679768" y="4715153"/>
            <a:ext cx="5438140" cy="4466987"/>
          </a:xfrm>
          <a:prstGeom prst="rect">
            <a:avLst/>
          </a:prstGeom>
        </p:spPr>
        <p:txBody>
          <a:bodyPr vert="horz" lIns="91304" tIns="45652" rIns="91304" bIns="45652" rtlCol="0"/>
          <a:lstStyle/>
          <a:p>
            <a:pPr lvl="0"/>
            <a:r>
              <a:rPr kumimoji="1" lang="ja-JP" altLang="en-US"/>
              <a:t>マスター テキストの書式設定</a:t>
            </a:r>
          </a:p>
          <a:p>
            <a:pPr lvl="1"/>
            <a:r>
              <a:rPr kumimoji="1" lang="ja-JP" altLang="en-US"/>
              <a:t>第 </a:t>
            </a:r>
            <a:r>
              <a:rPr kumimoji="1" lang="en-US" altLang="ja-JP"/>
              <a:t>2 </a:t>
            </a:r>
            <a:r>
              <a:rPr kumimoji="1" lang="ja-JP" altLang="en-US"/>
              <a:t>レベル</a:t>
            </a:r>
          </a:p>
          <a:p>
            <a:pPr lvl="2"/>
            <a:r>
              <a:rPr kumimoji="1" lang="ja-JP" altLang="en-US"/>
              <a:t>第 </a:t>
            </a:r>
            <a:r>
              <a:rPr kumimoji="1" lang="en-US" altLang="ja-JP"/>
              <a:t>3 </a:t>
            </a:r>
            <a:r>
              <a:rPr kumimoji="1" lang="ja-JP" altLang="en-US"/>
              <a:t>レベル</a:t>
            </a:r>
          </a:p>
          <a:p>
            <a:pPr lvl="3"/>
            <a:r>
              <a:rPr kumimoji="1" lang="ja-JP" altLang="en-US"/>
              <a:t>第 </a:t>
            </a:r>
            <a:r>
              <a:rPr kumimoji="1" lang="en-US" altLang="ja-JP"/>
              <a:t>4 </a:t>
            </a:r>
            <a:r>
              <a:rPr kumimoji="1" lang="ja-JP" altLang="en-US"/>
              <a:t>レベル</a:t>
            </a:r>
          </a:p>
          <a:p>
            <a:pPr lvl="4"/>
            <a:r>
              <a:rPr kumimoji="1" lang="ja-JP" altLang="en-US"/>
              <a:t>第 </a:t>
            </a:r>
            <a:r>
              <a:rPr kumimoji="1" lang="en-US" altLang="ja-JP"/>
              <a:t>5 </a:t>
            </a:r>
            <a:r>
              <a:rPr kumimoji="1" lang="ja-JP" altLang="en-US"/>
              <a:t>レベル</a:t>
            </a:r>
          </a:p>
        </p:txBody>
      </p:sp>
      <p:sp>
        <p:nvSpPr>
          <p:cNvPr id="6" name="フッター プレースホルダー 5"/>
          <p:cNvSpPr>
            <a:spLocks noGrp="1"/>
          </p:cNvSpPr>
          <p:nvPr>
            <p:ph type="ftr" sz="quarter" idx="4"/>
          </p:nvPr>
        </p:nvSpPr>
        <p:spPr>
          <a:xfrm>
            <a:off x="3" y="9428586"/>
            <a:ext cx="2945659" cy="496332"/>
          </a:xfrm>
          <a:prstGeom prst="rect">
            <a:avLst/>
          </a:prstGeom>
        </p:spPr>
        <p:txBody>
          <a:bodyPr vert="horz" lIns="91304" tIns="45652" rIns="91304" bIns="45652" rtlCol="0" anchor="b"/>
          <a:lstStyle>
            <a:lvl1pPr algn="l">
              <a:defRPr sz="1200"/>
            </a:lvl1pPr>
          </a:lstStyle>
          <a:p>
            <a:endParaRPr kumimoji="1" lang="ja-JP" altLang="en-US"/>
          </a:p>
        </p:txBody>
      </p:sp>
      <p:sp>
        <p:nvSpPr>
          <p:cNvPr id="7" name="スライド番号プレースホルダー 6"/>
          <p:cNvSpPr>
            <a:spLocks noGrp="1"/>
          </p:cNvSpPr>
          <p:nvPr>
            <p:ph type="sldNum" sz="quarter" idx="5"/>
          </p:nvPr>
        </p:nvSpPr>
        <p:spPr>
          <a:xfrm>
            <a:off x="3850445" y="9428586"/>
            <a:ext cx="2945659" cy="496332"/>
          </a:xfrm>
          <a:prstGeom prst="rect">
            <a:avLst/>
          </a:prstGeom>
        </p:spPr>
        <p:txBody>
          <a:bodyPr vert="horz" lIns="91304" tIns="45652" rIns="91304" bIns="45652" rtlCol="0" anchor="b"/>
          <a:lstStyle>
            <a:lvl1pPr algn="r">
              <a:defRPr sz="1200"/>
            </a:lvl1pPr>
          </a:lstStyle>
          <a:p>
            <a:fld id="{DC2FC805-9120-4731-8F81-DAEB6AA2BDB3}" type="slidenum">
              <a:rPr kumimoji="1" lang="ja-JP" altLang="en-US" smtClean="0"/>
              <a:t>‹#›</a:t>
            </a:fld>
            <a:endParaRPr kumimoji="1" lang="ja-JP" altLang="en-US"/>
          </a:p>
        </p:txBody>
      </p:sp>
    </p:spTree>
    <p:extLst>
      <p:ext uri="{BB962C8B-B14F-4D97-AF65-F5344CB8AC3E}">
        <p14:creationId xmlns:p14="http://schemas.microsoft.com/office/powerpoint/2010/main" val="2750747303"/>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kumimoji="1" sz="1200" kern="1200">
        <a:solidFill>
          <a:schemeClr val="tx1"/>
        </a:solidFill>
        <a:latin typeface="+mn-lt"/>
        <a:ea typeface="+mn-ea"/>
        <a:cs typeface="+mn-cs"/>
      </a:defRPr>
    </a:lvl1pPr>
    <a:lvl2pPr marL="457200" algn="l" defTabSz="914400" rtl="0" eaLnBrk="1" latinLnBrk="0" hangingPunct="1">
      <a:defRPr kumimoji="1" sz="1200" kern="1200">
        <a:solidFill>
          <a:schemeClr val="tx1"/>
        </a:solidFill>
        <a:latin typeface="+mn-lt"/>
        <a:ea typeface="+mn-ea"/>
        <a:cs typeface="+mn-cs"/>
      </a:defRPr>
    </a:lvl2pPr>
    <a:lvl3pPr marL="914400" algn="l" defTabSz="914400" rtl="0" eaLnBrk="1" latinLnBrk="0" hangingPunct="1">
      <a:defRPr kumimoji="1" sz="1200" kern="1200">
        <a:solidFill>
          <a:schemeClr val="tx1"/>
        </a:solidFill>
        <a:latin typeface="+mn-lt"/>
        <a:ea typeface="+mn-ea"/>
        <a:cs typeface="+mn-cs"/>
      </a:defRPr>
    </a:lvl3pPr>
    <a:lvl4pPr marL="1371600" algn="l" defTabSz="914400" rtl="0" eaLnBrk="1" latinLnBrk="0" hangingPunct="1">
      <a:defRPr kumimoji="1" sz="1200" kern="1200">
        <a:solidFill>
          <a:schemeClr val="tx1"/>
        </a:solidFill>
        <a:latin typeface="+mn-lt"/>
        <a:ea typeface="+mn-ea"/>
        <a:cs typeface="+mn-cs"/>
      </a:defRPr>
    </a:lvl4pPr>
    <a:lvl5pPr marL="1828800" algn="l" defTabSz="914400" rtl="0" eaLnBrk="1" latinLnBrk="0" hangingPunct="1">
      <a:defRPr kumimoji="1" sz="1200" kern="1200">
        <a:solidFill>
          <a:schemeClr val="tx1"/>
        </a:solidFill>
        <a:latin typeface="+mn-lt"/>
        <a:ea typeface="+mn-ea"/>
        <a:cs typeface="+mn-cs"/>
      </a:defRPr>
    </a:lvl5pPr>
    <a:lvl6pPr marL="2286000" algn="l" defTabSz="914400" rtl="0" eaLnBrk="1" latinLnBrk="0" hangingPunct="1">
      <a:defRPr kumimoji="1" sz="1200" kern="1200">
        <a:solidFill>
          <a:schemeClr val="tx1"/>
        </a:solidFill>
        <a:latin typeface="+mn-lt"/>
        <a:ea typeface="+mn-ea"/>
        <a:cs typeface="+mn-cs"/>
      </a:defRPr>
    </a:lvl6pPr>
    <a:lvl7pPr marL="2743200" algn="l" defTabSz="914400" rtl="0" eaLnBrk="1" latinLnBrk="0" hangingPunct="1">
      <a:defRPr kumimoji="1" sz="1200" kern="1200">
        <a:solidFill>
          <a:schemeClr val="tx1"/>
        </a:solidFill>
        <a:latin typeface="+mn-lt"/>
        <a:ea typeface="+mn-ea"/>
        <a:cs typeface="+mn-cs"/>
      </a:defRPr>
    </a:lvl7pPr>
    <a:lvl8pPr marL="3200400" algn="l" defTabSz="914400" rtl="0" eaLnBrk="1" latinLnBrk="0" hangingPunct="1">
      <a:defRPr kumimoji="1" sz="1200" kern="1200">
        <a:solidFill>
          <a:schemeClr val="tx1"/>
        </a:solidFill>
        <a:latin typeface="+mn-lt"/>
        <a:ea typeface="+mn-ea"/>
        <a:cs typeface="+mn-cs"/>
      </a:defRPr>
    </a:lvl8pPr>
    <a:lvl9pPr marL="3657600" algn="l" defTabSz="914400" rtl="0" eaLnBrk="1" latinLnBrk="0" hangingPunct="1">
      <a:defRPr kumimoji="1"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3" Type="http://schemas.openxmlformats.org/officeDocument/2006/relationships/hyperlink" Target="https://anzenkyouiku.mext.go.jp/shidouyouryou/index.html" TargetMode="External"/><Relationship Id="rId7" Type="http://schemas.openxmlformats.org/officeDocument/2006/relationships/hyperlink" Target="http://drredu-collabo.sakura.ne.jp/ja/event/2020/20201001post-1167" TargetMode="External"/><Relationship Id="rId2" Type="http://schemas.openxmlformats.org/officeDocument/2006/relationships/slide" Target="../slides/slide3.xml"/><Relationship Id="rId1" Type="http://schemas.openxmlformats.org/officeDocument/2006/relationships/notesMaster" Target="../notesMasters/notesMaster1.xml"/><Relationship Id="rId6" Type="http://schemas.openxmlformats.org/officeDocument/2006/relationships/hyperlink" Target="https://bosai-kokutai.com/session/" TargetMode="External"/><Relationship Id="rId5" Type="http://schemas.openxmlformats.org/officeDocument/2006/relationships/hyperlink" Target="http://www.bosai-kokutai.jp/" TargetMode="External"/><Relationship Id="rId4" Type="http://schemas.openxmlformats.org/officeDocument/2006/relationships/hyperlink" Target="https://anzenkyouiku.mext.go.jp/learning/index.html"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a:xfrm>
            <a:off x="919163" y="744538"/>
            <a:ext cx="4959350" cy="3721100"/>
          </a:xfrm>
        </p:spPr>
      </p:sp>
      <p:sp>
        <p:nvSpPr>
          <p:cNvPr id="3" name="ノート プレースホルダー 2"/>
          <p:cNvSpPr>
            <a:spLocks noGrp="1"/>
          </p:cNvSpPr>
          <p:nvPr>
            <p:ph type="body" idx="1"/>
          </p:nvPr>
        </p:nvSpPr>
        <p:spPr/>
        <p:txBody>
          <a:bodyPr/>
          <a:lstStyle/>
          <a:p>
            <a:r>
              <a:rPr kumimoji="1" lang="ja-JP" altLang="en-US" dirty="0" smtClean="0"/>
              <a:t>職員研修及び職員訓練の充実のためには，教職員それぞれの役割の明確にしないとならないことや安全教育の充実のためには，学校安全計画等の計画を明確にしていくことに関しても，様々なお話を通じてお話をしてきました。</a:t>
            </a:r>
          </a:p>
          <a:p>
            <a:r>
              <a:rPr kumimoji="1" lang="ja-JP" altLang="en-US" dirty="0" smtClean="0"/>
              <a:t>本講習会を通じて，教職員それぞれの役割の明確にすることや計画を立てることを中心に進めたのは，この部分に，まだ各学校の改善すべき点，いわゆる「伸びしろ」があるのではないかと考えたからです。各学校の改善点は見つかったでしょうか。</a:t>
            </a:r>
            <a:endParaRPr kumimoji="1" lang="en-US" altLang="ja-JP" dirty="0" smtClean="0"/>
          </a:p>
          <a:p>
            <a:endParaRPr kumimoji="1" lang="ja-JP" altLang="en-US" dirty="0" smtClean="0"/>
          </a:p>
        </p:txBody>
      </p:sp>
      <p:sp>
        <p:nvSpPr>
          <p:cNvPr id="4" name="スライド番号プレースホルダー 3"/>
          <p:cNvSpPr>
            <a:spLocks noGrp="1"/>
          </p:cNvSpPr>
          <p:nvPr>
            <p:ph type="sldNum" sz="quarter" idx="10"/>
          </p:nvPr>
        </p:nvSpPr>
        <p:spPr/>
        <p:txBody>
          <a:bodyPr/>
          <a:lstStyle/>
          <a:p>
            <a:fld id="{24D6BA04-BF2A-493F-BCD1-C56D1E334669}" type="slidenum">
              <a:rPr kumimoji="1" lang="ja-JP" altLang="en-US" smtClean="0"/>
              <a:t>1</a:t>
            </a:fld>
            <a:endParaRPr kumimoji="1" lang="ja-JP" altLang="en-US"/>
          </a:p>
        </p:txBody>
      </p:sp>
    </p:spTree>
    <p:extLst>
      <p:ext uri="{BB962C8B-B14F-4D97-AF65-F5344CB8AC3E}">
        <p14:creationId xmlns:p14="http://schemas.microsoft.com/office/powerpoint/2010/main" val="1100466552"/>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en-US" dirty="0" smtClean="0"/>
              <a:t>改めて，第２次学校安全の推進に関する計画について確認をしてみると，</a:t>
            </a:r>
            <a:endParaRPr kumimoji="1" lang="en-US" altLang="ja-JP" dirty="0" smtClean="0"/>
          </a:p>
          <a:p>
            <a:r>
              <a:rPr kumimoji="1" lang="ja-JP" altLang="en-US" dirty="0" smtClean="0"/>
              <a:t>目指すべき姿に向けて，５つの推進方策がたてられています。</a:t>
            </a:r>
            <a:endParaRPr kumimoji="1" lang="en-US" altLang="ja-JP" dirty="0" smtClean="0"/>
          </a:p>
          <a:p>
            <a:r>
              <a:rPr kumimoji="1" lang="ja-JP" altLang="en-US" dirty="0" smtClean="0"/>
              <a:t>１　学校安全に関する組織的取組の推進</a:t>
            </a:r>
            <a:endParaRPr kumimoji="1" lang="en-US" altLang="ja-JP" dirty="0" smtClean="0"/>
          </a:p>
          <a:p>
            <a:r>
              <a:rPr kumimoji="1" lang="ja-JP" altLang="en-US" dirty="0" smtClean="0"/>
              <a:t>２　安全に関する教育の充実方策</a:t>
            </a:r>
            <a:endParaRPr kumimoji="1" lang="en-US" altLang="ja-JP" dirty="0" smtClean="0"/>
          </a:p>
          <a:p>
            <a:r>
              <a:rPr kumimoji="1" lang="ja-JP" altLang="en-US" dirty="0" smtClean="0"/>
              <a:t>３　学校の施設及び設備の整備充実</a:t>
            </a:r>
            <a:endParaRPr kumimoji="1" lang="en-US" altLang="ja-JP" dirty="0" smtClean="0"/>
          </a:p>
          <a:p>
            <a:r>
              <a:rPr kumimoji="1" lang="ja-JP" altLang="en-US" dirty="0" smtClean="0"/>
              <a:t>４　学校安全に関するＰＤＣＡサイクルの確立を通じた事故等の防止</a:t>
            </a:r>
            <a:endParaRPr kumimoji="1" lang="en-US" altLang="ja-JP" dirty="0" smtClean="0"/>
          </a:p>
          <a:p>
            <a:r>
              <a:rPr kumimoji="1" lang="ja-JP" altLang="en-US" dirty="0" smtClean="0"/>
              <a:t>５　家庭，地域，関係機関等との連携・協働による学校安全の推進</a:t>
            </a:r>
            <a:endParaRPr kumimoji="1" lang="en-US" altLang="ja-JP" dirty="0" smtClean="0"/>
          </a:p>
          <a:p>
            <a:endParaRPr kumimoji="1" lang="en-US" altLang="ja-JP" dirty="0" smtClean="0"/>
          </a:p>
          <a:p>
            <a:r>
              <a:rPr kumimoji="1" lang="ja-JP" altLang="en-US" dirty="0" smtClean="0"/>
              <a:t>　これらの５つについては，本講習においても何度も出てきた内容です。</a:t>
            </a:r>
            <a:endParaRPr kumimoji="1" lang="en-US" altLang="ja-JP" dirty="0" smtClean="0"/>
          </a:p>
          <a:p>
            <a:r>
              <a:rPr kumimoji="1" lang="ja-JP" altLang="en-US" dirty="0" smtClean="0"/>
              <a:t>　これらも参考にしてみてください。</a:t>
            </a:r>
            <a:endParaRPr kumimoji="1" lang="en-US" altLang="ja-JP" dirty="0" smtClean="0"/>
          </a:p>
          <a:p>
            <a:r>
              <a:rPr kumimoji="1" lang="ja-JP" altLang="en-US" dirty="0" smtClean="0"/>
              <a:t>　</a:t>
            </a:r>
            <a:endParaRPr kumimoji="1" lang="en-US" altLang="ja-JP" dirty="0" smtClean="0"/>
          </a:p>
          <a:p>
            <a:r>
              <a:rPr kumimoji="1" lang="ja-JP" altLang="en-US" dirty="0" smtClean="0"/>
              <a:t>　最後になりますが，毎年度，広島県教育委員会では，「学校安全の取組状況調査」を行っております。</a:t>
            </a:r>
            <a:endParaRPr kumimoji="1" lang="en-US" altLang="ja-JP" dirty="0" smtClean="0"/>
          </a:p>
          <a:p>
            <a:r>
              <a:rPr kumimoji="1" lang="ja-JP" altLang="en-US" dirty="0" smtClean="0"/>
              <a:t>　近日中には，その内容をお送りする予定ですので，学校で再度確認をしてみてください。</a:t>
            </a:r>
          </a:p>
          <a:p>
            <a:r>
              <a:rPr kumimoji="1" lang="ja-JP" altLang="en-US" dirty="0" smtClean="0"/>
              <a:t>そして，学校でのそれぞれの実態に応じた取組を進めていっていただくようお願いをして，本講習会を終了いたします。最後まで，参加をしてくださりありがとうございました。</a:t>
            </a:r>
          </a:p>
          <a:p>
            <a:endParaRPr kumimoji="1" lang="en-US" altLang="ja-JP" dirty="0" smtClean="0"/>
          </a:p>
          <a:p>
            <a:endParaRPr kumimoji="1" lang="ja-JP" altLang="en-US" dirty="0"/>
          </a:p>
        </p:txBody>
      </p:sp>
      <p:sp>
        <p:nvSpPr>
          <p:cNvPr id="4" name="スライド番号プレースホルダー 3"/>
          <p:cNvSpPr>
            <a:spLocks noGrp="1"/>
          </p:cNvSpPr>
          <p:nvPr>
            <p:ph type="sldNum" sz="quarter" idx="10"/>
          </p:nvPr>
        </p:nvSpPr>
        <p:spPr/>
        <p:txBody>
          <a:bodyPr/>
          <a:lstStyle/>
          <a:p>
            <a:fld id="{DC2FC805-9120-4731-8F81-DAEB6AA2BDB3}" type="slidenum">
              <a:rPr kumimoji="1" lang="ja-JP" altLang="en-US" smtClean="0"/>
              <a:t>2</a:t>
            </a:fld>
            <a:endParaRPr kumimoji="1" lang="ja-JP" altLang="en-US"/>
          </a:p>
        </p:txBody>
      </p:sp>
    </p:spTree>
    <p:extLst>
      <p:ext uri="{BB962C8B-B14F-4D97-AF65-F5344CB8AC3E}">
        <p14:creationId xmlns:p14="http://schemas.microsoft.com/office/powerpoint/2010/main" val="30578581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スライド イメージ プレースホルダー 1"/>
          <p:cNvSpPr>
            <a:spLocks noGrp="1" noRot="1" noChangeAspect="1"/>
          </p:cNvSpPr>
          <p:nvPr>
            <p:ph type="sldImg"/>
          </p:nvPr>
        </p:nvSpPr>
        <p:spPr/>
      </p:sp>
      <p:sp>
        <p:nvSpPr>
          <p:cNvPr id="3" name="ノート プレースホルダー 2"/>
          <p:cNvSpPr>
            <a:spLocks noGrp="1"/>
          </p:cNvSpPr>
          <p:nvPr>
            <p:ph type="body" idx="1"/>
          </p:nvPr>
        </p:nvSpPr>
        <p:spPr/>
        <p:txBody>
          <a:bodyPr/>
          <a:lstStyle/>
          <a:p>
            <a:r>
              <a:rPr kumimoji="1" lang="ja-JP" altLang="ja-JP" sz="1200" kern="1200" dirty="0" smtClean="0">
                <a:solidFill>
                  <a:schemeClr val="tx1"/>
                </a:solidFill>
                <a:effectLst/>
                <a:latin typeface="+mn-lt"/>
                <a:ea typeface="+mn-ea"/>
                <a:cs typeface="+mn-cs"/>
              </a:rPr>
              <a:t>【参考資料の紹介】</a:t>
            </a:r>
          </a:p>
          <a:p>
            <a:r>
              <a:rPr kumimoji="1" lang="ja-JP" altLang="ja-JP" sz="1200" kern="1200" dirty="0" smtClean="0">
                <a:solidFill>
                  <a:schemeClr val="tx1"/>
                </a:solidFill>
                <a:effectLst/>
                <a:latin typeface="+mn-lt"/>
                <a:ea typeface="+mn-ea"/>
                <a:cs typeface="+mn-cs"/>
              </a:rPr>
              <a:t>新型コロナウイルス感染拡大防止の取組の影響もあって，いわゆる集合型の研修会が，オンライン・オンデマンドの研修になっています。</a:t>
            </a:r>
          </a:p>
          <a:p>
            <a:r>
              <a:rPr kumimoji="1" lang="ja-JP" altLang="ja-JP" sz="1200" kern="1200" dirty="0" smtClean="0">
                <a:solidFill>
                  <a:schemeClr val="tx1"/>
                </a:solidFill>
                <a:effectLst/>
                <a:latin typeface="+mn-lt"/>
                <a:ea typeface="+mn-ea"/>
                <a:cs typeface="+mn-cs"/>
              </a:rPr>
              <a:t>これらの資料が，インターネット上に掲載をされており，いつでも閲覧をできるようになっていますので，本講習会を受講して，さらに学んでみたいと思われた場合のため，参考資料をいくつかお知らせします。</a:t>
            </a:r>
          </a:p>
          <a:p>
            <a:endParaRPr kumimoji="1" lang="en-US"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１　文部科学省</a:t>
            </a:r>
            <a:r>
              <a:rPr kumimoji="1" lang="en-US" altLang="ja-JP" sz="1200" kern="1200" dirty="0" smtClean="0">
                <a:solidFill>
                  <a:schemeClr val="tx1"/>
                </a:solidFill>
                <a:effectLst/>
                <a:latin typeface="+mn-lt"/>
                <a:ea typeface="+mn-ea"/>
                <a:cs typeface="+mn-cs"/>
              </a:rPr>
              <a:t>HP</a:t>
            </a:r>
            <a:r>
              <a:rPr kumimoji="1" lang="ja-JP" altLang="ja-JP" sz="1200" kern="1200" dirty="0" smtClean="0">
                <a:solidFill>
                  <a:schemeClr val="tx1"/>
                </a:solidFill>
                <a:effectLst/>
                <a:latin typeface="+mn-lt"/>
                <a:ea typeface="+mn-ea"/>
                <a:cs typeface="+mn-cs"/>
              </a:rPr>
              <a:t>　防災を含む安全に関する教育（現代的な諸課題に関する教科等横断的な教育内容）</a:t>
            </a:r>
          </a:p>
          <a:p>
            <a:r>
              <a:rPr kumimoji="1" lang="en-US" altLang="ja-JP" sz="1200" u="sng" kern="1200" dirty="0" smtClean="0">
                <a:solidFill>
                  <a:schemeClr val="tx1"/>
                </a:solidFill>
                <a:effectLst/>
                <a:latin typeface="+mn-lt"/>
                <a:ea typeface="+mn-ea"/>
                <a:cs typeface="+mn-cs"/>
                <a:hlinkClick r:id="rId3"/>
              </a:rPr>
              <a:t>https://anzenkyouiku.mext.go.jp/shidouyouryou/index.html</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２　文部科学省</a:t>
            </a:r>
            <a:r>
              <a:rPr kumimoji="1" lang="en-US" altLang="ja-JP" sz="1200" kern="1200" dirty="0" smtClean="0">
                <a:solidFill>
                  <a:schemeClr val="tx1"/>
                </a:solidFill>
                <a:effectLst/>
                <a:latin typeface="+mn-lt"/>
                <a:ea typeface="+mn-ea"/>
                <a:cs typeface="+mn-cs"/>
              </a:rPr>
              <a:t>HP  </a:t>
            </a:r>
            <a:r>
              <a:rPr kumimoji="1" lang="ja-JP" altLang="ja-JP" sz="1200" kern="1200" dirty="0" smtClean="0">
                <a:solidFill>
                  <a:schemeClr val="tx1"/>
                </a:solidFill>
                <a:effectLst/>
                <a:latin typeface="+mn-lt"/>
                <a:ea typeface="+mn-ea"/>
                <a:cs typeface="+mn-cs"/>
              </a:rPr>
              <a:t>教職員のための学校安全</a:t>
            </a:r>
            <a:r>
              <a:rPr kumimoji="1" lang="en-US" altLang="ja-JP" sz="1200" kern="1200" dirty="0" smtClean="0">
                <a:solidFill>
                  <a:schemeClr val="tx1"/>
                </a:solidFill>
                <a:effectLst/>
                <a:latin typeface="+mn-lt"/>
                <a:ea typeface="+mn-ea"/>
                <a:cs typeface="+mn-cs"/>
              </a:rPr>
              <a:t>e-</a:t>
            </a:r>
            <a:r>
              <a:rPr kumimoji="1" lang="ja-JP" altLang="ja-JP" sz="1200" kern="1200" dirty="0" smtClean="0">
                <a:solidFill>
                  <a:schemeClr val="tx1"/>
                </a:solidFill>
                <a:effectLst/>
                <a:latin typeface="+mn-lt"/>
                <a:ea typeface="+mn-ea"/>
                <a:cs typeface="+mn-cs"/>
              </a:rPr>
              <a:t>ラーニング</a:t>
            </a:r>
          </a:p>
          <a:p>
            <a:r>
              <a:rPr kumimoji="1" lang="en-US" altLang="ja-JP" sz="1200" u="sng" kern="1200" dirty="0" smtClean="0">
                <a:solidFill>
                  <a:schemeClr val="tx1"/>
                </a:solidFill>
                <a:effectLst/>
                <a:latin typeface="+mn-lt"/>
                <a:ea typeface="+mn-ea"/>
                <a:cs typeface="+mn-cs"/>
                <a:hlinkClick r:id="rId4"/>
              </a:rPr>
              <a:t>https://anzenkyouiku.mext.go.jp/learning/index.html</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３　ぼうさいこく</a:t>
            </a:r>
            <a:r>
              <a:rPr kumimoji="1" lang="ja-JP" altLang="ja-JP" sz="1200" kern="1200" dirty="0" err="1" smtClean="0">
                <a:solidFill>
                  <a:schemeClr val="tx1"/>
                </a:solidFill>
                <a:effectLst/>
                <a:latin typeface="+mn-lt"/>
                <a:ea typeface="+mn-ea"/>
                <a:cs typeface="+mn-cs"/>
              </a:rPr>
              <a:t>たい</a:t>
            </a:r>
            <a:r>
              <a:rPr kumimoji="1" lang="en-US" altLang="ja-JP" sz="1200" kern="1200" dirty="0" smtClean="0">
                <a:solidFill>
                  <a:schemeClr val="tx1"/>
                </a:solidFill>
                <a:effectLst/>
                <a:latin typeface="+mn-lt"/>
                <a:ea typeface="+mn-ea"/>
                <a:cs typeface="+mn-cs"/>
              </a:rPr>
              <a:t>2020 in Hiroshima(</a:t>
            </a:r>
            <a:r>
              <a:rPr kumimoji="1" lang="ja-JP" altLang="ja-JP" sz="1200" kern="1200" dirty="0" smtClean="0">
                <a:solidFill>
                  <a:schemeClr val="tx1"/>
                </a:solidFill>
                <a:effectLst/>
                <a:latin typeface="+mn-lt"/>
                <a:ea typeface="+mn-ea"/>
                <a:cs typeface="+mn-cs"/>
              </a:rPr>
              <a:t>デジタルアーカイブ</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トップページ</a:t>
            </a:r>
          </a:p>
          <a:p>
            <a:r>
              <a:rPr kumimoji="1" lang="en-US" altLang="ja-JP" sz="1200" u="sng" kern="1200" dirty="0" smtClean="0">
                <a:solidFill>
                  <a:schemeClr val="tx1"/>
                </a:solidFill>
                <a:effectLst/>
                <a:latin typeface="+mn-lt"/>
                <a:ea typeface="+mn-ea"/>
                <a:cs typeface="+mn-cs"/>
                <a:hlinkClick r:id="rId5"/>
              </a:rPr>
              <a:t>http://www.bosai-kokutai.jp/</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ぼうさいこく</a:t>
            </a:r>
            <a:r>
              <a:rPr kumimoji="1" lang="ja-JP" altLang="ja-JP" sz="1200" kern="1200" dirty="0" err="1" smtClean="0">
                <a:solidFill>
                  <a:schemeClr val="tx1"/>
                </a:solidFill>
                <a:effectLst/>
                <a:latin typeface="+mn-lt"/>
                <a:ea typeface="+mn-ea"/>
                <a:cs typeface="+mn-cs"/>
              </a:rPr>
              <a:t>たい</a:t>
            </a:r>
            <a:r>
              <a:rPr kumimoji="1" lang="ja-JP" altLang="ja-JP" sz="1200" kern="1200" dirty="0" smtClean="0">
                <a:solidFill>
                  <a:schemeClr val="tx1"/>
                </a:solidFill>
                <a:effectLst/>
                <a:latin typeface="+mn-lt"/>
                <a:ea typeface="+mn-ea"/>
                <a:cs typeface="+mn-cs"/>
              </a:rPr>
              <a:t>各セッション（配信の中継動画は，動画データとしてこちらのサイトから視聴いただけます。）</a:t>
            </a:r>
          </a:p>
          <a:p>
            <a:r>
              <a:rPr kumimoji="1" lang="en-US" altLang="ja-JP" sz="1200" u="sng" kern="1200" dirty="0" smtClean="0">
                <a:solidFill>
                  <a:schemeClr val="tx1"/>
                </a:solidFill>
                <a:effectLst/>
                <a:latin typeface="+mn-lt"/>
                <a:ea typeface="+mn-ea"/>
                <a:cs typeface="+mn-cs"/>
                <a:hlinkClick r:id="rId6"/>
              </a:rPr>
              <a:t>https://bosai-kokutai.com/session/</a:t>
            </a:r>
            <a:endParaRPr kumimoji="1" lang="ja-JP" altLang="ja-JP" sz="1200" kern="1200" dirty="0" smtClean="0">
              <a:solidFill>
                <a:schemeClr val="tx1"/>
              </a:solidFill>
              <a:effectLst/>
              <a:latin typeface="+mn-lt"/>
              <a:ea typeface="+mn-ea"/>
              <a:cs typeface="+mn-cs"/>
            </a:endParaRPr>
          </a:p>
          <a:p>
            <a:r>
              <a:rPr kumimoji="1" lang="ja-JP" altLang="ja-JP" sz="1200" kern="1200" dirty="0" smtClean="0">
                <a:solidFill>
                  <a:schemeClr val="tx1"/>
                </a:solidFill>
                <a:effectLst/>
                <a:latin typeface="+mn-lt"/>
                <a:ea typeface="+mn-ea"/>
                <a:cs typeface="+mn-cs"/>
              </a:rPr>
              <a:t>　「頻発する豪雨，切迫する巨大地震にどう備えるか～広島県知事</a:t>
            </a:r>
            <a:r>
              <a:rPr kumimoji="1" lang="en-US" altLang="ja-JP" sz="1200" kern="1200" dirty="0" smtClean="0">
                <a:solidFill>
                  <a:schemeClr val="tx1"/>
                </a:solidFill>
                <a:effectLst/>
                <a:latin typeface="+mn-lt"/>
                <a:ea typeface="+mn-ea"/>
                <a:cs typeface="+mn-cs"/>
              </a:rPr>
              <a:t> × </a:t>
            </a:r>
            <a:r>
              <a:rPr kumimoji="1" lang="ja-JP" altLang="ja-JP" sz="1200" kern="1200" dirty="0" smtClean="0">
                <a:solidFill>
                  <a:schemeClr val="tx1"/>
                </a:solidFill>
                <a:effectLst/>
                <a:latin typeface="+mn-lt"/>
                <a:ea typeface="+mn-ea"/>
                <a:cs typeface="+mn-cs"/>
              </a:rPr>
              <a:t>三重県知事トップ対談～」，「広島市防災セミナー 語り継ぐ防災～教訓を活かす～第一部（広島市，共催</a:t>
            </a:r>
            <a:r>
              <a:rPr kumimoji="1" lang="en-US" altLang="ja-JP" sz="1200" kern="1200" dirty="0" smtClean="0">
                <a:solidFill>
                  <a:schemeClr val="tx1"/>
                </a:solidFill>
                <a:effectLst/>
                <a:latin typeface="+mn-lt"/>
                <a:ea typeface="+mn-ea"/>
                <a:cs typeface="+mn-cs"/>
              </a:rPr>
              <a:t>:RCC</a:t>
            </a:r>
            <a:r>
              <a:rPr kumimoji="1" lang="ja-JP" altLang="ja-JP" sz="1200" kern="1200" dirty="0" smtClean="0">
                <a:solidFill>
                  <a:schemeClr val="tx1"/>
                </a:solidFill>
                <a:effectLst/>
                <a:latin typeface="+mn-lt"/>
                <a:ea typeface="+mn-ea"/>
                <a:cs typeface="+mn-cs"/>
              </a:rPr>
              <a:t>ラジオ</a:t>
            </a:r>
            <a:r>
              <a:rPr kumimoji="1" lang="en-US" altLang="ja-JP" sz="1200" kern="1200" dirty="0" smtClean="0">
                <a:solidFill>
                  <a:schemeClr val="tx1"/>
                </a:solidFill>
                <a:effectLst/>
                <a:latin typeface="+mn-lt"/>
                <a:ea typeface="+mn-ea"/>
                <a:cs typeface="+mn-cs"/>
              </a:rPr>
              <a:t>/</a:t>
            </a:r>
            <a:r>
              <a:rPr kumimoji="1" lang="ja-JP" altLang="ja-JP" sz="1200" kern="1200" dirty="0" smtClean="0">
                <a:solidFill>
                  <a:schemeClr val="tx1"/>
                </a:solidFill>
                <a:effectLst/>
                <a:latin typeface="+mn-lt"/>
                <a:ea typeface="+mn-ea"/>
                <a:cs typeface="+mn-cs"/>
              </a:rPr>
              <a:t>第</a:t>
            </a:r>
            <a:r>
              <a:rPr kumimoji="1" lang="en-US" altLang="ja-JP" sz="1200" kern="1200" dirty="0" smtClean="0">
                <a:solidFill>
                  <a:schemeClr val="tx1"/>
                </a:solidFill>
                <a:effectLst/>
                <a:latin typeface="+mn-lt"/>
                <a:ea typeface="+mn-ea"/>
                <a:cs typeface="+mn-cs"/>
              </a:rPr>
              <a:t>1</a:t>
            </a:r>
            <a:r>
              <a:rPr kumimoji="1" lang="ja-JP" altLang="ja-JP" sz="1200" kern="1200" dirty="0" smtClean="0">
                <a:solidFill>
                  <a:schemeClr val="tx1"/>
                </a:solidFill>
                <a:effectLst/>
                <a:latin typeface="+mn-lt"/>
                <a:ea typeface="+mn-ea"/>
                <a:cs typeface="+mn-cs"/>
              </a:rPr>
              <a:t>部）」などを見ることができます。</a:t>
            </a:r>
          </a:p>
          <a:p>
            <a:r>
              <a:rPr kumimoji="1" lang="ja-JP" altLang="ja-JP" sz="1200" kern="1200" dirty="0" smtClean="0">
                <a:solidFill>
                  <a:schemeClr val="tx1"/>
                </a:solidFill>
                <a:effectLst/>
                <a:latin typeface="+mn-lt"/>
                <a:ea typeface="+mn-ea"/>
                <a:cs typeface="+mn-cs"/>
              </a:rPr>
              <a:t>４　令和</a:t>
            </a:r>
            <a:r>
              <a:rPr kumimoji="1" lang="en-US" altLang="ja-JP" sz="1200" kern="1200" dirty="0" smtClean="0">
                <a:solidFill>
                  <a:schemeClr val="tx1"/>
                </a:solidFill>
                <a:effectLst/>
                <a:latin typeface="+mn-lt"/>
                <a:ea typeface="+mn-ea"/>
                <a:cs typeface="+mn-cs"/>
              </a:rPr>
              <a:t>2</a:t>
            </a:r>
            <a:r>
              <a:rPr kumimoji="1" lang="ja-JP" altLang="ja-JP" sz="1200" kern="1200" dirty="0" smtClean="0">
                <a:solidFill>
                  <a:schemeClr val="tx1"/>
                </a:solidFill>
                <a:effectLst/>
                <a:latin typeface="+mn-lt"/>
                <a:ea typeface="+mn-ea"/>
                <a:cs typeface="+mn-cs"/>
              </a:rPr>
              <a:t>年度「未来へつなぐ学校と地域の安全フォーラム」（動画が閲覧できます。）</a:t>
            </a:r>
          </a:p>
          <a:p>
            <a:r>
              <a:rPr kumimoji="1" lang="en-US" altLang="ja-JP" sz="1200" u="sng" kern="1200" dirty="0" smtClean="0">
                <a:solidFill>
                  <a:schemeClr val="tx1"/>
                </a:solidFill>
                <a:effectLst/>
                <a:latin typeface="+mn-lt"/>
                <a:ea typeface="+mn-ea"/>
                <a:cs typeface="+mn-cs"/>
                <a:hlinkClick r:id="rId7"/>
              </a:rPr>
              <a:t>http://drredu-collabo.sakura.ne.jp/ja/event/2020/20201001post-1167</a:t>
            </a:r>
            <a:endParaRPr kumimoji="1" lang="ja-JP" altLang="ja-JP" sz="1200" kern="1200" dirty="0" smtClean="0">
              <a:solidFill>
                <a:schemeClr val="tx1"/>
              </a:solidFill>
              <a:effectLst/>
              <a:latin typeface="+mn-lt"/>
              <a:ea typeface="+mn-ea"/>
              <a:cs typeface="+mn-cs"/>
            </a:endParaRPr>
          </a:p>
          <a:p>
            <a:endParaRPr kumimoji="1" lang="ja-JP" altLang="en-US" dirty="0"/>
          </a:p>
        </p:txBody>
      </p:sp>
      <p:sp>
        <p:nvSpPr>
          <p:cNvPr id="4" name="スライド番号プレースホルダー 3"/>
          <p:cNvSpPr>
            <a:spLocks noGrp="1"/>
          </p:cNvSpPr>
          <p:nvPr>
            <p:ph type="sldNum" sz="quarter" idx="10"/>
          </p:nvPr>
        </p:nvSpPr>
        <p:spPr/>
        <p:txBody>
          <a:bodyPr/>
          <a:lstStyle/>
          <a:p>
            <a:fld id="{DC2FC805-9120-4731-8F81-DAEB6AA2BDB3}" type="slidenum">
              <a:rPr kumimoji="1" lang="ja-JP" altLang="en-US" smtClean="0"/>
              <a:t>3</a:t>
            </a:fld>
            <a:endParaRPr kumimoji="1" lang="ja-JP" altLang="en-US"/>
          </a:p>
        </p:txBody>
      </p:sp>
    </p:spTree>
    <p:extLst>
      <p:ext uri="{BB962C8B-B14F-4D97-AF65-F5344CB8AC3E}">
        <p14:creationId xmlns:p14="http://schemas.microsoft.com/office/powerpoint/2010/main" val="375015649"/>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2.wdp"/><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表紙">
    <p:spTree>
      <p:nvGrpSpPr>
        <p:cNvPr id="1" name=""/>
        <p:cNvGrpSpPr/>
        <p:nvPr/>
      </p:nvGrpSpPr>
      <p:grpSpPr>
        <a:xfrm>
          <a:off x="0" y="0"/>
          <a:ext cx="0" cy="0"/>
          <a:chOff x="0" y="0"/>
          <a:chExt cx="0" cy="0"/>
        </a:xfrm>
      </p:grpSpPr>
      <p:pic>
        <p:nvPicPr>
          <p:cNvPr id="4" name="図 104"/>
          <p:cNvPicPr>
            <a:picLocks noChangeAspect="1"/>
          </p:cNvPicPr>
          <p:nvPr userDrawn="1"/>
        </p:nvPicPr>
        <p:blipFill>
          <a:blip r:embed="rId2" cstate="print">
            <a:extLst>
              <a:ext uri="{BEBA8EAE-BF5A-486C-A8C5-ECC9F3942E4B}">
                <a14:imgProps xmlns:a14="http://schemas.microsoft.com/office/drawing/2010/main">
                  <a14:imgLayer r:embed="rId3">
                    <a14:imgEffect>
                      <a14:colorTemperature colorTemp="5300"/>
                    </a14:imgEffect>
                  </a14:imgLayer>
                </a14:imgProps>
              </a:ext>
              <a:ext uri="{28A0092B-C50C-407E-A947-70E740481C1C}">
                <a14:useLocalDpi xmlns:a14="http://schemas.microsoft.com/office/drawing/2010/main" val="0"/>
              </a:ext>
            </a:extLst>
          </a:blip>
          <a:srcRect/>
          <a:stretch>
            <a:fillRect/>
          </a:stretch>
        </p:blipFill>
        <p:spPr bwMode="auto">
          <a:xfrm>
            <a:off x="1360" y="0"/>
            <a:ext cx="9141285" cy="6858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タイトル 1"/>
          <p:cNvSpPr>
            <a:spLocks noGrp="1"/>
          </p:cNvSpPr>
          <p:nvPr>
            <p:ph type="ctrTitle"/>
          </p:nvPr>
        </p:nvSpPr>
        <p:spPr>
          <a:xfrm>
            <a:off x="508081" y="2449343"/>
            <a:ext cx="7326556" cy="522427"/>
          </a:xfrm>
          <a:prstGeom prst="rect">
            <a:avLst/>
          </a:prstGeom>
          <a:noFill/>
          <a:ln w="9525">
            <a:noFill/>
            <a:miter lim="800000"/>
            <a:headEnd/>
            <a:tailEnd/>
          </a:ln>
          <a:effectLst>
            <a:outerShdw dist="53882" dir="2700000" algn="ctr" rotWithShape="0">
              <a:srgbClr val="FFFFFF"/>
            </a:outerShdw>
          </a:effectLst>
        </p:spPr>
        <p:txBody>
          <a:bodyPr lIns="80147" tIns="40074" rIns="80147" bIns="40074">
            <a:noAutofit/>
          </a:bodyPr>
          <a:lstStyle>
            <a:lvl1pPr algn="l" rtl="0" fontAlgn="base">
              <a:lnSpc>
                <a:spcPct val="114000"/>
              </a:lnSpc>
              <a:spcBef>
                <a:spcPct val="0"/>
              </a:spcBef>
              <a:spcAft>
                <a:spcPct val="0"/>
              </a:spcAft>
              <a:defRPr kumimoji="1" lang="ja-JP" altLang="en-US" sz="2800" b="0">
                <a:solidFill>
                  <a:srgbClr val="000000"/>
                </a:solidFill>
                <a:latin typeface="HGP創英角ｺﾞｼｯｸUB" pitchFamily="50" charset="-128"/>
                <a:ea typeface="HGP創英角ｺﾞｼｯｸUB" pitchFamily="50" charset="-128"/>
                <a:cs typeface="+mj-cs"/>
              </a:defRPr>
            </a:lvl1pPr>
          </a:lstStyle>
          <a:p>
            <a:r>
              <a:rPr lang="ja-JP" altLang="en-US" dirty="0"/>
              <a:t>マスタ タイトルの書式設定</a:t>
            </a:r>
          </a:p>
        </p:txBody>
      </p:sp>
      <p:sp>
        <p:nvSpPr>
          <p:cNvPr id="3" name="サブタイトル 2"/>
          <p:cNvSpPr>
            <a:spLocks noGrp="1"/>
          </p:cNvSpPr>
          <p:nvPr>
            <p:ph type="subTitle" idx="1"/>
          </p:nvPr>
        </p:nvSpPr>
        <p:spPr>
          <a:xfrm>
            <a:off x="508081" y="3102448"/>
            <a:ext cx="7326556" cy="391820"/>
          </a:xfrm>
          <a:prstGeom prst="rect">
            <a:avLst/>
          </a:prstGeom>
          <a:noFill/>
          <a:ln w="9525">
            <a:noFill/>
            <a:miter lim="800000"/>
            <a:headEnd/>
            <a:tailEnd/>
          </a:ln>
          <a:effectLst/>
        </p:spPr>
        <p:txBody>
          <a:bodyPr vert="horz" wrap="square" lIns="0" tIns="0" rIns="0" bIns="0" numCol="1" anchor="t" anchorCtr="0" compatLnSpc="1">
            <a:prstTxWarp prst="textNoShape">
              <a:avLst/>
            </a:prstTxWarp>
            <a:noAutofit/>
          </a:bodyPr>
          <a:lstStyle>
            <a:lvl1pPr marL="0" indent="0" algn="l" rtl="0" fontAlgn="base">
              <a:lnSpc>
                <a:spcPct val="114000"/>
              </a:lnSpc>
              <a:spcBef>
                <a:spcPct val="0"/>
              </a:spcBef>
              <a:spcAft>
                <a:spcPct val="80000"/>
              </a:spcAft>
              <a:buNone/>
              <a:defRPr kumimoji="1" lang="ja-JP" altLang="en-US" sz="1800" b="1">
                <a:solidFill>
                  <a:srgbClr val="000000"/>
                </a:solidFill>
                <a:latin typeface="ＭＳ Ｐゴシック" panose="020B0600070205080204" pitchFamily="50" charset="-128"/>
                <a:ea typeface="ＭＳ Ｐゴシック" panose="020B0600070205080204" pitchFamily="50" charset="-128"/>
                <a:cs typeface="+mn-cs"/>
              </a:defRPr>
            </a:lvl1pPr>
            <a:lvl2pPr marL="400664" indent="0" algn="ctr">
              <a:buNone/>
              <a:defRPr>
                <a:solidFill>
                  <a:schemeClr val="tx1">
                    <a:tint val="75000"/>
                  </a:schemeClr>
                </a:solidFill>
              </a:defRPr>
            </a:lvl2pPr>
            <a:lvl3pPr marL="801330" indent="0" algn="ctr">
              <a:buNone/>
              <a:defRPr>
                <a:solidFill>
                  <a:schemeClr val="tx1">
                    <a:tint val="75000"/>
                  </a:schemeClr>
                </a:solidFill>
              </a:defRPr>
            </a:lvl3pPr>
            <a:lvl4pPr marL="1201994" indent="0" algn="ctr">
              <a:buNone/>
              <a:defRPr>
                <a:solidFill>
                  <a:schemeClr val="tx1">
                    <a:tint val="75000"/>
                  </a:schemeClr>
                </a:solidFill>
              </a:defRPr>
            </a:lvl4pPr>
            <a:lvl5pPr marL="1602658" indent="0" algn="ctr">
              <a:buNone/>
              <a:defRPr>
                <a:solidFill>
                  <a:schemeClr val="tx1">
                    <a:tint val="75000"/>
                  </a:schemeClr>
                </a:solidFill>
              </a:defRPr>
            </a:lvl5pPr>
            <a:lvl6pPr marL="2003322" indent="0" algn="ctr">
              <a:buNone/>
              <a:defRPr>
                <a:solidFill>
                  <a:schemeClr val="tx1">
                    <a:tint val="75000"/>
                  </a:schemeClr>
                </a:solidFill>
              </a:defRPr>
            </a:lvl6pPr>
            <a:lvl7pPr marL="2403987" indent="0" algn="ctr">
              <a:buNone/>
              <a:defRPr>
                <a:solidFill>
                  <a:schemeClr val="tx1">
                    <a:tint val="75000"/>
                  </a:schemeClr>
                </a:solidFill>
              </a:defRPr>
            </a:lvl7pPr>
            <a:lvl8pPr marL="2804652" indent="0" algn="ctr">
              <a:buNone/>
              <a:defRPr>
                <a:solidFill>
                  <a:schemeClr val="tx1">
                    <a:tint val="75000"/>
                  </a:schemeClr>
                </a:solidFill>
              </a:defRPr>
            </a:lvl8pPr>
            <a:lvl9pPr marL="3205316" indent="0" algn="ctr">
              <a:buNone/>
              <a:defRPr>
                <a:solidFill>
                  <a:schemeClr val="tx1">
                    <a:tint val="75000"/>
                  </a:schemeClr>
                </a:solidFill>
              </a:defRPr>
            </a:lvl9pPr>
          </a:lstStyle>
          <a:p>
            <a:r>
              <a:rPr lang="ja-JP" altLang="en-US" dirty="0"/>
              <a:t>マスタ サブタイトルの書式設定</a:t>
            </a:r>
          </a:p>
        </p:txBody>
      </p:sp>
    </p:spTree>
    <p:extLst>
      <p:ext uri="{BB962C8B-B14F-4D97-AF65-F5344CB8AC3E}">
        <p14:creationId xmlns:p14="http://schemas.microsoft.com/office/powerpoint/2010/main" val="31095119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userDrawn="1">
  <p:cSld name="ユーザー設定レイアウト">
    <p:spTree>
      <p:nvGrpSpPr>
        <p:cNvPr id="1" name=""/>
        <p:cNvGrpSpPr/>
        <p:nvPr/>
      </p:nvGrpSpPr>
      <p:grpSpPr>
        <a:xfrm>
          <a:off x="0" y="0"/>
          <a:ext cx="0" cy="0"/>
          <a:chOff x="0" y="0"/>
          <a:chExt cx="0" cy="0"/>
        </a:xfrm>
      </p:grpSpPr>
      <p:sp>
        <p:nvSpPr>
          <p:cNvPr id="2" name="タイトル 1"/>
          <p:cNvSpPr>
            <a:spLocks noGrp="1"/>
          </p:cNvSpPr>
          <p:nvPr>
            <p:ph type="title"/>
          </p:nvPr>
        </p:nvSpPr>
        <p:spPr>
          <a:xfrm>
            <a:off x="507702" y="44627"/>
            <a:ext cx="8127247" cy="391639"/>
          </a:xfrm>
          <a:prstGeom prst="rect">
            <a:avLst/>
          </a:prstGeom>
        </p:spPr>
        <p:txBody>
          <a:bodyPr lIns="80147" tIns="40074" rIns="80147" bIns="40074"/>
          <a:lstStyle/>
          <a:p>
            <a:r>
              <a:rPr lang="ja-JP" altLang="en-US" dirty="0"/>
              <a:t>マスター タイトルの書式設定</a:t>
            </a:r>
          </a:p>
        </p:txBody>
      </p:sp>
      <p:sp>
        <p:nvSpPr>
          <p:cNvPr id="3" name="スライド番号プレースホルダ 5"/>
          <p:cNvSpPr>
            <a:spLocks noGrp="1"/>
          </p:cNvSpPr>
          <p:nvPr>
            <p:ph type="sldNum" sz="quarter" idx="10"/>
          </p:nvPr>
        </p:nvSpPr>
        <p:spPr/>
        <p:txBody>
          <a:bodyPr/>
          <a:lstStyle>
            <a:lvl1pPr>
              <a:defRPr/>
            </a:lvl1pPr>
          </a:lstStyle>
          <a:p>
            <a:fld id="{AFAE7FB8-BA9A-470E-B157-8244341C7D63}" type="slidenum">
              <a:rPr lang="ja-JP" altLang="en-US"/>
              <a:pPr/>
              <a:t>‹#›</a:t>
            </a:fld>
            <a:endParaRPr lang="ja-JP" altLang="en-US"/>
          </a:p>
        </p:txBody>
      </p:sp>
    </p:spTree>
    <p:extLst>
      <p:ext uri="{BB962C8B-B14F-4D97-AF65-F5344CB8AC3E}">
        <p14:creationId xmlns:p14="http://schemas.microsoft.com/office/powerpoint/2010/main" val="51063463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blank">
  <p:cSld name="白紙">
    <p:spTree>
      <p:nvGrpSpPr>
        <p:cNvPr id="1" name=""/>
        <p:cNvGrpSpPr/>
        <p:nvPr/>
      </p:nvGrpSpPr>
      <p:grpSpPr>
        <a:xfrm>
          <a:off x="0" y="0"/>
          <a:ext cx="0" cy="0"/>
          <a:chOff x="0" y="0"/>
          <a:chExt cx="0" cy="0"/>
        </a:xfrm>
      </p:grpSpPr>
      <p:sp>
        <p:nvSpPr>
          <p:cNvPr id="2" name="日付プレースホルダー 1"/>
          <p:cNvSpPr>
            <a:spLocks noGrp="1"/>
          </p:cNvSpPr>
          <p:nvPr>
            <p:ph type="dt" sz="half" idx="10"/>
          </p:nvPr>
        </p:nvSpPr>
        <p:spPr>
          <a:xfrm>
            <a:off x="6586537" y="612648"/>
            <a:ext cx="957264" cy="457200"/>
          </a:xfrm>
          <a:prstGeom prst="rect">
            <a:avLst/>
          </a:prstGeom>
        </p:spPr>
        <p:txBody>
          <a:bodyPr lIns="80147" tIns="40074" rIns="80147" bIns="40074"/>
          <a:lstStyle/>
          <a:p>
            <a:fld id="{8A9EB6C8-F53F-4B91-AE5B-DF211C2D9536}" type="datetimeFigureOut">
              <a:rPr lang="ja-JP" altLang="en-US" smtClean="0">
                <a:solidFill>
                  <a:prstClr val="black"/>
                </a:solidFill>
              </a:rPr>
              <a:pPr/>
              <a:t>2021/1/21</a:t>
            </a:fld>
            <a:endParaRPr lang="ja-JP" altLang="en-US" dirty="0">
              <a:solidFill>
                <a:prstClr val="black"/>
              </a:solidFill>
            </a:endParaRPr>
          </a:p>
        </p:txBody>
      </p:sp>
      <p:sp>
        <p:nvSpPr>
          <p:cNvPr id="3" name="フッター プレースホルダー 2"/>
          <p:cNvSpPr>
            <a:spLocks noGrp="1"/>
          </p:cNvSpPr>
          <p:nvPr>
            <p:ph type="ftr" sz="quarter" idx="11"/>
          </p:nvPr>
        </p:nvSpPr>
        <p:spPr>
          <a:xfrm>
            <a:off x="5257801" y="612648"/>
            <a:ext cx="1325880" cy="457200"/>
          </a:xfrm>
          <a:prstGeom prst="rect">
            <a:avLst/>
          </a:prstGeom>
        </p:spPr>
        <p:txBody>
          <a:bodyPr lIns="80147" tIns="40074" rIns="80147" bIns="40074"/>
          <a:lstStyle/>
          <a:p>
            <a:endParaRPr lang="ja-JP" altLang="en-US" dirty="0">
              <a:solidFill>
                <a:prstClr val="black"/>
              </a:solidFill>
            </a:endParaRPr>
          </a:p>
        </p:txBody>
      </p:sp>
      <p:sp>
        <p:nvSpPr>
          <p:cNvPr id="4" name="スライド番号プレースホルダー 3"/>
          <p:cNvSpPr>
            <a:spLocks noGrp="1"/>
          </p:cNvSpPr>
          <p:nvPr>
            <p:ph type="sldNum" sz="quarter" idx="12"/>
          </p:nvPr>
        </p:nvSpPr>
        <p:spPr/>
        <p:txBody>
          <a:bodyPr/>
          <a:lstStyle/>
          <a:p>
            <a:fld id="{45C744B3-79A2-4C4F-B72F-E11FA0CD6711}" type="slidenum">
              <a:rPr lang="ja-JP" altLang="en-US" smtClean="0"/>
              <a:pPr/>
              <a:t>‹#›</a:t>
            </a:fld>
            <a:endParaRPr lang="ja-JP" altLang="en-US" dirty="0"/>
          </a:p>
        </p:txBody>
      </p:sp>
    </p:spTree>
    <p:extLst>
      <p:ext uri="{BB962C8B-B14F-4D97-AF65-F5344CB8AC3E}">
        <p14:creationId xmlns:p14="http://schemas.microsoft.com/office/powerpoint/2010/main" val="5229264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userDrawn="1">
  <p:cSld name="Title Only">
    <p:spTree>
      <p:nvGrpSpPr>
        <p:cNvPr id="1" name=""/>
        <p:cNvGrpSpPr/>
        <p:nvPr/>
      </p:nvGrpSpPr>
      <p:grpSpPr>
        <a:xfrm>
          <a:off x="0" y="0"/>
          <a:ext cx="0" cy="0"/>
          <a:chOff x="0" y="0"/>
          <a:chExt cx="0" cy="0"/>
        </a:xfrm>
      </p:grpSpPr>
      <p:sp>
        <p:nvSpPr>
          <p:cNvPr id="2" name="McK 2. Slide Title"/>
          <p:cNvSpPr>
            <a:spLocks noGrp="1"/>
          </p:cNvSpPr>
          <p:nvPr>
            <p:ph type="title"/>
          </p:nvPr>
        </p:nvSpPr>
        <p:spPr>
          <a:xfrm>
            <a:off x="507702" y="44627"/>
            <a:ext cx="8127247" cy="391639"/>
          </a:xfrm>
          <a:prstGeom prst="rect">
            <a:avLst/>
          </a:prstGeom>
        </p:spPr>
        <p:txBody>
          <a:bodyPr lIns="80147" tIns="40074" rIns="80147" bIns="40074"/>
          <a:lstStyle>
            <a:lvl1pPr>
              <a:defRPr baseline="0"/>
            </a:lvl1pPr>
          </a:lstStyle>
          <a:p>
            <a:r>
              <a:rPr kumimoji="1" lang="en-US" altLang="ja-JP"/>
              <a:t>Click to edit Master title style</a:t>
            </a:r>
            <a:endParaRPr kumimoji="1" lang="ja-JP" altLang="en-US"/>
          </a:p>
        </p:txBody>
      </p:sp>
    </p:spTree>
    <p:extLst>
      <p:ext uri="{BB962C8B-B14F-4D97-AF65-F5344CB8AC3E}">
        <p14:creationId xmlns:p14="http://schemas.microsoft.com/office/powerpoint/2010/main" val="209649522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microsoft.com/office/2007/relationships/hdphoto" Target="../media/hdphoto1.wdp"/><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jpe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alpha val="50000"/>
          </a:schemeClr>
        </a:solidFill>
        <a:effectLst/>
      </p:bgPr>
    </p:bg>
    <p:spTree>
      <p:nvGrpSpPr>
        <p:cNvPr id="1" name=""/>
        <p:cNvGrpSpPr/>
        <p:nvPr/>
      </p:nvGrpSpPr>
      <p:grpSpPr>
        <a:xfrm>
          <a:off x="0" y="0"/>
          <a:ext cx="0" cy="0"/>
          <a:chOff x="0" y="0"/>
          <a:chExt cx="0" cy="0"/>
        </a:xfrm>
      </p:grpSpPr>
      <p:pic>
        <p:nvPicPr>
          <p:cNvPr id="1026" name="図 3"/>
          <p:cNvPicPr>
            <a:picLocks noChangeAspect="1"/>
          </p:cNvPicPr>
          <p:nvPr userDrawn="1"/>
        </p:nvPicPr>
        <p:blipFill rotWithShape="1">
          <a:blip r:embed="rId6" cstate="print">
            <a:extLst>
              <a:ext uri="{BEBA8EAE-BF5A-486C-A8C5-ECC9F3942E4B}">
                <a14:imgProps xmlns:a14="http://schemas.microsoft.com/office/drawing/2010/main">
                  <a14:imgLayer r:embed="rId7">
                    <a14:imgEffect>
                      <a14:colorTemperature colorTemp="5900"/>
                    </a14:imgEffect>
                  </a14:imgLayer>
                </a14:imgProps>
              </a:ext>
              <a:ext uri="{28A0092B-C50C-407E-A947-70E740481C1C}">
                <a14:useLocalDpi xmlns:a14="http://schemas.microsoft.com/office/drawing/2010/main" val="0"/>
              </a:ext>
            </a:extLst>
          </a:blip>
          <a:srcRect l="5949" t="51543" r="5597" b="39798"/>
          <a:stretch/>
        </p:blipFill>
        <p:spPr bwMode="auto">
          <a:xfrm>
            <a:off x="0" y="534391"/>
            <a:ext cx="9144000" cy="151961"/>
          </a:xfrm>
          <a:prstGeom prst="rect">
            <a:avLst/>
          </a:prstGeom>
          <a:noFill/>
          <a:ln>
            <a:noFill/>
          </a:ln>
        </p:spPr>
      </p:pic>
      <p:grpSp>
        <p:nvGrpSpPr>
          <p:cNvPr id="1027" name="Codos_Grid_201008" hidden="1"/>
          <p:cNvGrpSpPr>
            <a:grpSpLocks/>
          </p:cNvGrpSpPr>
          <p:nvPr/>
        </p:nvGrpSpPr>
        <p:grpSpPr bwMode="auto">
          <a:xfrm>
            <a:off x="754760" y="1125963"/>
            <a:ext cx="7634480" cy="4964598"/>
            <a:chOff x="449454" y="1189814"/>
            <a:chExt cx="8928993" cy="5472608"/>
          </a:xfrm>
        </p:grpSpPr>
        <p:sp>
          <p:nvSpPr>
            <p:cNvPr id="1030" name="Line 99" hidden="1"/>
            <p:cNvSpPr>
              <a:spLocks noChangeShapeType="1"/>
            </p:cNvSpPr>
            <p:nvPr userDrawn="1"/>
          </p:nvSpPr>
          <p:spPr bwMode="auto">
            <a:xfrm>
              <a:off x="477126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1" name="Line 99" hidden="1"/>
            <p:cNvSpPr>
              <a:spLocks noChangeShapeType="1"/>
            </p:cNvSpPr>
            <p:nvPr userDrawn="1"/>
          </p:nvSpPr>
          <p:spPr bwMode="auto">
            <a:xfrm>
              <a:off x="318575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2" name="Line 99" hidden="1"/>
            <p:cNvSpPr>
              <a:spLocks noChangeShapeType="1"/>
            </p:cNvSpPr>
            <p:nvPr userDrawn="1"/>
          </p:nvSpPr>
          <p:spPr bwMode="auto">
            <a:xfrm>
              <a:off x="304174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3" name="Line 99" hidden="1"/>
            <p:cNvSpPr>
              <a:spLocks noChangeShapeType="1"/>
            </p:cNvSpPr>
            <p:nvPr userDrawn="1"/>
          </p:nvSpPr>
          <p:spPr bwMode="auto">
            <a:xfrm>
              <a:off x="289772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4" name="Line 99" hidden="1"/>
            <p:cNvSpPr>
              <a:spLocks noChangeShapeType="1"/>
            </p:cNvSpPr>
            <p:nvPr userDrawn="1"/>
          </p:nvSpPr>
          <p:spPr bwMode="auto">
            <a:xfrm>
              <a:off x="275371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5" name="Line 99" hidden="1"/>
            <p:cNvSpPr>
              <a:spLocks noChangeShapeType="1"/>
            </p:cNvSpPr>
            <p:nvPr userDrawn="1"/>
          </p:nvSpPr>
          <p:spPr bwMode="auto">
            <a:xfrm>
              <a:off x="260969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6" name="Line 99" hidden="1"/>
            <p:cNvSpPr>
              <a:spLocks noChangeShapeType="1"/>
            </p:cNvSpPr>
            <p:nvPr userDrawn="1"/>
          </p:nvSpPr>
          <p:spPr bwMode="auto">
            <a:xfrm>
              <a:off x="246567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7" name="Line 99" hidden="1"/>
            <p:cNvSpPr>
              <a:spLocks noChangeShapeType="1"/>
            </p:cNvSpPr>
            <p:nvPr userDrawn="1"/>
          </p:nvSpPr>
          <p:spPr bwMode="auto">
            <a:xfrm>
              <a:off x="232166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8" name="Line 99" hidden="1"/>
            <p:cNvSpPr>
              <a:spLocks noChangeShapeType="1"/>
            </p:cNvSpPr>
            <p:nvPr userDrawn="1"/>
          </p:nvSpPr>
          <p:spPr bwMode="auto">
            <a:xfrm>
              <a:off x="217764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39" name="Line 99" hidden="1"/>
            <p:cNvSpPr>
              <a:spLocks noChangeShapeType="1"/>
            </p:cNvSpPr>
            <p:nvPr userDrawn="1"/>
          </p:nvSpPr>
          <p:spPr bwMode="auto">
            <a:xfrm>
              <a:off x="20336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0" name="Line 99" hidden="1"/>
            <p:cNvSpPr>
              <a:spLocks noChangeShapeType="1"/>
            </p:cNvSpPr>
            <p:nvPr userDrawn="1"/>
          </p:nvSpPr>
          <p:spPr bwMode="auto">
            <a:xfrm>
              <a:off x="18896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1" name="Line 99" hidden="1"/>
            <p:cNvSpPr>
              <a:spLocks noChangeShapeType="1"/>
            </p:cNvSpPr>
            <p:nvPr userDrawn="1"/>
          </p:nvSpPr>
          <p:spPr bwMode="auto">
            <a:xfrm>
              <a:off x="17455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2" name="Line 99" hidden="1"/>
            <p:cNvSpPr>
              <a:spLocks noChangeShapeType="1"/>
            </p:cNvSpPr>
            <p:nvPr userDrawn="1"/>
          </p:nvSpPr>
          <p:spPr bwMode="auto">
            <a:xfrm>
              <a:off x="16015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3" name="Line 99" hidden="1"/>
            <p:cNvSpPr>
              <a:spLocks noChangeShapeType="1"/>
            </p:cNvSpPr>
            <p:nvPr userDrawn="1"/>
          </p:nvSpPr>
          <p:spPr bwMode="auto">
            <a:xfrm>
              <a:off x="14575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4" name="Line 99" hidden="1"/>
            <p:cNvSpPr>
              <a:spLocks noChangeShapeType="1"/>
            </p:cNvSpPr>
            <p:nvPr userDrawn="1"/>
          </p:nvSpPr>
          <p:spPr bwMode="auto">
            <a:xfrm>
              <a:off x="131355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5" name="Line 99" hidden="1"/>
            <p:cNvSpPr>
              <a:spLocks noChangeShapeType="1"/>
            </p:cNvSpPr>
            <p:nvPr userDrawn="1"/>
          </p:nvSpPr>
          <p:spPr bwMode="auto">
            <a:xfrm>
              <a:off x="116953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6" name="Line 99" hidden="1"/>
            <p:cNvSpPr>
              <a:spLocks noChangeShapeType="1"/>
            </p:cNvSpPr>
            <p:nvPr userDrawn="1"/>
          </p:nvSpPr>
          <p:spPr bwMode="auto">
            <a:xfrm>
              <a:off x="102551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7" name="Line 99" hidden="1"/>
            <p:cNvSpPr>
              <a:spLocks noChangeShapeType="1"/>
            </p:cNvSpPr>
            <p:nvPr userDrawn="1"/>
          </p:nvSpPr>
          <p:spPr bwMode="auto">
            <a:xfrm>
              <a:off x="88150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8" name="Line 99" hidden="1"/>
            <p:cNvSpPr>
              <a:spLocks noChangeShapeType="1"/>
            </p:cNvSpPr>
            <p:nvPr userDrawn="1"/>
          </p:nvSpPr>
          <p:spPr bwMode="auto">
            <a:xfrm>
              <a:off x="73748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49" name="Line 99" hidden="1"/>
            <p:cNvSpPr>
              <a:spLocks noChangeShapeType="1"/>
            </p:cNvSpPr>
            <p:nvPr userDrawn="1"/>
          </p:nvSpPr>
          <p:spPr bwMode="auto">
            <a:xfrm>
              <a:off x="5934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0" name="Line 99" hidden="1"/>
            <p:cNvSpPr>
              <a:spLocks noChangeShapeType="1"/>
            </p:cNvSpPr>
            <p:nvPr userDrawn="1"/>
          </p:nvSpPr>
          <p:spPr bwMode="auto">
            <a:xfrm>
              <a:off x="361780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1" name="Line 99" hidden="1"/>
            <p:cNvSpPr>
              <a:spLocks noChangeShapeType="1"/>
            </p:cNvSpPr>
            <p:nvPr userDrawn="1"/>
          </p:nvSpPr>
          <p:spPr bwMode="auto">
            <a:xfrm>
              <a:off x="347379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2" name="Line 99" hidden="1"/>
            <p:cNvSpPr>
              <a:spLocks noChangeShapeType="1"/>
            </p:cNvSpPr>
            <p:nvPr userDrawn="1"/>
          </p:nvSpPr>
          <p:spPr bwMode="auto">
            <a:xfrm>
              <a:off x="332977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3" name="Line 99" hidden="1"/>
            <p:cNvSpPr>
              <a:spLocks noChangeShapeType="1"/>
            </p:cNvSpPr>
            <p:nvPr userDrawn="1"/>
          </p:nvSpPr>
          <p:spPr bwMode="auto">
            <a:xfrm>
              <a:off x="404985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4" name="Line 99" hidden="1"/>
            <p:cNvSpPr>
              <a:spLocks noChangeShapeType="1"/>
            </p:cNvSpPr>
            <p:nvPr userDrawn="1"/>
          </p:nvSpPr>
          <p:spPr bwMode="auto">
            <a:xfrm>
              <a:off x="390583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5" name="Line 99" hidden="1"/>
            <p:cNvSpPr>
              <a:spLocks noChangeShapeType="1"/>
            </p:cNvSpPr>
            <p:nvPr userDrawn="1"/>
          </p:nvSpPr>
          <p:spPr bwMode="auto">
            <a:xfrm>
              <a:off x="376182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6" name="Line 99" hidden="1"/>
            <p:cNvSpPr>
              <a:spLocks noChangeShapeType="1"/>
            </p:cNvSpPr>
            <p:nvPr userDrawn="1"/>
          </p:nvSpPr>
          <p:spPr bwMode="auto">
            <a:xfrm>
              <a:off x="448323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7" name="Line 99" hidden="1"/>
            <p:cNvSpPr>
              <a:spLocks noChangeShapeType="1"/>
            </p:cNvSpPr>
            <p:nvPr userDrawn="1"/>
          </p:nvSpPr>
          <p:spPr bwMode="auto">
            <a:xfrm>
              <a:off x="433922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8" name="Line 99" hidden="1"/>
            <p:cNvSpPr>
              <a:spLocks noChangeShapeType="1"/>
            </p:cNvSpPr>
            <p:nvPr userDrawn="1"/>
          </p:nvSpPr>
          <p:spPr bwMode="auto">
            <a:xfrm>
              <a:off x="41938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59" name="Line 99" hidden="1"/>
            <p:cNvSpPr>
              <a:spLocks noChangeShapeType="1"/>
            </p:cNvSpPr>
            <p:nvPr userDrawn="1"/>
          </p:nvSpPr>
          <p:spPr bwMode="auto">
            <a:xfrm>
              <a:off x="462725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0" name="Line 99" hidden="1"/>
            <p:cNvSpPr>
              <a:spLocks noChangeShapeType="1"/>
            </p:cNvSpPr>
            <p:nvPr userDrawn="1"/>
          </p:nvSpPr>
          <p:spPr bwMode="auto">
            <a:xfrm>
              <a:off x="92344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1" name="Line 99" hidden="1"/>
            <p:cNvSpPr>
              <a:spLocks noChangeShapeType="1"/>
            </p:cNvSpPr>
            <p:nvPr userDrawn="1"/>
          </p:nvSpPr>
          <p:spPr bwMode="auto">
            <a:xfrm>
              <a:off x="765025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2" name="Line 99" hidden="1"/>
            <p:cNvSpPr>
              <a:spLocks noChangeShapeType="1"/>
            </p:cNvSpPr>
            <p:nvPr userDrawn="1"/>
          </p:nvSpPr>
          <p:spPr bwMode="auto">
            <a:xfrm>
              <a:off x="750623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3" name="Line 99" hidden="1"/>
            <p:cNvSpPr>
              <a:spLocks noChangeShapeType="1"/>
            </p:cNvSpPr>
            <p:nvPr userDrawn="1"/>
          </p:nvSpPr>
          <p:spPr bwMode="auto">
            <a:xfrm>
              <a:off x="736222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4" name="Line 99" hidden="1"/>
            <p:cNvSpPr>
              <a:spLocks noChangeShapeType="1"/>
            </p:cNvSpPr>
            <p:nvPr userDrawn="1"/>
          </p:nvSpPr>
          <p:spPr bwMode="auto">
            <a:xfrm>
              <a:off x="721820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5" name="Line 99" hidden="1"/>
            <p:cNvSpPr>
              <a:spLocks noChangeShapeType="1"/>
            </p:cNvSpPr>
            <p:nvPr userDrawn="1"/>
          </p:nvSpPr>
          <p:spPr bwMode="auto">
            <a:xfrm>
              <a:off x="707419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6" name="Line 99" hidden="1"/>
            <p:cNvSpPr>
              <a:spLocks noChangeShapeType="1"/>
            </p:cNvSpPr>
            <p:nvPr userDrawn="1"/>
          </p:nvSpPr>
          <p:spPr bwMode="auto">
            <a:xfrm>
              <a:off x="693017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7" name="Line 99" hidden="1"/>
            <p:cNvSpPr>
              <a:spLocks noChangeShapeType="1"/>
            </p:cNvSpPr>
            <p:nvPr userDrawn="1"/>
          </p:nvSpPr>
          <p:spPr bwMode="auto">
            <a:xfrm>
              <a:off x="678615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8" name="Line 99" hidden="1"/>
            <p:cNvSpPr>
              <a:spLocks noChangeShapeType="1"/>
            </p:cNvSpPr>
            <p:nvPr userDrawn="1"/>
          </p:nvSpPr>
          <p:spPr bwMode="auto">
            <a:xfrm>
              <a:off x="664214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69" name="Line 99" hidden="1"/>
            <p:cNvSpPr>
              <a:spLocks noChangeShapeType="1"/>
            </p:cNvSpPr>
            <p:nvPr userDrawn="1"/>
          </p:nvSpPr>
          <p:spPr bwMode="auto">
            <a:xfrm>
              <a:off x="649812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0" name="Line 99" hidden="1"/>
            <p:cNvSpPr>
              <a:spLocks noChangeShapeType="1"/>
            </p:cNvSpPr>
            <p:nvPr userDrawn="1"/>
          </p:nvSpPr>
          <p:spPr bwMode="auto">
            <a:xfrm>
              <a:off x="635411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1" name="Line 99" hidden="1"/>
            <p:cNvSpPr>
              <a:spLocks noChangeShapeType="1"/>
            </p:cNvSpPr>
            <p:nvPr userDrawn="1"/>
          </p:nvSpPr>
          <p:spPr bwMode="auto">
            <a:xfrm>
              <a:off x="621009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2" name="Line 99" hidden="1"/>
            <p:cNvSpPr>
              <a:spLocks noChangeShapeType="1"/>
            </p:cNvSpPr>
            <p:nvPr userDrawn="1"/>
          </p:nvSpPr>
          <p:spPr bwMode="auto">
            <a:xfrm>
              <a:off x="606607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3" name="Line 99" hidden="1"/>
            <p:cNvSpPr>
              <a:spLocks noChangeShapeType="1"/>
            </p:cNvSpPr>
            <p:nvPr userDrawn="1"/>
          </p:nvSpPr>
          <p:spPr bwMode="auto">
            <a:xfrm>
              <a:off x="592206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4" name="Line 99" hidden="1"/>
            <p:cNvSpPr>
              <a:spLocks noChangeShapeType="1"/>
            </p:cNvSpPr>
            <p:nvPr userDrawn="1"/>
          </p:nvSpPr>
          <p:spPr bwMode="auto">
            <a:xfrm>
              <a:off x="577804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5" name="Line 99" hidden="1"/>
            <p:cNvSpPr>
              <a:spLocks noChangeShapeType="1"/>
            </p:cNvSpPr>
            <p:nvPr userDrawn="1"/>
          </p:nvSpPr>
          <p:spPr bwMode="auto">
            <a:xfrm>
              <a:off x="563403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6" name="Line 99" hidden="1"/>
            <p:cNvSpPr>
              <a:spLocks noChangeShapeType="1"/>
            </p:cNvSpPr>
            <p:nvPr userDrawn="1"/>
          </p:nvSpPr>
          <p:spPr bwMode="auto">
            <a:xfrm>
              <a:off x="54900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7" name="Line 99" hidden="1"/>
            <p:cNvSpPr>
              <a:spLocks noChangeShapeType="1"/>
            </p:cNvSpPr>
            <p:nvPr userDrawn="1"/>
          </p:nvSpPr>
          <p:spPr bwMode="auto">
            <a:xfrm>
              <a:off x="53459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8" name="Line 99" hidden="1"/>
            <p:cNvSpPr>
              <a:spLocks noChangeShapeType="1"/>
            </p:cNvSpPr>
            <p:nvPr userDrawn="1"/>
          </p:nvSpPr>
          <p:spPr bwMode="auto">
            <a:xfrm>
              <a:off x="52019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79" name="Line 99" hidden="1"/>
            <p:cNvSpPr>
              <a:spLocks noChangeShapeType="1"/>
            </p:cNvSpPr>
            <p:nvPr userDrawn="1"/>
          </p:nvSpPr>
          <p:spPr bwMode="auto">
            <a:xfrm>
              <a:off x="50579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0" name="Line 99" hidden="1"/>
            <p:cNvSpPr>
              <a:spLocks noChangeShapeType="1"/>
            </p:cNvSpPr>
            <p:nvPr userDrawn="1"/>
          </p:nvSpPr>
          <p:spPr bwMode="auto">
            <a:xfrm>
              <a:off x="808230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1" name="Line 99" hidden="1"/>
            <p:cNvSpPr>
              <a:spLocks noChangeShapeType="1"/>
            </p:cNvSpPr>
            <p:nvPr userDrawn="1"/>
          </p:nvSpPr>
          <p:spPr bwMode="auto">
            <a:xfrm>
              <a:off x="793828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2" name="Line 99" hidden="1"/>
            <p:cNvSpPr>
              <a:spLocks noChangeShapeType="1"/>
            </p:cNvSpPr>
            <p:nvPr userDrawn="1"/>
          </p:nvSpPr>
          <p:spPr bwMode="auto">
            <a:xfrm>
              <a:off x="779427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3" name="Line 99" hidden="1"/>
            <p:cNvSpPr>
              <a:spLocks noChangeShapeType="1"/>
            </p:cNvSpPr>
            <p:nvPr userDrawn="1"/>
          </p:nvSpPr>
          <p:spPr bwMode="auto">
            <a:xfrm>
              <a:off x="8514350"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4" name="Line 99" hidden="1"/>
            <p:cNvSpPr>
              <a:spLocks noChangeShapeType="1"/>
            </p:cNvSpPr>
            <p:nvPr userDrawn="1"/>
          </p:nvSpPr>
          <p:spPr bwMode="auto">
            <a:xfrm>
              <a:off x="837033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5" name="Line 99" hidden="1"/>
            <p:cNvSpPr>
              <a:spLocks noChangeShapeType="1"/>
            </p:cNvSpPr>
            <p:nvPr userDrawn="1"/>
          </p:nvSpPr>
          <p:spPr bwMode="auto">
            <a:xfrm>
              <a:off x="822631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6" name="Line 99" hidden="1"/>
            <p:cNvSpPr>
              <a:spLocks noChangeShapeType="1"/>
            </p:cNvSpPr>
            <p:nvPr userDrawn="1"/>
          </p:nvSpPr>
          <p:spPr bwMode="auto">
            <a:xfrm>
              <a:off x="8946398"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7" name="Line 99" hidden="1"/>
            <p:cNvSpPr>
              <a:spLocks noChangeShapeType="1"/>
            </p:cNvSpPr>
            <p:nvPr userDrawn="1"/>
          </p:nvSpPr>
          <p:spPr bwMode="auto">
            <a:xfrm>
              <a:off x="8802382"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8" name="Line 99" hidden="1"/>
            <p:cNvSpPr>
              <a:spLocks noChangeShapeType="1"/>
            </p:cNvSpPr>
            <p:nvPr userDrawn="1"/>
          </p:nvSpPr>
          <p:spPr bwMode="auto">
            <a:xfrm>
              <a:off x="8658366"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89" name="Line 99" hidden="1"/>
            <p:cNvSpPr>
              <a:spLocks noChangeShapeType="1"/>
            </p:cNvSpPr>
            <p:nvPr userDrawn="1"/>
          </p:nvSpPr>
          <p:spPr bwMode="auto">
            <a:xfrm>
              <a:off x="9090414" y="1189814"/>
              <a:ext cx="0" cy="5472608"/>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0" name="Line 99" hidden="1"/>
            <p:cNvSpPr>
              <a:spLocks noChangeShapeType="1"/>
            </p:cNvSpPr>
            <p:nvPr userDrawn="1"/>
          </p:nvSpPr>
          <p:spPr bwMode="auto">
            <a:xfrm rot="5400000" flipH="1">
              <a:off x="4913950" y="-39436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1" name="Line 99" hidden="1"/>
            <p:cNvSpPr>
              <a:spLocks noChangeShapeType="1"/>
            </p:cNvSpPr>
            <p:nvPr userDrawn="1"/>
          </p:nvSpPr>
          <p:spPr bwMode="auto">
            <a:xfrm rot="5400000" flipH="1">
              <a:off x="4913950" y="-25034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2" name="Line 99" hidden="1"/>
            <p:cNvSpPr>
              <a:spLocks noChangeShapeType="1"/>
            </p:cNvSpPr>
            <p:nvPr userDrawn="1"/>
          </p:nvSpPr>
          <p:spPr bwMode="auto">
            <a:xfrm rot="5400000" flipH="1">
              <a:off x="4913950" y="-10633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3" name="Line 99" hidden="1"/>
            <p:cNvSpPr>
              <a:spLocks noChangeShapeType="1"/>
            </p:cNvSpPr>
            <p:nvPr userDrawn="1"/>
          </p:nvSpPr>
          <p:spPr bwMode="auto">
            <a:xfrm rot="5400000" flipH="1">
              <a:off x="4913950" y="3768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4" name="Line 99" hidden="1"/>
            <p:cNvSpPr>
              <a:spLocks noChangeShapeType="1"/>
            </p:cNvSpPr>
            <p:nvPr userDrawn="1"/>
          </p:nvSpPr>
          <p:spPr bwMode="auto">
            <a:xfrm rot="5400000" flipH="1">
              <a:off x="4913950" y="181702"/>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5" name="Line 99" hidden="1"/>
            <p:cNvSpPr>
              <a:spLocks noChangeShapeType="1"/>
            </p:cNvSpPr>
            <p:nvPr userDrawn="1"/>
          </p:nvSpPr>
          <p:spPr bwMode="auto">
            <a:xfrm rot="5400000" flipH="1">
              <a:off x="4913950" y="32571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6" name="Line 99" hidden="1"/>
            <p:cNvSpPr>
              <a:spLocks noChangeShapeType="1"/>
            </p:cNvSpPr>
            <p:nvPr userDrawn="1"/>
          </p:nvSpPr>
          <p:spPr bwMode="auto">
            <a:xfrm rot="5400000" flipH="1">
              <a:off x="4913950" y="46973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7" name="Line 99" hidden="1"/>
            <p:cNvSpPr>
              <a:spLocks noChangeShapeType="1"/>
            </p:cNvSpPr>
            <p:nvPr userDrawn="1"/>
          </p:nvSpPr>
          <p:spPr bwMode="auto">
            <a:xfrm rot="5400000" flipH="1">
              <a:off x="4913950" y="61375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8" name="Line 99" hidden="1"/>
            <p:cNvSpPr>
              <a:spLocks noChangeShapeType="1"/>
            </p:cNvSpPr>
            <p:nvPr userDrawn="1"/>
          </p:nvSpPr>
          <p:spPr bwMode="auto">
            <a:xfrm rot="5400000" flipH="1">
              <a:off x="4913950" y="75776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099" name="Line 99" hidden="1"/>
            <p:cNvSpPr>
              <a:spLocks noChangeShapeType="1"/>
            </p:cNvSpPr>
            <p:nvPr userDrawn="1"/>
          </p:nvSpPr>
          <p:spPr bwMode="auto">
            <a:xfrm rot="5400000" flipH="1">
              <a:off x="4913950" y="901783"/>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0" name="Line 99" hidden="1"/>
            <p:cNvSpPr>
              <a:spLocks noChangeShapeType="1"/>
            </p:cNvSpPr>
            <p:nvPr userDrawn="1"/>
          </p:nvSpPr>
          <p:spPr bwMode="auto">
            <a:xfrm rot="5400000" flipH="1">
              <a:off x="4913950" y="104579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1" name="Line 99" hidden="1"/>
            <p:cNvSpPr>
              <a:spLocks noChangeShapeType="1"/>
            </p:cNvSpPr>
            <p:nvPr userDrawn="1"/>
          </p:nvSpPr>
          <p:spPr bwMode="auto">
            <a:xfrm rot="5400000" flipH="1">
              <a:off x="4913950" y="118981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2" name="Line 99" hidden="1"/>
            <p:cNvSpPr>
              <a:spLocks noChangeShapeType="1"/>
            </p:cNvSpPr>
            <p:nvPr userDrawn="1"/>
          </p:nvSpPr>
          <p:spPr bwMode="auto">
            <a:xfrm rot="5400000" flipH="1">
              <a:off x="4913950" y="133383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3" name="Line 99" hidden="1"/>
            <p:cNvSpPr>
              <a:spLocks noChangeShapeType="1"/>
            </p:cNvSpPr>
            <p:nvPr userDrawn="1"/>
          </p:nvSpPr>
          <p:spPr bwMode="auto">
            <a:xfrm rot="5400000" flipH="1">
              <a:off x="4913950" y="1477846"/>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4" name="Line 99" hidden="1"/>
            <p:cNvSpPr>
              <a:spLocks noChangeShapeType="1"/>
            </p:cNvSpPr>
            <p:nvPr userDrawn="1"/>
          </p:nvSpPr>
          <p:spPr bwMode="auto">
            <a:xfrm rot="5400000" flipH="1">
              <a:off x="4913950" y="1621862"/>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5" name="Line 99" hidden="1"/>
            <p:cNvSpPr>
              <a:spLocks noChangeShapeType="1"/>
            </p:cNvSpPr>
            <p:nvPr userDrawn="1"/>
          </p:nvSpPr>
          <p:spPr bwMode="auto">
            <a:xfrm rot="5400000" flipH="1">
              <a:off x="4913950" y="1765878"/>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6" name="Line 99" hidden="1"/>
            <p:cNvSpPr>
              <a:spLocks noChangeShapeType="1"/>
            </p:cNvSpPr>
            <p:nvPr userDrawn="1"/>
          </p:nvSpPr>
          <p:spPr bwMode="auto">
            <a:xfrm rot="5400000" flipH="1">
              <a:off x="4913950" y="190989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7" name="Line 99" hidden="1"/>
            <p:cNvSpPr>
              <a:spLocks noChangeShapeType="1"/>
            </p:cNvSpPr>
            <p:nvPr userDrawn="1"/>
          </p:nvSpPr>
          <p:spPr bwMode="auto">
            <a:xfrm rot="5400000" flipH="1">
              <a:off x="4913950" y="205391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8" name="Line 99" hidden="1"/>
            <p:cNvSpPr>
              <a:spLocks noChangeShapeType="1"/>
            </p:cNvSpPr>
            <p:nvPr userDrawn="1"/>
          </p:nvSpPr>
          <p:spPr bwMode="auto">
            <a:xfrm rot="5400000" flipH="1">
              <a:off x="4913950" y="-682394"/>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09" name="Line 99" hidden="1"/>
            <p:cNvSpPr>
              <a:spLocks noChangeShapeType="1"/>
            </p:cNvSpPr>
            <p:nvPr userDrawn="1"/>
          </p:nvSpPr>
          <p:spPr bwMode="auto">
            <a:xfrm rot="5400000" flipH="1">
              <a:off x="4913950" y="-826410"/>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0" name="Line 99" hidden="1"/>
            <p:cNvSpPr>
              <a:spLocks noChangeShapeType="1"/>
            </p:cNvSpPr>
            <p:nvPr userDrawn="1"/>
          </p:nvSpPr>
          <p:spPr bwMode="auto">
            <a:xfrm rot="5400000" flipH="1">
              <a:off x="4913950" y="-970425"/>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1" name="Line 99" hidden="1"/>
            <p:cNvSpPr>
              <a:spLocks noChangeShapeType="1"/>
            </p:cNvSpPr>
            <p:nvPr userDrawn="1"/>
          </p:nvSpPr>
          <p:spPr bwMode="auto">
            <a:xfrm rot="5400000" flipH="1">
              <a:off x="4913950" y="-111444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2" name="Line 99" hidden="1"/>
            <p:cNvSpPr>
              <a:spLocks noChangeShapeType="1"/>
            </p:cNvSpPr>
            <p:nvPr userDrawn="1"/>
          </p:nvSpPr>
          <p:spPr bwMode="auto">
            <a:xfrm rot="5400000" flipH="1">
              <a:off x="4913950" y="-1258457"/>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3" name="Line 99" hidden="1"/>
            <p:cNvSpPr>
              <a:spLocks noChangeShapeType="1"/>
            </p:cNvSpPr>
            <p:nvPr userDrawn="1"/>
          </p:nvSpPr>
          <p:spPr bwMode="auto">
            <a:xfrm rot="5400000" flipH="1">
              <a:off x="4913950" y="-1402473"/>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4" name="Line 99" hidden="1"/>
            <p:cNvSpPr>
              <a:spLocks noChangeShapeType="1"/>
            </p:cNvSpPr>
            <p:nvPr userDrawn="1"/>
          </p:nvSpPr>
          <p:spPr bwMode="auto">
            <a:xfrm rot="5400000" flipH="1">
              <a:off x="4913950" y="-1546489"/>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5" name="Line 99" hidden="1"/>
            <p:cNvSpPr>
              <a:spLocks noChangeShapeType="1"/>
            </p:cNvSpPr>
            <p:nvPr userDrawn="1"/>
          </p:nvSpPr>
          <p:spPr bwMode="auto">
            <a:xfrm rot="5400000" flipH="1">
              <a:off x="4913950" y="-1690505"/>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6" name="Line 99" hidden="1"/>
            <p:cNvSpPr>
              <a:spLocks noChangeShapeType="1"/>
            </p:cNvSpPr>
            <p:nvPr userDrawn="1"/>
          </p:nvSpPr>
          <p:spPr bwMode="auto">
            <a:xfrm rot="5400000" flipH="1">
              <a:off x="4913950" y="-1834521"/>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7" name="Line 99" hidden="1"/>
            <p:cNvSpPr>
              <a:spLocks noChangeShapeType="1"/>
            </p:cNvSpPr>
            <p:nvPr userDrawn="1"/>
          </p:nvSpPr>
          <p:spPr bwMode="auto">
            <a:xfrm rot="5400000" flipH="1">
              <a:off x="4913950" y="-1978537"/>
              <a:ext cx="0" cy="8928991"/>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8" name="Line 99" hidden="1"/>
            <p:cNvSpPr>
              <a:spLocks noChangeShapeType="1"/>
            </p:cNvSpPr>
            <p:nvPr userDrawn="1"/>
          </p:nvSpPr>
          <p:spPr bwMode="auto">
            <a:xfrm rot="5400000" flipH="1">
              <a:off x="4913951" y="-2122554"/>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19" name="Line 99" hidden="1"/>
            <p:cNvSpPr>
              <a:spLocks noChangeShapeType="1"/>
            </p:cNvSpPr>
            <p:nvPr userDrawn="1"/>
          </p:nvSpPr>
          <p:spPr bwMode="auto">
            <a:xfrm rot="5400000" flipH="1">
              <a:off x="4913951" y="-2266570"/>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20" name="Line 99" hidden="1"/>
            <p:cNvSpPr>
              <a:spLocks noChangeShapeType="1"/>
            </p:cNvSpPr>
            <p:nvPr userDrawn="1"/>
          </p:nvSpPr>
          <p:spPr bwMode="auto">
            <a:xfrm rot="5400000" flipH="1">
              <a:off x="4913951" y="-2410587"/>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21" name="Line 99" hidden="1"/>
            <p:cNvSpPr>
              <a:spLocks noChangeShapeType="1"/>
            </p:cNvSpPr>
            <p:nvPr userDrawn="1"/>
          </p:nvSpPr>
          <p:spPr bwMode="auto">
            <a:xfrm rot="5400000" flipH="1">
              <a:off x="4913951" y="-2554603"/>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22" name="Line 99" hidden="1"/>
            <p:cNvSpPr>
              <a:spLocks noChangeShapeType="1"/>
            </p:cNvSpPr>
            <p:nvPr userDrawn="1"/>
          </p:nvSpPr>
          <p:spPr bwMode="auto">
            <a:xfrm rot="5400000" flipH="1">
              <a:off x="4913951" y="-2698619"/>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23" name="Line 99" hidden="1"/>
            <p:cNvSpPr>
              <a:spLocks noChangeShapeType="1"/>
            </p:cNvSpPr>
            <p:nvPr userDrawn="1"/>
          </p:nvSpPr>
          <p:spPr bwMode="auto">
            <a:xfrm rot="5400000" flipH="1">
              <a:off x="4913951" y="-2842635"/>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24" name="Line 99" hidden="1"/>
            <p:cNvSpPr>
              <a:spLocks noChangeShapeType="1"/>
            </p:cNvSpPr>
            <p:nvPr userDrawn="1"/>
          </p:nvSpPr>
          <p:spPr bwMode="auto">
            <a:xfrm rot="5400000" flipH="1">
              <a:off x="4913951" y="-2986651"/>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25" name="Line 99" hidden="1"/>
            <p:cNvSpPr>
              <a:spLocks noChangeShapeType="1"/>
            </p:cNvSpPr>
            <p:nvPr userDrawn="1"/>
          </p:nvSpPr>
          <p:spPr bwMode="auto">
            <a:xfrm rot="5400000" flipH="1">
              <a:off x="4913951" y="-3130667"/>
              <a:ext cx="0" cy="8928993"/>
            </a:xfrm>
            <a:prstGeom prst="line">
              <a:avLst/>
            </a:prstGeom>
            <a:noFill/>
            <a:ln w="9525">
              <a:solidFill>
                <a:srgbClr val="EAEAEA"/>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26" name="Line 99" hidden="1"/>
            <p:cNvSpPr>
              <a:spLocks noChangeShapeType="1"/>
            </p:cNvSpPr>
            <p:nvPr userDrawn="1"/>
          </p:nvSpPr>
          <p:spPr bwMode="auto">
            <a:xfrm>
              <a:off x="4913950" y="1189814"/>
              <a:ext cx="0" cy="5472608"/>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sp>
          <p:nvSpPr>
            <p:cNvPr id="1127" name="正方形/長方形 336" hidden="1"/>
            <p:cNvSpPr>
              <a:spLocks noChangeArrowheads="1"/>
            </p:cNvSpPr>
            <p:nvPr userDrawn="1"/>
          </p:nvSpPr>
          <p:spPr bwMode="auto">
            <a:xfrm>
              <a:off x="449454" y="1189814"/>
              <a:ext cx="8928992" cy="5472608"/>
            </a:xfrm>
            <a:prstGeom prst="rect">
              <a:avLst/>
            </a:prstGeom>
            <a:noFill/>
            <a:ln w="9525">
              <a:solidFill>
                <a:srgbClr val="C0C0C0"/>
              </a:solidFill>
              <a:round/>
              <a:headEnd/>
              <a:tailEnd/>
            </a:ln>
            <a:extLst>
              <a:ext uri="{909E8E84-426E-40DD-AFC4-6F175D3DCCD1}">
                <a14:hiddenFill xmlns:a14="http://schemas.microsoft.com/office/drawing/2010/main">
                  <a:solidFill>
                    <a:srgbClr val="FFFFFF"/>
                  </a:solidFill>
                </a14:hiddenFill>
              </a:ext>
            </a:extLst>
          </p:spPr>
          <p:txBody>
            <a:bodyPr/>
            <a:lstStyle>
              <a:lvl1pPr defTabSz="987425">
                <a:defRPr kumimoji="1" sz="2000">
                  <a:solidFill>
                    <a:schemeClr val="tx1"/>
                  </a:solidFill>
                  <a:latin typeface="Calibri" pitchFamily="34" charset="0"/>
                  <a:ea typeface="ＭＳ Ｐゴシック" pitchFamily="50" charset="-128"/>
                </a:defRPr>
              </a:lvl1pPr>
              <a:lvl2pPr marL="742950" indent="-285750" defTabSz="987425">
                <a:defRPr kumimoji="1" sz="2000">
                  <a:solidFill>
                    <a:schemeClr val="tx1"/>
                  </a:solidFill>
                  <a:latin typeface="Calibri" pitchFamily="34" charset="0"/>
                  <a:ea typeface="ＭＳ Ｐゴシック" pitchFamily="50" charset="-128"/>
                </a:defRPr>
              </a:lvl2pPr>
              <a:lvl3pPr marL="1143000" indent="-228600" defTabSz="987425">
                <a:defRPr kumimoji="1" sz="2000">
                  <a:solidFill>
                    <a:schemeClr val="tx1"/>
                  </a:solidFill>
                  <a:latin typeface="Calibri" pitchFamily="34" charset="0"/>
                  <a:ea typeface="ＭＳ Ｐゴシック" pitchFamily="50" charset="-128"/>
                </a:defRPr>
              </a:lvl3pPr>
              <a:lvl4pPr marL="1600200" indent="-228600" defTabSz="987425">
                <a:defRPr kumimoji="1" sz="2000">
                  <a:solidFill>
                    <a:schemeClr val="tx1"/>
                  </a:solidFill>
                  <a:latin typeface="Calibri" pitchFamily="34" charset="0"/>
                  <a:ea typeface="ＭＳ Ｐゴシック" pitchFamily="50" charset="-128"/>
                </a:defRPr>
              </a:lvl4pPr>
              <a:lvl5pPr marL="2057400" indent="-228600" defTabSz="987425">
                <a:defRPr kumimoji="1" sz="2000">
                  <a:solidFill>
                    <a:schemeClr val="tx1"/>
                  </a:solidFill>
                  <a:latin typeface="Calibri" pitchFamily="34" charset="0"/>
                  <a:ea typeface="ＭＳ Ｐゴシック" pitchFamily="50" charset="-128"/>
                </a:defRPr>
              </a:lvl5pPr>
              <a:lvl6pPr marL="2514600" indent="-228600" defTabSz="987425" fontAlgn="base">
                <a:spcBef>
                  <a:spcPct val="0"/>
                </a:spcBef>
                <a:spcAft>
                  <a:spcPct val="0"/>
                </a:spcAft>
                <a:defRPr kumimoji="1" sz="2000">
                  <a:solidFill>
                    <a:schemeClr val="tx1"/>
                  </a:solidFill>
                  <a:latin typeface="Calibri" pitchFamily="34" charset="0"/>
                  <a:ea typeface="ＭＳ Ｐゴシック" pitchFamily="50" charset="-128"/>
                </a:defRPr>
              </a:lvl6pPr>
              <a:lvl7pPr marL="2971800" indent="-228600" defTabSz="987425" fontAlgn="base">
                <a:spcBef>
                  <a:spcPct val="0"/>
                </a:spcBef>
                <a:spcAft>
                  <a:spcPct val="0"/>
                </a:spcAft>
                <a:defRPr kumimoji="1" sz="2000">
                  <a:solidFill>
                    <a:schemeClr val="tx1"/>
                  </a:solidFill>
                  <a:latin typeface="Calibri" pitchFamily="34" charset="0"/>
                  <a:ea typeface="ＭＳ Ｐゴシック" pitchFamily="50" charset="-128"/>
                </a:defRPr>
              </a:lvl7pPr>
              <a:lvl8pPr marL="3429000" indent="-228600" defTabSz="987425" fontAlgn="base">
                <a:spcBef>
                  <a:spcPct val="0"/>
                </a:spcBef>
                <a:spcAft>
                  <a:spcPct val="0"/>
                </a:spcAft>
                <a:defRPr kumimoji="1" sz="2000">
                  <a:solidFill>
                    <a:schemeClr val="tx1"/>
                  </a:solidFill>
                  <a:latin typeface="Calibri" pitchFamily="34" charset="0"/>
                  <a:ea typeface="ＭＳ Ｐゴシック" pitchFamily="50" charset="-128"/>
                </a:defRPr>
              </a:lvl8pPr>
              <a:lvl9pPr marL="3886200" indent="-228600" defTabSz="987425" fontAlgn="base">
                <a:spcBef>
                  <a:spcPct val="0"/>
                </a:spcBef>
                <a:spcAft>
                  <a:spcPct val="0"/>
                </a:spcAft>
                <a:defRPr kumimoji="1" sz="2000">
                  <a:solidFill>
                    <a:schemeClr val="tx1"/>
                  </a:solidFill>
                  <a:latin typeface="Calibri" pitchFamily="34" charset="0"/>
                  <a:ea typeface="ＭＳ Ｐゴシック" pitchFamily="50" charset="-128"/>
                </a:defRPr>
              </a:lvl9pPr>
            </a:lstStyle>
            <a:p>
              <a:pPr fontAlgn="base">
                <a:spcBef>
                  <a:spcPct val="0"/>
                </a:spcBef>
                <a:spcAft>
                  <a:spcPct val="0"/>
                </a:spcAft>
              </a:pPr>
              <a:endParaRPr lang="ja-JP" altLang="en-US" sz="1500">
                <a:solidFill>
                  <a:prstClr val="black"/>
                </a:solidFill>
              </a:endParaRPr>
            </a:p>
          </p:txBody>
        </p:sp>
        <p:sp>
          <p:nvSpPr>
            <p:cNvPr id="1128" name="Line 99" hidden="1"/>
            <p:cNvSpPr>
              <a:spLocks noChangeShapeType="1"/>
            </p:cNvSpPr>
            <p:nvPr userDrawn="1"/>
          </p:nvSpPr>
          <p:spPr bwMode="auto">
            <a:xfrm rot="5400000" flipH="1">
              <a:off x="4913950" y="-538377"/>
              <a:ext cx="0" cy="8928991"/>
            </a:xfrm>
            <a:prstGeom prst="line">
              <a:avLst/>
            </a:prstGeom>
            <a:noFill/>
            <a:ln w="9525">
              <a:solidFill>
                <a:srgbClr val="C0C0C0"/>
              </a:solidFill>
              <a:round/>
              <a:headEnd/>
              <a:tailEnd/>
            </a:ln>
            <a:extLst>
              <a:ext uri="{909E8E84-426E-40DD-AFC4-6F175D3DCCD1}">
                <a14:hiddenFill xmlns:a14="http://schemas.microsoft.com/office/drawing/2010/main">
                  <a:noFill/>
                </a14:hiddenFill>
              </a:ext>
            </a:extLst>
          </p:spPr>
          <p:txBody>
            <a:bodyPr/>
            <a:lstStyle/>
            <a:p>
              <a:pPr defTabSz="801278" eaLnBrk="0" fontAlgn="base" hangingPunct="0">
                <a:spcBef>
                  <a:spcPct val="0"/>
                </a:spcBef>
                <a:spcAft>
                  <a:spcPct val="0"/>
                </a:spcAft>
              </a:pPr>
              <a:endParaRPr lang="ja-JP" altLang="en-US">
                <a:solidFill>
                  <a:prstClr val="black"/>
                </a:solidFill>
              </a:endParaRPr>
            </a:p>
          </p:txBody>
        </p:sp>
      </p:grpSp>
      <p:sp>
        <p:nvSpPr>
          <p:cNvPr id="341" name="スライド番号プレースホルダ 5"/>
          <p:cNvSpPr>
            <a:spLocks noGrp="1"/>
          </p:cNvSpPr>
          <p:nvPr>
            <p:ph type="sldNum" sz="quarter" idx="4"/>
          </p:nvPr>
        </p:nvSpPr>
        <p:spPr>
          <a:xfrm>
            <a:off x="8552139" y="6498041"/>
            <a:ext cx="268781" cy="195819"/>
          </a:xfrm>
          <a:prstGeom prst="rect">
            <a:avLst/>
          </a:prstGeom>
        </p:spPr>
        <p:txBody>
          <a:bodyPr vert="horz" wrap="none" lIns="0" tIns="0" rIns="0" bIns="0" numCol="1" anchor="ctr" anchorCtr="0" compatLnSpc="1">
            <a:prstTxWarp prst="textNoShape">
              <a:avLst/>
            </a:prstTxWarp>
            <a:noAutofit/>
          </a:bodyPr>
          <a:lstStyle>
            <a:lvl1pPr algn="r" eaLnBrk="1" hangingPunct="1">
              <a:defRPr sz="800">
                <a:solidFill>
                  <a:srgbClr val="000000"/>
                </a:solidFill>
                <a:latin typeface="Arial" charset="0"/>
                <a:cs typeface="Arial" charset="0"/>
              </a:defRPr>
            </a:lvl1pPr>
          </a:lstStyle>
          <a:p>
            <a:pPr defTabSz="801278" fontAlgn="base">
              <a:spcBef>
                <a:spcPct val="0"/>
              </a:spcBef>
              <a:spcAft>
                <a:spcPct val="0"/>
              </a:spcAft>
            </a:pPr>
            <a:fld id="{236C363E-42CF-4F53-B8CD-4545C59B522A}" type="slidenum">
              <a:rPr lang="ja-JP" altLang="en-US" smtClean="0"/>
              <a:pPr defTabSz="801278" fontAlgn="base">
                <a:spcBef>
                  <a:spcPct val="0"/>
                </a:spcBef>
                <a:spcAft>
                  <a:spcPct val="0"/>
                </a:spcAft>
              </a:pPr>
              <a:t>‹#›</a:t>
            </a:fld>
            <a:endParaRPr lang="ja-JP" altLang="en-US"/>
          </a:p>
        </p:txBody>
      </p:sp>
    </p:spTree>
    <p:extLst>
      <p:ext uri="{BB962C8B-B14F-4D97-AF65-F5344CB8AC3E}">
        <p14:creationId xmlns:p14="http://schemas.microsoft.com/office/powerpoint/2010/main" val="2677477748"/>
      </p:ext>
    </p:extLst>
  </p:cSld>
  <p:clrMap bg1="lt1" tx1="dk1" bg2="lt2" tx2="dk2" accent1="accent1" accent2="accent2" accent3="accent3" accent4="accent4" accent5="accent5" accent6="accent6" hlink="hlink" folHlink="folHlink"/>
  <p:sldLayoutIdLst>
    <p:sldLayoutId id="2147483757" r:id="rId1"/>
    <p:sldLayoutId id="2147483758" r:id="rId2"/>
    <p:sldLayoutId id="2147483759" r:id="rId3"/>
    <p:sldLayoutId id="2147483762" r:id="rId4"/>
  </p:sldLayoutIdLst>
  <p:hf sldNum="0" hdr="0" dt="0"/>
  <p:txStyles>
    <p:titleStyle>
      <a:lvl1pPr algn="l" defTabSz="801278" rtl="0" fontAlgn="base">
        <a:spcBef>
          <a:spcPct val="0"/>
        </a:spcBef>
        <a:spcAft>
          <a:spcPct val="0"/>
        </a:spcAft>
        <a:defRPr kumimoji="1" sz="1800" b="1" kern="1200">
          <a:solidFill>
            <a:srgbClr val="000000"/>
          </a:solidFill>
          <a:latin typeface="ＭＳ Ｐゴシック" panose="020B0600070205080204" pitchFamily="50" charset="-128"/>
          <a:ea typeface="ＭＳ Ｐゴシック" panose="020B0600070205080204" pitchFamily="50" charset="-128"/>
          <a:cs typeface="ＭＳ Ｐゴシック" panose="020B0600070205080204" pitchFamily="50" charset="-128"/>
        </a:defRPr>
      </a:lvl1pPr>
      <a:lvl2pPr algn="l" defTabSz="801278" rtl="0" fontAlgn="base">
        <a:spcBef>
          <a:spcPct val="0"/>
        </a:spcBef>
        <a:spcAft>
          <a:spcPct val="0"/>
        </a:spcAft>
        <a:defRPr kumimoji="1" sz="1800" b="1">
          <a:solidFill>
            <a:srgbClr val="000000"/>
          </a:solidFill>
          <a:latin typeface="ＭＳ Ｐゴシック" pitchFamily="50" charset="-128"/>
          <a:ea typeface="ＭＳ Ｐゴシック" pitchFamily="50" charset="-128"/>
        </a:defRPr>
      </a:lvl2pPr>
      <a:lvl3pPr algn="l" defTabSz="801278" rtl="0" fontAlgn="base">
        <a:spcBef>
          <a:spcPct val="0"/>
        </a:spcBef>
        <a:spcAft>
          <a:spcPct val="0"/>
        </a:spcAft>
        <a:defRPr kumimoji="1" sz="1800" b="1">
          <a:solidFill>
            <a:srgbClr val="000000"/>
          </a:solidFill>
          <a:latin typeface="ＭＳ Ｐゴシック" pitchFamily="50" charset="-128"/>
          <a:ea typeface="ＭＳ Ｐゴシック" pitchFamily="50" charset="-128"/>
        </a:defRPr>
      </a:lvl3pPr>
      <a:lvl4pPr algn="l" defTabSz="801278" rtl="0" fontAlgn="base">
        <a:spcBef>
          <a:spcPct val="0"/>
        </a:spcBef>
        <a:spcAft>
          <a:spcPct val="0"/>
        </a:spcAft>
        <a:defRPr kumimoji="1" sz="1800" b="1">
          <a:solidFill>
            <a:srgbClr val="000000"/>
          </a:solidFill>
          <a:latin typeface="ＭＳ Ｐゴシック" pitchFamily="50" charset="-128"/>
          <a:ea typeface="ＭＳ Ｐゴシック" pitchFamily="50" charset="-128"/>
        </a:defRPr>
      </a:lvl4pPr>
      <a:lvl5pPr algn="l" defTabSz="801278" rtl="0" fontAlgn="base">
        <a:spcBef>
          <a:spcPct val="0"/>
        </a:spcBef>
        <a:spcAft>
          <a:spcPct val="0"/>
        </a:spcAft>
        <a:defRPr kumimoji="1" sz="1800" b="1">
          <a:solidFill>
            <a:srgbClr val="000000"/>
          </a:solidFill>
          <a:latin typeface="ＭＳ Ｐゴシック" pitchFamily="50" charset="-128"/>
          <a:ea typeface="ＭＳ Ｐゴシック" pitchFamily="50" charset="-128"/>
        </a:defRPr>
      </a:lvl5pPr>
      <a:lvl6pPr marL="351245" algn="l" defTabSz="801278" rtl="0" fontAlgn="base">
        <a:spcBef>
          <a:spcPct val="0"/>
        </a:spcBef>
        <a:spcAft>
          <a:spcPct val="0"/>
        </a:spcAft>
        <a:defRPr kumimoji="1" sz="1800" b="1">
          <a:solidFill>
            <a:srgbClr val="000000"/>
          </a:solidFill>
          <a:latin typeface="ＭＳ Ｐゴシック" pitchFamily="50" charset="-128"/>
          <a:ea typeface="ＭＳ Ｐゴシック" pitchFamily="50" charset="-128"/>
        </a:defRPr>
      </a:lvl6pPr>
      <a:lvl7pPr marL="702490" algn="l" defTabSz="801278" rtl="0" fontAlgn="base">
        <a:spcBef>
          <a:spcPct val="0"/>
        </a:spcBef>
        <a:spcAft>
          <a:spcPct val="0"/>
        </a:spcAft>
        <a:defRPr kumimoji="1" sz="1800" b="1">
          <a:solidFill>
            <a:srgbClr val="000000"/>
          </a:solidFill>
          <a:latin typeface="ＭＳ Ｐゴシック" pitchFamily="50" charset="-128"/>
          <a:ea typeface="ＭＳ Ｐゴシック" pitchFamily="50" charset="-128"/>
        </a:defRPr>
      </a:lvl7pPr>
      <a:lvl8pPr marL="1053734" algn="l" defTabSz="801278" rtl="0" fontAlgn="base">
        <a:spcBef>
          <a:spcPct val="0"/>
        </a:spcBef>
        <a:spcAft>
          <a:spcPct val="0"/>
        </a:spcAft>
        <a:defRPr kumimoji="1" sz="1800" b="1">
          <a:solidFill>
            <a:srgbClr val="000000"/>
          </a:solidFill>
          <a:latin typeface="ＭＳ Ｐゴシック" pitchFamily="50" charset="-128"/>
          <a:ea typeface="ＭＳ Ｐゴシック" pitchFamily="50" charset="-128"/>
        </a:defRPr>
      </a:lvl8pPr>
      <a:lvl9pPr marL="1404980" algn="l" defTabSz="801278" rtl="0" fontAlgn="base">
        <a:spcBef>
          <a:spcPct val="0"/>
        </a:spcBef>
        <a:spcAft>
          <a:spcPct val="0"/>
        </a:spcAft>
        <a:defRPr kumimoji="1" sz="1800" b="1">
          <a:solidFill>
            <a:srgbClr val="000000"/>
          </a:solidFill>
          <a:latin typeface="ＭＳ Ｐゴシック" pitchFamily="50" charset="-128"/>
          <a:ea typeface="ＭＳ Ｐゴシック" pitchFamily="50" charset="-128"/>
        </a:defRPr>
      </a:lvl9pPr>
    </p:titleStyle>
    <p:bodyStyle>
      <a:lvl1pPr algn="l" defTabSz="801278" rtl="0" fontAlgn="base">
        <a:spcBef>
          <a:spcPct val="20000"/>
        </a:spcBef>
        <a:spcAft>
          <a:spcPct val="0"/>
        </a:spcAft>
        <a:defRPr kumimoji="1" lang="ja-JP" altLang="en-US" sz="1600" b="1" kern="1200">
          <a:solidFill>
            <a:srgbClr val="000000"/>
          </a:solidFill>
          <a:latin typeface="+mn-ea"/>
          <a:ea typeface="+mn-ea"/>
          <a:cs typeface="+mn-cs"/>
        </a:defRPr>
      </a:lvl1pPr>
      <a:lvl2pPr algn="l" defTabSz="801278" rtl="0" fontAlgn="base">
        <a:spcBef>
          <a:spcPct val="20000"/>
        </a:spcBef>
        <a:spcAft>
          <a:spcPct val="0"/>
        </a:spcAft>
        <a:defRPr kumimoji="1" lang="ja-JP" altLang="en-US" sz="1500" kern="1200">
          <a:solidFill>
            <a:srgbClr val="000000"/>
          </a:solidFill>
          <a:latin typeface="+mn-ea"/>
          <a:ea typeface="+mn-ea"/>
          <a:cs typeface="+mn-cs"/>
        </a:defRPr>
      </a:lvl2pPr>
      <a:lvl3pPr marL="217089" algn="l" defTabSz="801278" rtl="0" fontAlgn="base">
        <a:spcBef>
          <a:spcPct val="20000"/>
        </a:spcBef>
        <a:spcAft>
          <a:spcPct val="0"/>
        </a:spcAft>
        <a:defRPr kumimoji="1" lang="ja-JP" altLang="en-US" sz="1300" kern="1200">
          <a:solidFill>
            <a:srgbClr val="000000"/>
          </a:solidFill>
          <a:latin typeface="+mn-ea"/>
          <a:ea typeface="+mn-ea"/>
          <a:cs typeface="+mn-cs"/>
        </a:defRPr>
      </a:lvl3pPr>
      <a:lvl4pPr marL="362222" algn="l" defTabSz="801278" rtl="0" fontAlgn="base">
        <a:spcBef>
          <a:spcPct val="20000"/>
        </a:spcBef>
        <a:spcAft>
          <a:spcPct val="0"/>
        </a:spcAft>
        <a:defRPr kumimoji="1" lang="ja-JP" altLang="en-US" sz="1100" kern="1200">
          <a:solidFill>
            <a:srgbClr val="000000"/>
          </a:solidFill>
          <a:latin typeface="+mn-ea"/>
          <a:ea typeface="+mn-ea"/>
          <a:cs typeface="+mn-cs"/>
        </a:defRPr>
      </a:lvl4pPr>
      <a:lvl5pPr marL="507354" algn="l" defTabSz="801278" rtl="0" fontAlgn="base">
        <a:spcBef>
          <a:spcPct val="20000"/>
        </a:spcBef>
        <a:spcAft>
          <a:spcPct val="0"/>
        </a:spcAft>
        <a:defRPr kumimoji="1" lang="ja-JP" altLang="en-US" sz="1100" kern="1200">
          <a:solidFill>
            <a:srgbClr val="000000"/>
          </a:solidFill>
          <a:latin typeface="+mn-ea"/>
          <a:ea typeface="+mn-ea"/>
          <a:cs typeface="+mn-cs"/>
        </a:defRPr>
      </a:lvl5pPr>
      <a:lvl6pPr marL="2203655" indent="-200332" algn="l" defTabSz="801330" rtl="0" eaLnBrk="1" latinLnBrk="0" hangingPunct="1">
        <a:spcBef>
          <a:spcPct val="20000"/>
        </a:spcBef>
        <a:buFont typeface="Arial" pitchFamily="34" charset="0"/>
        <a:buChar char="•"/>
        <a:defRPr kumimoji="1" sz="1800" kern="1200">
          <a:solidFill>
            <a:schemeClr val="tx1"/>
          </a:solidFill>
          <a:latin typeface="+mn-lt"/>
          <a:ea typeface="+mn-ea"/>
          <a:cs typeface="+mn-cs"/>
        </a:defRPr>
      </a:lvl6pPr>
      <a:lvl7pPr marL="2604320" indent="-200332" algn="l" defTabSz="801330" rtl="0" eaLnBrk="1" latinLnBrk="0" hangingPunct="1">
        <a:spcBef>
          <a:spcPct val="20000"/>
        </a:spcBef>
        <a:buFont typeface="Arial" pitchFamily="34" charset="0"/>
        <a:buChar char="•"/>
        <a:defRPr kumimoji="1" sz="1800" kern="1200">
          <a:solidFill>
            <a:schemeClr val="tx1"/>
          </a:solidFill>
          <a:latin typeface="+mn-lt"/>
          <a:ea typeface="+mn-ea"/>
          <a:cs typeface="+mn-cs"/>
        </a:defRPr>
      </a:lvl7pPr>
      <a:lvl8pPr marL="3004984" indent="-200332" algn="l" defTabSz="801330" rtl="0" eaLnBrk="1" latinLnBrk="0" hangingPunct="1">
        <a:spcBef>
          <a:spcPct val="20000"/>
        </a:spcBef>
        <a:buFont typeface="Arial" pitchFamily="34" charset="0"/>
        <a:buChar char="•"/>
        <a:defRPr kumimoji="1" sz="1800" kern="1200">
          <a:solidFill>
            <a:schemeClr val="tx1"/>
          </a:solidFill>
          <a:latin typeface="+mn-lt"/>
          <a:ea typeface="+mn-ea"/>
          <a:cs typeface="+mn-cs"/>
        </a:defRPr>
      </a:lvl8pPr>
      <a:lvl9pPr marL="3405649" indent="-200332" algn="l" defTabSz="801330" rtl="0" eaLnBrk="1" latinLnBrk="0" hangingPunct="1">
        <a:spcBef>
          <a:spcPct val="20000"/>
        </a:spcBef>
        <a:buFont typeface="Arial" pitchFamily="34" charset="0"/>
        <a:buChar char="•"/>
        <a:defRPr kumimoji="1" sz="1800" kern="1200">
          <a:solidFill>
            <a:schemeClr val="tx1"/>
          </a:solidFill>
          <a:latin typeface="+mn-lt"/>
          <a:ea typeface="+mn-ea"/>
          <a:cs typeface="+mn-cs"/>
        </a:defRPr>
      </a:lvl9pPr>
    </p:bodyStyle>
    <p:otherStyle>
      <a:defPPr>
        <a:defRPr lang="ja-JP"/>
      </a:defPPr>
      <a:lvl1pPr marL="0" algn="l" defTabSz="801330" rtl="0" eaLnBrk="1" latinLnBrk="0" hangingPunct="1">
        <a:defRPr kumimoji="1" sz="1600" kern="1200">
          <a:solidFill>
            <a:schemeClr val="tx1"/>
          </a:solidFill>
          <a:latin typeface="+mn-lt"/>
          <a:ea typeface="+mn-ea"/>
          <a:cs typeface="+mn-cs"/>
        </a:defRPr>
      </a:lvl1pPr>
      <a:lvl2pPr marL="400664" algn="l" defTabSz="801330" rtl="0" eaLnBrk="1" latinLnBrk="0" hangingPunct="1">
        <a:defRPr kumimoji="1" sz="1600" kern="1200">
          <a:solidFill>
            <a:schemeClr val="tx1"/>
          </a:solidFill>
          <a:latin typeface="+mn-lt"/>
          <a:ea typeface="+mn-ea"/>
          <a:cs typeface="+mn-cs"/>
        </a:defRPr>
      </a:lvl2pPr>
      <a:lvl3pPr marL="801330" algn="l" defTabSz="801330" rtl="0" eaLnBrk="1" latinLnBrk="0" hangingPunct="1">
        <a:defRPr kumimoji="1" sz="1600" kern="1200">
          <a:solidFill>
            <a:schemeClr val="tx1"/>
          </a:solidFill>
          <a:latin typeface="+mn-lt"/>
          <a:ea typeface="+mn-ea"/>
          <a:cs typeface="+mn-cs"/>
        </a:defRPr>
      </a:lvl3pPr>
      <a:lvl4pPr marL="1201994" algn="l" defTabSz="801330" rtl="0" eaLnBrk="1" latinLnBrk="0" hangingPunct="1">
        <a:defRPr kumimoji="1" sz="1600" kern="1200">
          <a:solidFill>
            <a:schemeClr val="tx1"/>
          </a:solidFill>
          <a:latin typeface="+mn-lt"/>
          <a:ea typeface="+mn-ea"/>
          <a:cs typeface="+mn-cs"/>
        </a:defRPr>
      </a:lvl4pPr>
      <a:lvl5pPr marL="1602658" algn="l" defTabSz="801330" rtl="0" eaLnBrk="1" latinLnBrk="0" hangingPunct="1">
        <a:defRPr kumimoji="1" sz="1600" kern="1200">
          <a:solidFill>
            <a:schemeClr val="tx1"/>
          </a:solidFill>
          <a:latin typeface="+mn-lt"/>
          <a:ea typeface="+mn-ea"/>
          <a:cs typeface="+mn-cs"/>
        </a:defRPr>
      </a:lvl5pPr>
      <a:lvl6pPr marL="2003322" algn="l" defTabSz="801330" rtl="0" eaLnBrk="1" latinLnBrk="0" hangingPunct="1">
        <a:defRPr kumimoji="1" sz="1600" kern="1200">
          <a:solidFill>
            <a:schemeClr val="tx1"/>
          </a:solidFill>
          <a:latin typeface="+mn-lt"/>
          <a:ea typeface="+mn-ea"/>
          <a:cs typeface="+mn-cs"/>
        </a:defRPr>
      </a:lvl6pPr>
      <a:lvl7pPr marL="2403987" algn="l" defTabSz="801330" rtl="0" eaLnBrk="1" latinLnBrk="0" hangingPunct="1">
        <a:defRPr kumimoji="1" sz="1600" kern="1200">
          <a:solidFill>
            <a:schemeClr val="tx1"/>
          </a:solidFill>
          <a:latin typeface="+mn-lt"/>
          <a:ea typeface="+mn-ea"/>
          <a:cs typeface="+mn-cs"/>
        </a:defRPr>
      </a:lvl7pPr>
      <a:lvl8pPr marL="2804652" algn="l" defTabSz="801330" rtl="0" eaLnBrk="1" latinLnBrk="0" hangingPunct="1">
        <a:defRPr kumimoji="1" sz="1600" kern="1200">
          <a:solidFill>
            <a:schemeClr val="tx1"/>
          </a:solidFill>
          <a:latin typeface="+mn-lt"/>
          <a:ea typeface="+mn-ea"/>
          <a:cs typeface="+mn-cs"/>
        </a:defRPr>
      </a:lvl8pPr>
      <a:lvl9pPr marL="3205316" algn="l" defTabSz="801330" rtl="0" eaLnBrk="1" latinLnBrk="0" hangingPunct="1">
        <a:defRPr kumimoji="1" sz="16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3.xml.rels><?xml version="1.0" encoding="UTF-8" standalone="yes"?>
<Relationships xmlns="http://schemas.openxmlformats.org/package/2006/relationships"><Relationship Id="rId3" Type="http://schemas.openxmlformats.org/officeDocument/2006/relationships/hyperlink" Target="https://anzenkyouiku.mext.go.jp/shidouyouryou/index.html" TargetMode="External"/><Relationship Id="rId7" Type="http://schemas.openxmlformats.org/officeDocument/2006/relationships/hyperlink" Target="http://drredu-collabo.sakura.ne.jp/ja/event/2020/20201001post-1167" TargetMode="External"/><Relationship Id="rId2" Type="http://schemas.openxmlformats.org/officeDocument/2006/relationships/notesSlide" Target="../notesSlides/notesSlide3.xml"/><Relationship Id="rId1" Type="http://schemas.openxmlformats.org/officeDocument/2006/relationships/slideLayout" Target="../slideLayouts/slideLayout3.xml"/><Relationship Id="rId6" Type="http://schemas.openxmlformats.org/officeDocument/2006/relationships/hyperlink" Target="https://bosai-kokutai.com/session/" TargetMode="External"/><Relationship Id="rId5" Type="http://schemas.openxmlformats.org/officeDocument/2006/relationships/hyperlink" Target="http://www.bosai-kokutai.jp/" TargetMode="External"/><Relationship Id="rId4" Type="http://schemas.openxmlformats.org/officeDocument/2006/relationships/hyperlink" Target="https://anzenkyouiku.mext.go.jp/learning/index.html" TargetMode="Externa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2" name="テキスト ボックス 1"/>
          <p:cNvSpPr txBox="1"/>
          <p:nvPr/>
        </p:nvSpPr>
        <p:spPr>
          <a:xfrm>
            <a:off x="357479" y="1351508"/>
            <a:ext cx="8461111" cy="4154984"/>
          </a:xfrm>
          <a:prstGeom prst="rect">
            <a:avLst/>
          </a:prstGeom>
          <a:solidFill>
            <a:srgbClr val="BCFCF4"/>
          </a:solidFill>
        </p:spPr>
        <p:txBody>
          <a:bodyPr wrap="square" rtlCol="0">
            <a:spAutoFit/>
          </a:bodyPr>
          <a:lstStyle/>
          <a:p>
            <a:r>
              <a:rPr lang="ja-JP" altLang="en-US" sz="4000" dirty="0"/>
              <a:t>１　</a:t>
            </a:r>
            <a:r>
              <a:rPr lang="ja-JP" altLang="en-US" sz="4000" dirty="0">
                <a:solidFill>
                  <a:srgbClr val="FF0000"/>
                </a:solidFill>
              </a:rPr>
              <a:t>職員研修及び職員訓練の</a:t>
            </a:r>
            <a:r>
              <a:rPr lang="ja-JP" altLang="en-US" sz="4000" dirty="0" smtClean="0">
                <a:solidFill>
                  <a:srgbClr val="FF0000"/>
                </a:solidFill>
              </a:rPr>
              <a:t>充実</a:t>
            </a:r>
            <a:endParaRPr lang="en-US" altLang="ja-JP" sz="4000" dirty="0" smtClean="0">
              <a:solidFill>
                <a:srgbClr val="FF0000"/>
              </a:solidFill>
            </a:endParaRPr>
          </a:p>
          <a:p>
            <a:r>
              <a:rPr lang="ja-JP" altLang="en-US" sz="4000" dirty="0" smtClean="0"/>
              <a:t>→</a:t>
            </a:r>
            <a:r>
              <a:rPr lang="ja-JP" altLang="en-US" sz="4000" dirty="0"/>
              <a:t>　教職員それぞれの役割の明確化</a:t>
            </a:r>
            <a:r>
              <a:rPr kumimoji="1" lang="ja-JP" altLang="en-US" sz="4000" dirty="0"/>
              <a:t>　</a:t>
            </a:r>
            <a:endParaRPr kumimoji="1" lang="en-US" altLang="ja-JP" sz="4000" dirty="0"/>
          </a:p>
          <a:p>
            <a:r>
              <a:rPr lang="ja-JP" altLang="en-US" sz="2400" dirty="0"/>
              <a:t>　　　　</a:t>
            </a:r>
            <a:endParaRPr lang="en-US" altLang="ja-JP" sz="1600" dirty="0"/>
          </a:p>
          <a:p>
            <a:endParaRPr lang="en-US" altLang="ja-JP" sz="4000" dirty="0" smtClean="0"/>
          </a:p>
          <a:p>
            <a:r>
              <a:rPr lang="ja-JP" altLang="en-US" sz="4000" dirty="0" smtClean="0"/>
              <a:t>２</a:t>
            </a:r>
            <a:r>
              <a:rPr lang="ja-JP" altLang="en-US" sz="4000" dirty="0"/>
              <a:t>　</a:t>
            </a:r>
            <a:r>
              <a:rPr lang="ja-JP" altLang="en-US" sz="4000" dirty="0" smtClean="0">
                <a:solidFill>
                  <a:srgbClr val="FF0000"/>
                </a:solidFill>
              </a:rPr>
              <a:t>安全</a:t>
            </a:r>
            <a:r>
              <a:rPr lang="ja-JP" altLang="en-US" sz="4000" dirty="0">
                <a:solidFill>
                  <a:srgbClr val="FF0000"/>
                </a:solidFill>
              </a:rPr>
              <a:t>教育の充実</a:t>
            </a:r>
            <a:endParaRPr lang="en-US" altLang="ja-JP" sz="4000" dirty="0">
              <a:solidFill>
                <a:srgbClr val="FF0000"/>
              </a:solidFill>
            </a:endParaRPr>
          </a:p>
          <a:p>
            <a:r>
              <a:rPr lang="ja-JP" altLang="en-US" sz="4000" dirty="0"/>
              <a:t>→　</a:t>
            </a:r>
            <a:r>
              <a:rPr lang="ja-JP" altLang="en-US" sz="4000" dirty="0" smtClean="0"/>
              <a:t>学校</a:t>
            </a:r>
            <a:r>
              <a:rPr lang="ja-JP" altLang="en-US" sz="4000" dirty="0"/>
              <a:t>安全計画等における</a:t>
            </a:r>
            <a:endParaRPr lang="en-US" altLang="ja-JP" sz="4000" dirty="0"/>
          </a:p>
          <a:p>
            <a:r>
              <a:rPr lang="ja-JP" altLang="en-US" sz="4000" dirty="0"/>
              <a:t>　　　　　　　　　　　　指導計画の明確化</a:t>
            </a:r>
          </a:p>
        </p:txBody>
      </p:sp>
      <p:sp>
        <p:nvSpPr>
          <p:cNvPr id="7" name="スライド番号プレースホルダー 5"/>
          <p:cNvSpPr txBox="1">
            <a:spLocks/>
          </p:cNvSpPr>
          <p:nvPr/>
        </p:nvSpPr>
        <p:spPr>
          <a:xfrm>
            <a:off x="8470373" y="6461084"/>
            <a:ext cx="673628" cy="396917"/>
          </a:xfrm>
          <a:prstGeom prst="rect">
            <a:avLst/>
          </a:prstGeom>
        </p:spPr>
        <p:txBody>
          <a:bodyPr lIns="90975" tIns="45489" rIns="90975" bIns="45489"/>
          <a:lstStyle>
            <a:defPPr>
              <a:defRPr lang="ja-JP"/>
            </a:defPPr>
            <a:lvl1pPr algn="l" rtl="0" fontAlgn="base">
              <a:spcBef>
                <a:spcPct val="0"/>
              </a:spcBef>
              <a:spcAft>
                <a:spcPct val="0"/>
              </a:spcAft>
              <a:defRPr kumimoji="1" kern="1200">
                <a:solidFill>
                  <a:schemeClr val="tx1"/>
                </a:solidFill>
                <a:latin typeface="Arial" charset="0"/>
                <a:ea typeface="ＭＳ Ｐゴシック" charset="-128"/>
                <a:cs typeface="+mn-cs"/>
              </a:defRPr>
            </a:lvl1pPr>
            <a:lvl2pPr marL="457200" algn="l" rtl="0" fontAlgn="base">
              <a:spcBef>
                <a:spcPct val="0"/>
              </a:spcBef>
              <a:spcAft>
                <a:spcPct val="0"/>
              </a:spcAft>
              <a:defRPr kumimoji="1" kern="1200">
                <a:solidFill>
                  <a:schemeClr val="tx1"/>
                </a:solidFill>
                <a:latin typeface="Arial" charset="0"/>
                <a:ea typeface="ＭＳ Ｐゴシック" charset="-128"/>
                <a:cs typeface="+mn-cs"/>
              </a:defRPr>
            </a:lvl2pPr>
            <a:lvl3pPr marL="914400" algn="l" rtl="0" fontAlgn="base">
              <a:spcBef>
                <a:spcPct val="0"/>
              </a:spcBef>
              <a:spcAft>
                <a:spcPct val="0"/>
              </a:spcAft>
              <a:defRPr kumimoji="1" kern="1200">
                <a:solidFill>
                  <a:schemeClr val="tx1"/>
                </a:solidFill>
                <a:latin typeface="Arial" charset="0"/>
                <a:ea typeface="ＭＳ Ｐゴシック" charset="-128"/>
                <a:cs typeface="+mn-cs"/>
              </a:defRPr>
            </a:lvl3pPr>
            <a:lvl4pPr marL="1371600" algn="l" rtl="0" fontAlgn="base">
              <a:spcBef>
                <a:spcPct val="0"/>
              </a:spcBef>
              <a:spcAft>
                <a:spcPct val="0"/>
              </a:spcAft>
              <a:defRPr kumimoji="1" kern="1200">
                <a:solidFill>
                  <a:schemeClr val="tx1"/>
                </a:solidFill>
                <a:latin typeface="Arial" charset="0"/>
                <a:ea typeface="ＭＳ Ｐゴシック" charset="-128"/>
                <a:cs typeface="+mn-cs"/>
              </a:defRPr>
            </a:lvl4pPr>
            <a:lvl5pPr marL="1828800" algn="l" rtl="0" fontAlgn="base">
              <a:spcBef>
                <a:spcPct val="0"/>
              </a:spcBef>
              <a:spcAft>
                <a:spcPct val="0"/>
              </a:spcAft>
              <a:defRPr kumimoji="1" kern="1200">
                <a:solidFill>
                  <a:schemeClr val="tx1"/>
                </a:solidFill>
                <a:latin typeface="Arial" charset="0"/>
                <a:ea typeface="ＭＳ Ｐゴシック" charset="-128"/>
                <a:cs typeface="+mn-cs"/>
              </a:defRPr>
            </a:lvl5pPr>
            <a:lvl6pPr marL="2286000" algn="l" defTabSz="914400" rtl="0" eaLnBrk="1" latinLnBrk="0" hangingPunct="1">
              <a:defRPr kumimoji="1" kern="1200">
                <a:solidFill>
                  <a:schemeClr val="tx1"/>
                </a:solidFill>
                <a:latin typeface="Arial" charset="0"/>
                <a:ea typeface="ＭＳ Ｐゴシック" charset="-128"/>
                <a:cs typeface="+mn-cs"/>
              </a:defRPr>
            </a:lvl6pPr>
            <a:lvl7pPr marL="2743200" algn="l" defTabSz="914400" rtl="0" eaLnBrk="1" latinLnBrk="0" hangingPunct="1">
              <a:defRPr kumimoji="1" kern="1200">
                <a:solidFill>
                  <a:schemeClr val="tx1"/>
                </a:solidFill>
                <a:latin typeface="Arial" charset="0"/>
                <a:ea typeface="ＭＳ Ｐゴシック" charset="-128"/>
                <a:cs typeface="+mn-cs"/>
              </a:defRPr>
            </a:lvl7pPr>
            <a:lvl8pPr marL="3200400" algn="l" defTabSz="914400" rtl="0" eaLnBrk="1" latinLnBrk="0" hangingPunct="1">
              <a:defRPr kumimoji="1" kern="1200">
                <a:solidFill>
                  <a:schemeClr val="tx1"/>
                </a:solidFill>
                <a:latin typeface="Arial" charset="0"/>
                <a:ea typeface="ＭＳ Ｐゴシック" charset="-128"/>
                <a:cs typeface="+mn-cs"/>
              </a:defRPr>
            </a:lvl8pPr>
            <a:lvl9pPr marL="3657600" algn="l" defTabSz="914400" rtl="0" eaLnBrk="1" latinLnBrk="0" hangingPunct="1">
              <a:defRPr kumimoji="1" kern="1200">
                <a:solidFill>
                  <a:schemeClr val="tx1"/>
                </a:solidFill>
                <a:latin typeface="Arial" charset="0"/>
                <a:ea typeface="ＭＳ Ｐゴシック" charset="-128"/>
                <a:cs typeface="+mn-cs"/>
              </a:defRPr>
            </a:lvl9pPr>
          </a:lstStyle>
          <a:p>
            <a:pPr algn="r">
              <a:defRPr/>
            </a:pPr>
            <a:fld id="{3306B68E-78B5-4313-931A-F1782AFCFFE8}" type="slidenum">
              <a:rPr lang="en-US" altLang="ja-JP" smtClean="0">
                <a:solidFill>
                  <a:srgbClr val="000099"/>
                </a:solidFill>
                <a:latin typeface="Tahoma" panose="020B0604030504040204" pitchFamily="34" charset="0"/>
                <a:ea typeface="Tahoma" panose="020B0604030504040204" pitchFamily="34" charset="0"/>
                <a:cs typeface="Tahoma" panose="020B0604030504040204" pitchFamily="34" charset="0"/>
              </a:rPr>
              <a:pPr algn="r">
                <a:defRPr/>
              </a:pPr>
              <a:t>1</a:t>
            </a:fld>
            <a:endParaRPr lang="en-US" altLang="ja-JP" dirty="0">
              <a:solidFill>
                <a:srgbClr val="000099"/>
              </a:solidFill>
              <a:latin typeface="Tahoma" panose="020B0604030504040204" pitchFamily="34" charset="0"/>
              <a:ea typeface="Tahoma" panose="020B0604030504040204" pitchFamily="34" charset="0"/>
              <a:cs typeface="Tahoma" panose="020B0604030504040204" pitchFamily="34" charset="0"/>
            </a:endParaRPr>
          </a:p>
        </p:txBody>
      </p:sp>
      <p:sp>
        <p:nvSpPr>
          <p:cNvPr id="8" name="テキスト ボックス 7"/>
          <p:cNvSpPr txBox="1"/>
          <p:nvPr/>
        </p:nvSpPr>
        <p:spPr>
          <a:xfrm>
            <a:off x="-16332" y="-32463"/>
            <a:ext cx="9144000" cy="742112"/>
          </a:xfrm>
          <a:prstGeom prst="rect">
            <a:avLst/>
          </a:prstGeom>
          <a:solidFill>
            <a:srgbClr val="009900"/>
          </a:solidFill>
        </p:spPr>
        <p:txBody>
          <a:bodyPr wrap="square" lIns="0" tIns="0" rIns="0" bIns="0" rtlCol="0" anchor="ctr" anchorCtr="0">
            <a:noAutofit/>
          </a:bodyPr>
          <a:lstStyle/>
          <a:p>
            <a:pPr fontAlgn="base">
              <a:lnSpc>
                <a:spcPct val="125000"/>
              </a:lnSpc>
              <a:spcBef>
                <a:spcPct val="0"/>
              </a:spcBef>
              <a:spcAft>
                <a:spcPct val="0"/>
              </a:spcAft>
            </a:pPr>
            <a:r>
              <a:rPr lang="ja-JP" altLang="en-US" sz="2500" b="1" dirty="0">
                <a:solidFill>
                  <a:schemeClr val="bg1"/>
                </a:solidFill>
                <a:latin typeface="HG丸ｺﾞｼｯｸM-PRO" panose="020F0600000000000000" pitchFamily="50" charset="-128"/>
                <a:ea typeface="HG丸ｺﾞｼｯｸM-PRO" panose="020F0600000000000000" pitchFamily="50" charset="-128"/>
              </a:rPr>
              <a:t>　</a:t>
            </a:r>
            <a:r>
              <a:rPr lang="ja-JP" altLang="en-US" sz="2500" b="1" dirty="0" smtClean="0">
                <a:solidFill>
                  <a:schemeClr val="bg1"/>
                </a:solidFill>
                <a:latin typeface="HG丸ｺﾞｼｯｸM-PRO" panose="020F0600000000000000" pitchFamily="50" charset="-128"/>
                <a:ea typeface="HG丸ｺﾞｼｯｸM-PRO" panose="020F0600000000000000" pitchFamily="50" charset="-128"/>
              </a:rPr>
              <a:t>終わ</a:t>
            </a:r>
            <a:r>
              <a:rPr lang="ja-JP" altLang="en-US" sz="2500" b="1" dirty="0">
                <a:solidFill>
                  <a:schemeClr val="bg1"/>
                </a:solidFill>
                <a:latin typeface="HG丸ｺﾞｼｯｸM-PRO" panose="020F0600000000000000" pitchFamily="50" charset="-128"/>
                <a:ea typeface="HG丸ｺﾞｼｯｸM-PRO" panose="020F0600000000000000" pitchFamily="50" charset="-128"/>
              </a:rPr>
              <a:t>り</a:t>
            </a:r>
            <a:r>
              <a:rPr lang="ja-JP" altLang="en-US" sz="2500" b="1" dirty="0" smtClean="0">
                <a:solidFill>
                  <a:schemeClr val="bg1"/>
                </a:solidFill>
                <a:latin typeface="HG丸ｺﾞｼｯｸM-PRO" panose="020F0600000000000000" pitchFamily="50" charset="-128"/>
                <a:ea typeface="HG丸ｺﾞｼｯｸM-PRO" panose="020F0600000000000000" pitchFamily="50" charset="-128"/>
              </a:rPr>
              <a:t>に</a:t>
            </a:r>
            <a:endParaRPr lang="ja-JP" altLang="en-US" sz="2500" b="1" dirty="0">
              <a:solidFill>
                <a:schemeClr val="bg1"/>
              </a:solidFill>
              <a:latin typeface="HG丸ｺﾞｼｯｸM-PRO" panose="020F0600000000000000" pitchFamily="50" charset="-128"/>
              <a:ea typeface="HG丸ｺﾞｼｯｸM-PRO" panose="020F0600000000000000" pitchFamily="50" charset="-128"/>
            </a:endParaRPr>
          </a:p>
        </p:txBody>
      </p:sp>
    </p:spTree>
    <p:extLst>
      <p:ext uri="{BB962C8B-B14F-4D97-AF65-F5344CB8AC3E}">
        <p14:creationId xmlns:p14="http://schemas.microsoft.com/office/powerpoint/2010/main" val="3459584784"/>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5030" y="0"/>
            <a:ext cx="9133940" cy="689180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940737810"/>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正方形/長方形 4"/>
          <p:cNvSpPr/>
          <p:nvPr/>
        </p:nvSpPr>
        <p:spPr>
          <a:xfrm>
            <a:off x="251520" y="1556792"/>
            <a:ext cx="8640960" cy="4801314"/>
          </a:xfrm>
          <a:prstGeom prst="rect">
            <a:avLst/>
          </a:prstGeom>
        </p:spPr>
        <p:txBody>
          <a:bodyPr wrap="square">
            <a:spAutoFit/>
          </a:bodyPr>
          <a:lstStyle/>
          <a:p>
            <a:r>
              <a:rPr lang="ja-JP" altLang="ja-JP" dirty="0"/>
              <a:t>１　文部科学省</a:t>
            </a:r>
            <a:r>
              <a:rPr lang="en-US" altLang="ja-JP" dirty="0"/>
              <a:t>HP</a:t>
            </a:r>
            <a:r>
              <a:rPr lang="ja-JP" altLang="ja-JP" dirty="0"/>
              <a:t>　防災を含む安全に関する教育（現代的な諸課題に関する教科等横断的な教育内容）</a:t>
            </a:r>
          </a:p>
          <a:p>
            <a:r>
              <a:rPr lang="en-US" altLang="ja-JP" u="sng" dirty="0">
                <a:hlinkClick r:id="rId3"/>
              </a:rPr>
              <a:t>https://anzenkyouiku.mext.go.jp/shidouyouryou/index.html</a:t>
            </a:r>
            <a:endParaRPr lang="ja-JP" altLang="ja-JP" dirty="0"/>
          </a:p>
          <a:p>
            <a:endParaRPr lang="en-US" altLang="ja-JP" dirty="0" smtClean="0"/>
          </a:p>
          <a:p>
            <a:r>
              <a:rPr lang="ja-JP" altLang="ja-JP" dirty="0" smtClean="0"/>
              <a:t>２</a:t>
            </a:r>
            <a:r>
              <a:rPr lang="ja-JP" altLang="ja-JP" dirty="0"/>
              <a:t>　文部科学省</a:t>
            </a:r>
            <a:r>
              <a:rPr lang="en-US" altLang="ja-JP" dirty="0"/>
              <a:t>HP  </a:t>
            </a:r>
            <a:r>
              <a:rPr lang="ja-JP" altLang="ja-JP" dirty="0"/>
              <a:t>教職員のための学校安全</a:t>
            </a:r>
            <a:r>
              <a:rPr lang="en-US" altLang="ja-JP" dirty="0"/>
              <a:t>e-</a:t>
            </a:r>
            <a:r>
              <a:rPr lang="ja-JP" altLang="ja-JP" dirty="0"/>
              <a:t>ラーニング</a:t>
            </a:r>
          </a:p>
          <a:p>
            <a:r>
              <a:rPr lang="en-US" altLang="ja-JP" u="sng" dirty="0">
                <a:hlinkClick r:id="rId4"/>
              </a:rPr>
              <a:t>https://anzenkyouiku.mext.go.jp/learning/index.html</a:t>
            </a:r>
            <a:endParaRPr lang="ja-JP" altLang="ja-JP" dirty="0"/>
          </a:p>
          <a:p>
            <a:endParaRPr lang="en-US" altLang="ja-JP" dirty="0" smtClean="0"/>
          </a:p>
          <a:p>
            <a:r>
              <a:rPr lang="ja-JP" altLang="ja-JP" dirty="0" smtClean="0"/>
              <a:t>３</a:t>
            </a:r>
            <a:r>
              <a:rPr lang="ja-JP" altLang="ja-JP" dirty="0"/>
              <a:t>　ぼうさいこく</a:t>
            </a:r>
            <a:r>
              <a:rPr lang="ja-JP" altLang="ja-JP" dirty="0" err="1"/>
              <a:t>たい</a:t>
            </a:r>
            <a:r>
              <a:rPr lang="en-US" altLang="ja-JP" dirty="0"/>
              <a:t>2020 in Hiroshima(</a:t>
            </a:r>
            <a:r>
              <a:rPr lang="ja-JP" altLang="ja-JP" dirty="0"/>
              <a:t>デジタルアーカイブ</a:t>
            </a:r>
            <a:r>
              <a:rPr lang="en-US" altLang="ja-JP" dirty="0"/>
              <a:t>)</a:t>
            </a:r>
            <a:r>
              <a:rPr lang="ja-JP" altLang="ja-JP" dirty="0"/>
              <a:t>トップページ</a:t>
            </a:r>
          </a:p>
          <a:p>
            <a:r>
              <a:rPr lang="en-US" altLang="ja-JP" u="sng" dirty="0">
                <a:hlinkClick r:id="rId5"/>
              </a:rPr>
              <a:t>http://www.bosai-kokutai.jp</a:t>
            </a:r>
            <a:r>
              <a:rPr lang="en-US" altLang="ja-JP" u="sng" dirty="0" smtClean="0">
                <a:hlinkClick r:id="rId5"/>
              </a:rPr>
              <a:t>/</a:t>
            </a:r>
            <a:endParaRPr lang="en-US" altLang="ja-JP" u="sng" dirty="0" smtClean="0"/>
          </a:p>
          <a:p>
            <a:endParaRPr lang="ja-JP" altLang="ja-JP" dirty="0"/>
          </a:p>
          <a:p>
            <a:r>
              <a:rPr lang="ja-JP" altLang="en-US" dirty="0" smtClean="0"/>
              <a:t>・</a:t>
            </a:r>
            <a:r>
              <a:rPr lang="ja-JP" altLang="ja-JP" dirty="0" smtClean="0"/>
              <a:t>ぼう</a:t>
            </a:r>
            <a:r>
              <a:rPr lang="ja-JP" altLang="ja-JP" dirty="0"/>
              <a:t>さいこく</a:t>
            </a:r>
            <a:r>
              <a:rPr lang="ja-JP" altLang="ja-JP" dirty="0" err="1"/>
              <a:t>たい</a:t>
            </a:r>
            <a:r>
              <a:rPr lang="ja-JP" altLang="ja-JP" dirty="0"/>
              <a:t>各セッション</a:t>
            </a:r>
            <a:r>
              <a:rPr lang="ja-JP" altLang="ja-JP" sz="1100" dirty="0"/>
              <a:t>（配信の中継動画は，動画データとしてこちらのサイトから視聴いただけます。）</a:t>
            </a:r>
            <a:endParaRPr lang="ja-JP" altLang="ja-JP" dirty="0"/>
          </a:p>
          <a:p>
            <a:r>
              <a:rPr lang="en-US" altLang="ja-JP" u="sng" dirty="0">
                <a:hlinkClick r:id="rId6"/>
              </a:rPr>
              <a:t>https://bosai-kokutai.com/session/</a:t>
            </a:r>
            <a:endParaRPr lang="ja-JP" altLang="ja-JP" dirty="0"/>
          </a:p>
          <a:p>
            <a:r>
              <a:rPr lang="ja-JP" altLang="ja-JP" dirty="0"/>
              <a:t>　「頻発する豪雨，切迫する巨大地震にどう備える</a:t>
            </a:r>
            <a:r>
              <a:rPr lang="ja-JP" altLang="ja-JP" dirty="0" smtClean="0"/>
              <a:t>か」</a:t>
            </a:r>
            <a:r>
              <a:rPr lang="ja-JP" altLang="ja-JP" dirty="0"/>
              <a:t>，</a:t>
            </a:r>
            <a:r>
              <a:rPr lang="ja-JP" altLang="ja-JP" dirty="0" smtClean="0"/>
              <a:t>「語り継ぐ</a:t>
            </a:r>
            <a:r>
              <a:rPr lang="ja-JP" altLang="ja-JP" dirty="0"/>
              <a:t>防災～教訓を</a:t>
            </a:r>
            <a:r>
              <a:rPr lang="ja-JP" altLang="ja-JP" dirty="0" smtClean="0"/>
              <a:t>活かす」など</a:t>
            </a:r>
            <a:r>
              <a:rPr lang="ja-JP" altLang="en-US" dirty="0" smtClean="0"/>
              <a:t>の内容</a:t>
            </a:r>
            <a:r>
              <a:rPr lang="ja-JP" altLang="ja-JP" dirty="0" smtClean="0"/>
              <a:t>を</a:t>
            </a:r>
            <a:r>
              <a:rPr lang="ja-JP" altLang="ja-JP" dirty="0"/>
              <a:t>見ることができます</a:t>
            </a:r>
            <a:r>
              <a:rPr lang="ja-JP" altLang="ja-JP" dirty="0" smtClean="0"/>
              <a:t>。</a:t>
            </a:r>
            <a:endParaRPr lang="en-US" altLang="ja-JP" dirty="0" smtClean="0"/>
          </a:p>
          <a:p>
            <a:endParaRPr lang="ja-JP" altLang="ja-JP" dirty="0"/>
          </a:p>
          <a:p>
            <a:r>
              <a:rPr lang="ja-JP" altLang="ja-JP" dirty="0"/>
              <a:t>４　令和</a:t>
            </a:r>
            <a:r>
              <a:rPr lang="en-US" altLang="ja-JP" dirty="0"/>
              <a:t>2</a:t>
            </a:r>
            <a:r>
              <a:rPr lang="ja-JP" altLang="ja-JP" dirty="0"/>
              <a:t>年度「未来へつなぐ学校と地域の安全フォーラム」（動画が閲覧できます。）</a:t>
            </a:r>
          </a:p>
          <a:p>
            <a:r>
              <a:rPr lang="en-US" altLang="ja-JP" u="sng" dirty="0">
                <a:hlinkClick r:id="rId7"/>
              </a:rPr>
              <a:t>http://drredu-collabo.sakura.ne.jp/ja/event/2020/20201001post-1167</a:t>
            </a:r>
            <a:endParaRPr lang="ja-JP" altLang="ja-JP" dirty="0"/>
          </a:p>
        </p:txBody>
      </p:sp>
      <p:sp>
        <p:nvSpPr>
          <p:cNvPr id="6" name="正方形/長方形 5"/>
          <p:cNvSpPr/>
          <p:nvPr/>
        </p:nvSpPr>
        <p:spPr>
          <a:xfrm>
            <a:off x="251520" y="620688"/>
            <a:ext cx="3467616" cy="584775"/>
          </a:xfrm>
          <a:prstGeom prst="rect">
            <a:avLst/>
          </a:prstGeom>
        </p:spPr>
        <p:txBody>
          <a:bodyPr wrap="none">
            <a:spAutoFit/>
          </a:bodyPr>
          <a:lstStyle/>
          <a:p>
            <a:r>
              <a:rPr lang="ja-JP" altLang="ja-JP" sz="3200" dirty="0"/>
              <a:t>【参考資料の紹介】</a:t>
            </a:r>
          </a:p>
        </p:txBody>
      </p:sp>
    </p:spTree>
    <p:extLst>
      <p:ext uri="{BB962C8B-B14F-4D97-AF65-F5344CB8AC3E}">
        <p14:creationId xmlns:p14="http://schemas.microsoft.com/office/powerpoint/2010/main" val="3232923106"/>
      </p:ext>
    </p:extLst>
  </p:cSld>
  <p:clrMapOvr>
    <a:masterClrMapping/>
  </p:clrMapOvr>
  <p:timing>
    <p:tnLst>
      <p:par>
        <p:cTn id="1" dur="indefinite" restart="never" nodeType="tmRoot"/>
      </p:par>
    </p:tnLst>
  </p:timing>
</p:sld>
</file>

<file path=ppt/theme/theme1.xml><?xml version="1.0" encoding="utf-8"?>
<a:theme xmlns:a="http://schemas.openxmlformats.org/drawingml/2006/main" name="2_オリジナルテンプレート">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solidFill>
          <a:srgbClr val="E8E8E8"/>
        </a:solidFill>
        <a:ln w="9525">
          <a:noFill/>
        </a:ln>
        <a:effectLst/>
      </a:spPr>
      <a:bodyPr rot="0" spcFirstLastPara="0" vertOverflow="overflow" horzOverflow="overflow" vert="horz" wrap="square" lIns="144000" tIns="0" rIns="144000" bIns="25200" numCol="1" spcCol="0" rtlCol="0" fromWordArt="0" anchor="ctr" anchorCtr="0" forceAA="0" compatLnSpc="1">
        <a:prstTxWarp prst="textNoShape">
          <a:avLst/>
        </a:prstTxWarp>
        <a:noAutofit/>
      </a:bodyPr>
      <a:lstStyle>
        <a:defPPr algn="ctr">
          <a:defRPr kumimoji="1" sz="1400" dirty="0" smtClean="0">
            <a:solidFill>
              <a:schemeClr val="tx1"/>
            </a:solidFill>
            <a:latin typeface="HGPｺﾞｼｯｸM" panose="020B0600000000000000" pitchFamily="50" charset="-128"/>
            <a:ea typeface="HGPｺﾞｼｯｸM" panose="020B0600000000000000" pitchFamily="50" charset="-128"/>
          </a:defRPr>
        </a:defPPr>
      </a:lstStyle>
      <a:style>
        <a:lnRef idx="2">
          <a:schemeClr val="accent1">
            <a:shade val="50000"/>
          </a:schemeClr>
        </a:lnRef>
        <a:fillRef idx="1">
          <a:schemeClr val="accent1"/>
        </a:fillRef>
        <a:effectRef idx="0">
          <a:schemeClr val="accent1"/>
        </a:effectRef>
        <a:fontRef idx="minor">
          <a:schemeClr val="lt1"/>
        </a:fontRef>
      </a:style>
    </a:spDef>
    <a:lnDef>
      <a:spPr>
        <a:ln>
          <a:solidFill>
            <a:schemeClr val="tx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nchor="t">
        <a:noAutofit/>
      </a:bodyPr>
      <a:lstStyle>
        <a:defPPr algn="just" rtl="0" fontAlgn="base">
          <a:lnSpc>
            <a:spcPct val="125000"/>
          </a:lnSpc>
          <a:spcBef>
            <a:spcPct val="0"/>
          </a:spcBef>
          <a:spcAft>
            <a:spcPct val="0"/>
          </a:spcAft>
          <a:defRPr kumimoji="1" sz="1400" kern="1200" smtClean="0">
            <a:solidFill>
              <a:srgbClr val="000000"/>
            </a:solidFill>
            <a:latin typeface="ＭＳ Ｐゴシック" panose="020B0600070205080204" pitchFamily="50" charset="-128"/>
            <a:ea typeface="ＭＳ Ｐゴシック" panose="020B0600070205080204" pitchFamily="50" charset="-128"/>
          </a:defRPr>
        </a:defPPr>
      </a:lstStyle>
    </a:txDef>
  </a:objectDefaults>
  <a:extraClrSchemeLst/>
</a:theme>
</file>

<file path=ppt/theme/theme2.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テーマ">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8118</TotalTime>
  <Words>245</Words>
  <Application>Microsoft Office PowerPoint</Application>
  <PresentationFormat>画面に合わせる (4:3)</PresentationFormat>
  <Paragraphs>59</Paragraphs>
  <Slides>3</Slides>
  <Notes>3</Notes>
  <HiddenSlides>0</HiddenSlides>
  <MMClips>0</MMClips>
  <ScaleCrop>false</ScaleCrop>
  <HeadingPairs>
    <vt:vector size="4" baseType="variant">
      <vt:variant>
        <vt:lpstr>テーマ</vt:lpstr>
      </vt:variant>
      <vt:variant>
        <vt:i4>1</vt:i4>
      </vt:variant>
      <vt:variant>
        <vt:lpstr>スライド タイトル</vt:lpstr>
      </vt:variant>
      <vt:variant>
        <vt:i4>3</vt:i4>
      </vt:variant>
    </vt:vector>
  </HeadingPairs>
  <TitlesOfParts>
    <vt:vector size="4" baseType="lpstr">
      <vt:lpstr>2_オリジナルテンプレート</vt:lpstr>
      <vt:lpstr>PowerPoint プレゼンテーション</vt:lpstr>
      <vt:lpstr>PowerPoint プレゼンテーション</vt:lpstr>
      <vt:lpstr>PowerPoint プレゼンテーション</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今後の広島県の健康教育 の充実に向けて</dc:title>
  <dc:creator>広島県</dc:creator>
  <cp:lastModifiedBy>広島県</cp:lastModifiedBy>
  <cp:revision>191</cp:revision>
  <cp:lastPrinted>2021-01-19T12:49:12Z</cp:lastPrinted>
  <dcterms:created xsi:type="dcterms:W3CDTF">2017-10-26T06:30:44Z</dcterms:created>
  <dcterms:modified xsi:type="dcterms:W3CDTF">2021-01-20T21:23:58Z</dcterms:modified>
</cp:coreProperties>
</file>