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notesMasterIdLst>
    <p:notesMasterId r:id="rId6"/>
  </p:notesMasterIdLst>
  <p:handoutMasterIdLst>
    <p:handoutMasterId r:id="rId7"/>
  </p:handoutMasterIdLst>
  <p:sldIdLst>
    <p:sldId id="256" r:id="rId3"/>
    <p:sldId id="431" r:id="rId4"/>
    <p:sldId id="258" r:id="rId5"/>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0000FF"/>
    <a:srgbClr val="FFFFCC"/>
    <a:srgbClr val="66FFFF"/>
    <a:srgbClr val="FFFF99"/>
    <a:srgbClr val="0099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7" autoAdjust="0"/>
    <p:restoredTop sz="66551" autoAdjust="0"/>
  </p:normalViewPr>
  <p:slideViewPr>
    <p:cSldViewPr>
      <p:cViewPr>
        <p:scale>
          <a:sx n="66" d="100"/>
          <a:sy n="66" d="100"/>
        </p:scale>
        <p:origin x="-2976" y="-234"/>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3269"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5659" cy="496332"/>
          </a:xfrm>
          <a:prstGeom prst="rect">
            <a:avLst/>
          </a:prstGeom>
        </p:spPr>
        <p:txBody>
          <a:bodyPr vert="horz" lIns="91304" tIns="45652" rIns="91304" bIns="456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5" y="1"/>
            <a:ext cx="2945659" cy="496332"/>
          </a:xfrm>
          <a:prstGeom prst="rect">
            <a:avLst/>
          </a:prstGeom>
        </p:spPr>
        <p:txBody>
          <a:bodyPr vert="horz" lIns="91304" tIns="45652" rIns="91304" bIns="45652" rtlCol="0"/>
          <a:lstStyle>
            <a:lvl1pPr algn="r">
              <a:defRPr sz="1200"/>
            </a:lvl1pPr>
          </a:lstStyle>
          <a:p>
            <a:endParaRPr kumimoji="1" lang="ja-JP" altLang="en-US" dirty="0"/>
          </a:p>
        </p:txBody>
      </p:sp>
      <p:sp>
        <p:nvSpPr>
          <p:cNvPr id="4" name="フッター プレースホルダー 3"/>
          <p:cNvSpPr>
            <a:spLocks noGrp="1"/>
          </p:cNvSpPr>
          <p:nvPr>
            <p:ph type="ftr" sz="quarter" idx="2"/>
          </p:nvPr>
        </p:nvSpPr>
        <p:spPr>
          <a:xfrm>
            <a:off x="3" y="9428586"/>
            <a:ext cx="2945659" cy="496332"/>
          </a:xfrm>
          <a:prstGeom prst="rect">
            <a:avLst/>
          </a:prstGeom>
        </p:spPr>
        <p:txBody>
          <a:bodyPr vert="horz" lIns="91304" tIns="45652" rIns="91304" bIns="4565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5" y="9428586"/>
            <a:ext cx="2945659" cy="496332"/>
          </a:xfrm>
          <a:prstGeom prst="rect">
            <a:avLst/>
          </a:prstGeom>
        </p:spPr>
        <p:txBody>
          <a:bodyPr vert="horz" lIns="91304" tIns="45652" rIns="91304" bIns="45652" rtlCol="0" anchor="b"/>
          <a:lstStyle>
            <a:lvl1pPr algn="r">
              <a:defRPr sz="1200"/>
            </a:lvl1pPr>
          </a:lstStyle>
          <a:p>
            <a:fld id="{FC893498-843B-419C-845C-8D3AA23CF5B8}" type="slidenum">
              <a:rPr kumimoji="1" lang="ja-JP" altLang="en-US" smtClean="0"/>
              <a:t>‹#›</a:t>
            </a:fld>
            <a:endParaRPr kumimoji="1" lang="ja-JP" altLang="en-US"/>
          </a:p>
        </p:txBody>
      </p:sp>
    </p:spTree>
    <p:extLst>
      <p:ext uri="{BB962C8B-B14F-4D97-AF65-F5344CB8AC3E}">
        <p14:creationId xmlns:p14="http://schemas.microsoft.com/office/powerpoint/2010/main" val="34838610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5659" cy="496332"/>
          </a:xfrm>
          <a:prstGeom prst="rect">
            <a:avLst/>
          </a:prstGeom>
        </p:spPr>
        <p:txBody>
          <a:bodyPr vert="horz" lIns="91304" tIns="45652" rIns="91304" bIns="4565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5" y="1"/>
            <a:ext cx="2945659" cy="496332"/>
          </a:xfrm>
          <a:prstGeom prst="rect">
            <a:avLst/>
          </a:prstGeom>
        </p:spPr>
        <p:txBody>
          <a:bodyPr vert="horz" lIns="91304" tIns="45652" rIns="91304" bIns="45652" rtlCol="0"/>
          <a:lstStyle>
            <a:lvl1pPr algn="r">
              <a:defRPr sz="1200"/>
            </a:lvl1pPr>
          </a:lstStyle>
          <a:p>
            <a:fld id="{9410AD0F-3BC6-4372-A4EB-65AEB5FCCBA7}" type="datetimeFigureOut">
              <a:rPr kumimoji="1" lang="ja-JP" altLang="en-US" smtClean="0"/>
              <a:t>2021/1/25</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04" tIns="45652" rIns="91304" bIns="45652"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304" tIns="45652" rIns="91304" bIns="456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28586"/>
            <a:ext cx="2945659" cy="496332"/>
          </a:xfrm>
          <a:prstGeom prst="rect">
            <a:avLst/>
          </a:prstGeom>
        </p:spPr>
        <p:txBody>
          <a:bodyPr vert="horz" lIns="91304" tIns="45652" rIns="91304" bIns="4565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5" y="9428586"/>
            <a:ext cx="2945659" cy="496332"/>
          </a:xfrm>
          <a:prstGeom prst="rect">
            <a:avLst/>
          </a:prstGeom>
        </p:spPr>
        <p:txBody>
          <a:bodyPr vert="horz" lIns="91304" tIns="45652" rIns="91304" bIns="45652" rtlCol="0" anchor="b"/>
          <a:lstStyle>
            <a:lvl1pPr algn="r">
              <a:defRPr sz="1200"/>
            </a:lvl1pPr>
          </a:lstStyle>
          <a:p>
            <a:fld id="{DC2FC805-9120-4731-8F81-DAEB6AA2BDB3}" type="slidenum">
              <a:rPr kumimoji="1" lang="ja-JP" altLang="en-US" smtClean="0"/>
              <a:t>‹#›</a:t>
            </a:fld>
            <a:endParaRPr kumimoji="1" lang="ja-JP" altLang="en-US"/>
          </a:p>
        </p:txBody>
      </p:sp>
    </p:spTree>
    <p:extLst>
      <p:ext uri="{BB962C8B-B14F-4D97-AF65-F5344CB8AC3E}">
        <p14:creationId xmlns:p14="http://schemas.microsoft.com/office/powerpoint/2010/main" val="27507473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4538"/>
            <a:ext cx="4959350" cy="3721100"/>
          </a:xfrm>
        </p:spPr>
      </p:sp>
      <p:sp>
        <p:nvSpPr>
          <p:cNvPr id="3" name="ノート プレースホルダー 2"/>
          <p:cNvSpPr>
            <a:spLocks noGrp="1"/>
          </p:cNvSpPr>
          <p:nvPr>
            <p:ph type="body" idx="1"/>
          </p:nvPr>
        </p:nvSpPr>
        <p:spPr/>
        <p:txBody>
          <a:bodyPr/>
          <a:lstStyle/>
          <a:p>
            <a:r>
              <a:rPr kumimoji="1" lang="ja-JP" altLang="en-US" dirty="0" smtClean="0"/>
              <a:t>　本研修は，今年の１月</a:t>
            </a:r>
            <a:r>
              <a:rPr kumimoji="1" lang="en-US" altLang="ja-JP" dirty="0" smtClean="0"/>
              <a:t>26</a:t>
            </a:r>
            <a:r>
              <a:rPr kumimoji="1" lang="ja-JP" altLang="en-US" dirty="0" smtClean="0"/>
              <a:t>日（火）に集合型の研修として実施予定でしたが，新型コロナウイルス感染症拡大防止のため，</a:t>
            </a:r>
            <a:r>
              <a:rPr kumimoji="1" lang="en-US" altLang="ja-JP" dirty="0" smtClean="0"/>
              <a:t>WEB</a:t>
            </a:r>
            <a:r>
              <a:rPr kumimoji="1" lang="ja-JP" altLang="en-US" dirty="0" smtClean="0"/>
              <a:t>を活用したオンデマンド型の研修としました。本研修の内容は，主にはパワーポイントに掲載した原稿を，受講者に読んでいただく形で実施をします。</a:t>
            </a:r>
          </a:p>
          <a:p>
            <a:r>
              <a:rPr kumimoji="1" lang="ja-JP" altLang="en-US" dirty="0" smtClean="0"/>
              <a:t>　本年度は，コロナ渦の影響により，６月までの臨時休校をされたことから，学校安全に係る計画も，他の教育活動に関する計画と同様に変更を余儀なくされたことと思います。しかしながら，学校再開後には，子供たちの安全を守ることについての取組が，すぐにスタートすることになります。</a:t>
            </a:r>
          </a:p>
          <a:p>
            <a:r>
              <a:rPr kumimoji="1" lang="ja-JP" altLang="en-US" dirty="0" smtClean="0"/>
              <a:t>　各学校においても，学校安全の取組について今年度実施をされたことと思いますが，本講習においては，各学校の取組をさらに充実させる視点で，これからのお話を聞いていただき，御所属の学校の更なる充実につないでいっていただきたいと考えています。</a:t>
            </a:r>
          </a:p>
        </p:txBody>
      </p:sp>
      <p:sp>
        <p:nvSpPr>
          <p:cNvPr id="4" name="スライド番号プレースホルダー 3"/>
          <p:cNvSpPr>
            <a:spLocks noGrp="1"/>
          </p:cNvSpPr>
          <p:nvPr>
            <p:ph type="sldNum" sz="quarter" idx="10"/>
          </p:nvPr>
        </p:nvSpPr>
        <p:spPr/>
        <p:txBody>
          <a:bodyPr/>
          <a:lstStyle/>
          <a:p>
            <a:fld id="{DC2FC805-9120-4731-8F81-DAEB6AA2BDB3}" type="slidenum">
              <a:rPr kumimoji="1" lang="ja-JP" altLang="en-US" smtClean="0"/>
              <a:t>1</a:t>
            </a:fld>
            <a:endParaRPr kumimoji="1" lang="ja-JP" altLang="en-US"/>
          </a:p>
        </p:txBody>
      </p:sp>
    </p:spTree>
    <p:extLst>
      <p:ext uri="{BB962C8B-B14F-4D97-AF65-F5344CB8AC3E}">
        <p14:creationId xmlns:p14="http://schemas.microsoft.com/office/powerpoint/2010/main" val="1835632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本講習開催の目的は，</a:t>
            </a:r>
          </a:p>
          <a:p>
            <a:r>
              <a:rPr kumimoji="1" lang="ja-JP" altLang="ja-JP" sz="1200" kern="1200" dirty="0" smtClean="0">
                <a:solidFill>
                  <a:schemeClr val="tx1"/>
                </a:solidFill>
                <a:effectLst/>
                <a:latin typeface="+mn-lt"/>
                <a:ea typeface="+mn-ea"/>
                <a:cs typeface="+mn-cs"/>
              </a:rPr>
              <a:t>「学校安全教育の推進及び安全環境整備の充実等，学校安全に関する専門的な研修を行うことによって，学校安全指導者の資質の向上を図り，もって学校における児童生徒等への安全教育及び安全管理体制の充実に資する。」としています。</a:t>
            </a:r>
          </a:p>
          <a:p>
            <a:r>
              <a:rPr kumimoji="1" lang="ja-JP" altLang="ja-JP" sz="1200" kern="1200" smtClean="0">
                <a:solidFill>
                  <a:schemeClr val="tx1"/>
                </a:solidFill>
                <a:effectLst/>
                <a:latin typeface="+mn-lt"/>
                <a:ea typeface="+mn-ea"/>
                <a:cs typeface="+mn-cs"/>
              </a:rPr>
              <a:t>各学校</a:t>
            </a:r>
            <a:r>
              <a:rPr kumimoji="1" lang="ja-JP" altLang="ja-JP" sz="1200" kern="1200" dirty="0" smtClean="0">
                <a:solidFill>
                  <a:schemeClr val="tx1"/>
                </a:solidFill>
                <a:effectLst/>
                <a:latin typeface="+mn-lt"/>
                <a:ea typeface="+mn-ea"/>
                <a:cs typeface="+mn-cs"/>
              </a:rPr>
              <a:t>においては，すでにそれぞれ特色ある取組をしておられると思います。本講習の機会を通じて，その取組の充実につないでいただくことを期待しています。</a:t>
            </a:r>
          </a:p>
          <a:p>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本講習の参加対象者に関して確認をしたいと思います。</a:t>
            </a:r>
          </a:p>
          <a:p>
            <a:r>
              <a:rPr kumimoji="1" lang="ja-JP" altLang="ja-JP" sz="1200" kern="1200" dirty="0" smtClean="0">
                <a:solidFill>
                  <a:schemeClr val="tx1"/>
                </a:solidFill>
                <a:effectLst/>
                <a:latin typeface="+mn-lt"/>
                <a:ea typeface="+mn-ea"/>
                <a:cs typeface="+mn-cs"/>
              </a:rPr>
              <a:t>本講習の参加対象者は，県内の幼稚園・小学校・中学校・義務教育学校・中等教育学校・高等学校及び特別支援学校，さらに教育事務所・教育センター及び市町教育委員会の学校安全担当者等としております。</a:t>
            </a:r>
          </a:p>
          <a:p>
            <a:r>
              <a:rPr kumimoji="1" lang="ja-JP" altLang="ja-JP" sz="1200" kern="1200" dirty="0" smtClean="0">
                <a:solidFill>
                  <a:schemeClr val="tx1"/>
                </a:solidFill>
                <a:effectLst/>
                <a:latin typeface="+mn-lt"/>
                <a:ea typeface="+mn-ea"/>
                <a:cs typeface="+mn-cs"/>
              </a:rPr>
              <a:t>　</a:t>
            </a:r>
          </a:p>
          <a:p>
            <a:r>
              <a:rPr kumimoji="1" lang="ja-JP" altLang="ja-JP" sz="1200" kern="1200" dirty="0" smtClean="0">
                <a:solidFill>
                  <a:schemeClr val="tx1"/>
                </a:solidFill>
                <a:effectLst/>
                <a:latin typeface="+mn-lt"/>
                <a:ea typeface="+mn-ea"/>
                <a:cs typeface="+mn-cs"/>
              </a:rPr>
              <a:t>学校安全担当者ということとしておりますが，各学校においては，学校安全担当者という言い方はされていないかもしれません。本講習会には，生徒指導主事や保健主事の方，養護教諭，主幹教諭，さらには管理職の方々，私立や国立の学校の教職員の方や関係者の方などもおられます。</a:t>
            </a:r>
          </a:p>
          <a:p>
            <a:r>
              <a:rPr kumimoji="1" lang="ja-JP" altLang="ja-JP" sz="1200" kern="1200" dirty="0" smtClean="0">
                <a:solidFill>
                  <a:schemeClr val="tx1"/>
                </a:solidFill>
                <a:effectLst/>
                <a:latin typeface="+mn-lt"/>
                <a:ea typeface="+mn-ea"/>
                <a:cs typeface="+mn-cs"/>
              </a:rPr>
              <a:t>このように様々な役割を持つ方が，学校安全に関わっているということが，学校安全分野の特色であるともいえます。</a:t>
            </a:r>
          </a:p>
          <a:p>
            <a:r>
              <a:rPr kumimoji="1" lang="ja-JP" altLang="ja-JP" sz="1200" kern="1200" dirty="0" smtClean="0">
                <a:solidFill>
                  <a:schemeClr val="tx1"/>
                </a:solidFill>
                <a:effectLst/>
                <a:latin typeface="+mn-lt"/>
                <a:ea typeface="+mn-ea"/>
                <a:cs typeface="+mn-cs"/>
              </a:rPr>
              <a:t>つまり，特定の方だけでなく，それぞれの役割においてさまざまな方が関わっていくということです。取組の見直しをする上で，大切な視点となってくると思います。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研修時には，各学校の令和２年度学校安全計画と各学校の令和２年度危険時等対処要領</a:t>
            </a:r>
            <a:r>
              <a:rPr kumimoji="1" lang="en-US" altLang="ja-JP"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危機管理マニュアル</a:t>
            </a:r>
            <a:r>
              <a:rPr kumimoji="1" lang="en-US" altLang="ja-JP"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を準備していただき，各学校の取組の状況を把握するために活用し，本研修の開催目的である児童生徒等への安全教育及び安全管理体制の充実を図っていただきたいと思います。</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DC2FC805-9120-4731-8F81-DAEB6AA2BDB3}" type="slidenum">
              <a:rPr kumimoji="1" lang="ja-JP" altLang="en-US" smtClean="0"/>
              <a:t>2</a:t>
            </a:fld>
            <a:endParaRPr kumimoji="1" lang="ja-JP" altLang="en-US"/>
          </a:p>
        </p:txBody>
      </p:sp>
    </p:spTree>
    <p:extLst>
      <p:ext uri="{BB962C8B-B14F-4D97-AF65-F5344CB8AC3E}">
        <p14:creationId xmlns:p14="http://schemas.microsoft.com/office/powerpoint/2010/main" val="10290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4538"/>
            <a:ext cx="4959350" cy="3721100"/>
          </a:xfrm>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●本講習会の流れは下記のとおりです。　全体で約２時間です。（</a:t>
            </a:r>
            <a:r>
              <a:rPr kumimoji="1" lang="en-US" altLang="ja-JP" sz="1200" kern="1200" dirty="0" smtClean="0">
                <a:solidFill>
                  <a:schemeClr val="tx1"/>
                </a:solidFill>
                <a:effectLst/>
                <a:latin typeface="+mn-lt"/>
                <a:ea typeface="+mn-ea"/>
                <a:cs typeface="+mn-cs"/>
              </a:rPr>
              <a:t>1</a:t>
            </a:r>
            <a:r>
              <a:rPr kumimoji="1" lang="ja-JP" altLang="ja-JP" sz="1200" kern="1200" dirty="0" smtClean="0">
                <a:solidFill>
                  <a:schemeClr val="tx1"/>
                </a:solidFill>
                <a:effectLst/>
                <a:latin typeface="+mn-lt"/>
                <a:ea typeface="+mn-ea"/>
                <a:cs typeface="+mn-cs"/>
              </a:rPr>
              <a:t>分間に</a:t>
            </a:r>
            <a:r>
              <a:rPr kumimoji="1" lang="en-US" altLang="ja-JP" sz="1200" kern="1200" dirty="0" smtClean="0">
                <a:solidFill>
                  <a:schemeClr val="tx1"/>
                </a:solidFill>
                <a:effectLst/>
                <a:latin typeface="+mn-lt"/>
                <a:ea typeface="+mn-ea"/>
                <a:cs typeface="+mn-cs"/>
              </a:rPr>
              <a:t>250</a:t>
            </a:r>
            <a:r>
              <a:rPr kumimoji="1" lang="ja-JP" altLang="ja-JP" sz="1200" kern="1200" dirty="0" smtClean="0">
                <a:solidFill>
                  <a:schemeClr val="tx1"/>
                </a:solidFill>
                <a:effectLst/>
                <a:latin typeface="+mn-lt"/>
                <a:ea typeface="+mn-ea"/>
                <a:cs typeface="+mn-cs"/>
              </a:rPr>
              <a:t>字を目安としています。）</a:t>
            </a:r>
          </a:p>
          <a:p>
            <a:endParaRPr kumimoji="1" lang="en-US"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はじめに　約５分間</a:t>
            </a:r>
          </a:p>
          <a:p>
            <a:r>
              <a:rPr kumimoji="1" lang="ja-JP" altLang="ja-JP" sz="1200" kern="1200" dirty="0" smtClean="0">
                <a:solidFill>
                  <a:schemeClr val="tx1"/>
                </a:solidFill>
                <a:effectLst/>
                <a:latin typeface="+mn-lt"/>
                <a:ea typeface="+mn-ea"/>
                <a:cs typeface="+mn-cs"/>
              </a:rPr>
              <a:t>１　「学校安全の現状と課題　</a:t>
            </a:r>
            <a:r>
              <a:rPr kumimoji="1" lang="ja-JP" altLang="ja-JP" sz="1200" kern="1200" dirty="0" smtClean="0">
                <a:solidFill>
                  <a:schemeClr val="tx1"/>
                </a:solidFill>
                <a:effectLst/>
                <a:latin typeface="+mn-lt"/>
                <a:ea typeface="+mn-ea"/>
                <a:cs typeface="+mn-cs"/>
              </a:rPr>
              <a:t>約</a:t>
            </a:r>
            <a:r>
              <a:rPr kumimoji="1" lang="en-US" altLang="ja-JP" sz="1200" kern="1200" smtClean="0">
                <a:solidFill>
                  <a:schemeClr val="tx1"/>
                </a:solidFill>
                <a:effectLst/>
                <a:latin typeface="+mn-lt"/>
                <a:ea typeface="+mn-ea"/>
                <a:cs typeface="+mn-cs"/>
              </a:rPr>
              <a:t>40</a:t>
            </a:r>
            <a:r>
              <a:rPr kumimoji="1" lang="ja-JP" altLang="ja-JP" sz="1200" kern="1200" smtClean="0">
                <a:solidFill>
                  <a:schemeClr val="tx1"/>
                </a:solidFill>
                <a:effectLst/>
                <a:latin typeface="+mn-lt"/>
                <a:ea typeface="+mn-ea"/>
                <a:cs typeface="+mn-cs"/>
              </a:rPr>
              <a:t>分間</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　　～学校安全の各領域における取組の改善に向けて～」</a:t>
            </a:r>
          </a:p>
          <a:p>
            <a:r>
              <a:rPr kumimoji="1" lang="ja-JP" altLang="ja-JP" sz="1200" kern="1200" dirty="0" smtClean="0">
                <a:solidFill>
                  <a:schemeClr val="tx1"/>
                </a:solidFill>
                <a:effectLst/>
                <a:latin typeface="+mn-lt"/>
                <a:ea typeface="+mn-ea"/>
                <a:cs typeface="+mn-cs"/>
              </a:rPr>
              <a:t>　　講師：県教育委員会豊かな心と身体育成課　指導主事</a:t>
            </a:r>
          </a:p>
          <a:p>
            <a:r>
              <a:rPr kumimoji="1" lang="ja-JP" altLang="ja-JP" sz="1200" kern="1200" dirty="0" smtClean="0">
                <a:solidFill>
                  <a:schemeClr val="tx1"/>
                </a:solidFill>
                <a:effectLst/>
                <a:latin typeface="+mn-lt"/>
                <a:ea typeface="+mn-ea"/>
                <a:cs typeface="+mn-cs"/>
              </a:rPr>
              <a:t>２　「交通安全指導者マニュアルの活用について」　約</a:t>
            </a:r>
            <a:r>
              <a:rPr kumimoji="1" lang="en-US" altLang="ja-JP" sz="1200" kern="1200" dirty="0" smtClean="0">
                <a:solidFill>
                  <a:schemeClr val="tx1"/>
                </a:solidFill>
                <a:effectLst/>
                <a:latin typeface="+mn-lt"/>
                <a:ea typeface="+mn-ea"/>
                <a:cs typeface="+mn-cs"/>
              </a:rPr>
              <a:t>20</a:t>
            </a:r>
            <a:r>
              <a:rPr kumimoji="1" lang="ja-JP" altLang="ja-JP" sz="1200" kern="1200" dirty="0" smtClean="0">
                <a:solidFill>
                  <a:schemeClr val="tx1"/>
                </a:solidFill>
                <a:effectLst/>
                <a:latin typeface="+mn-lt"/>
                <a:ea typeface="+mn-ea"/>
                <a:cs typeface="+mn-cs"/>
              </a:rPr>
              <a:t>分間</a:t>
            </a:r>
          </a:p>
          <a:p>
            <a:r>
              <a:rPr kumimoji="1" lang="ja-JP" altLang="ja-JP" sz="1200" kern="1200" dirty="0" smtClean="0">
                <a:solidFill>
                  <a:schemeClr val="tx1"/>
                </a:solidFill>
                <a:effectLst/>
                <a:latin typeface="+mn-lt"/>
                <a:ea typeface="+mn-ea"/>
                <a:cs typeface="+mn-cs"/>
              </a:rPr>
              <a:t>　　講師：広島県警察本部　交通企画課</a:t>
            </a:r>
          </a:p>
          <a:p>
            <a:r>
              <a:rPr kumimoji="1" lang="ja-JP" altLang="ja-JP" sz="1200" kern="1200" dirty="0" smtClean="0">
                <a:solidFill>
                  <a:schemeClr val="tx1"/>
                </a:solidFill>
                <a:effectLst/>
                <a:latin typeface="+mn-lt"/>
                <a:ea typeface="+mn-ea"/>
                <a:cs typeface="+mn-cs"/>
              </a:rPr>
              <a:t>３　「ひろしまマイ・タイムラインの取組について」　約</a:t>
            </a:r>
            <a:r>
              <a:rPr kumimoji="1" lang="en-US" altLang="ja-JP" sz="1200" kern="1200" dirty="0" smtClean="0">
                <a:solidFill>
                  <a:schemeClr val="tx1"/>
                </a:solidFill>
                <a:effectLst/>
                <a:latin typeface="+mn-lt"/>
                <a:ea typeface="+mn-ea"/>
                <a:cs typeface="+mn-cs"/>
              </a:rPr>
              <a:t>40</a:t>
            </a:r>
            <a:r>
              <a:rPr kumimoji="1" lang="ja-JP" altLang="ja-JP" sz="1200" kern="1200" dirty="0" smtClean="0">
                <a:solidFill>
                  <a:schemeClr val="tx1"/>
                </a:solidFill>
                <a:effectLst/>
                <a:latin typeface="+mn-lt"/>
                <a:ea typeface="+mn-ea"/>
                <a:cs typeface="+mn-cs"/>
              </a:rPr>
              <a:t>分間</a:t>
            </a:r>
          </a:p>
          <a:p>
            <a:r>
              <a:rPr kumimoji="1" lang="ja-JP" altLang="ja-JP" sz="1200" kern="1200" dirty="0" smtClean="0">
                <a:solidFill>
                  <a:schemeClr val="tx1"/>
                </a:solidFill>
                <a:effectLst/>
                <a:latin typeface="+mn-lt"/>
                <a:ea typeface="+mn-ea"/>
                <a:cs typeface="+mn-cs"/>
              </a:rPr>
              <a:t>　　講師：広島県危機管理監　みんなで減災推進課</a:t>
            </a:r>
          </a:p>
          <a:p>
            <a:r>
              <a:rPr kumimoji="1" lang="ja-JP" altLang="ja-JP" sz="1200" kern="1200" dirty="0" smtClean="0">
                <a:solidFill>
                  <a:schemeClr val="tx1"/>
                </a:solidFill>
                <a:effectLst/>
                <a:latin typeface="+mn-lt"/>
                <a:ea typeface="+mn-ea"/>
                <a:cs typeface="+mn-cs"/>
              </a:rPr>
              <a:t>終わりに　約３分間</a:t>
            </a:r>
          </a:p>
          <a:p>
            <a:endParaRPr kumimoji="1" lang="en-US" altLang="ja-JP" dirty="0"/>
          </a:p>
        </p:txBody>
      </p:sp>
      <p:sp>
        <p:nvSpPr>
          <p:cNvPr id="4" name="スライド番号プレースホルダー 3"/>
          <p:cNvSpPr>
            <a:spLocks noGrp="1"/>
          </p:cNvSpPr>
          <p:nvPr>
            <p:ph type="sldNum" sz="quarter" idx="10"/>
          </p:nvPr>
        </p:nvSpPr>
        <p:spPr/>
        <p:txBody>
          <a:bodyPr/>
          <a:lstStyle/>
          <a:p>
            <a:fld id="{24D6BA04-BF2A-493F-BCD1-C56D1E334669}" type="slidenum">
              <a:rPr kumimoji="1" lang="ja-JP" altLang="en-US" smtClean="0"/>
              <a:t>3</a:t>
            </a:fld>
            <a:endParaRPr kumimoji="1" lang="ja-JP" altLang="en-US"/>
          </a:p>
        </p:txBody>
      </p:sp>
    </p:spTree>
    <p:extLst>
      <p:ext uri="{BB962C8B-B14F-4D97-AF65-F5344CB8AC3E}">
        <p14:creationId xmlns:p14="http://schemas.microsoft.com/office/powerpoint/2010/main" val="1797461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FDE2F88-B797-4AE6-A215-5FBABF821B92}" type="datetimeFigureOut">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72B120-83EF-46A3-928E-B40040EC1FB9}" type="slidenum">
              <a:rPr kumimoji="1" lang="ja-JP" altLang="en-US" smtClean="0"/>
              <a:t>‹#›</a:t>
            </a:fld>
            <a:endParaRPr kumimoji="1" lang="ja-JP" altLang="en-US"/>
          </a:p>
        </p:txBody>
      </p:sp>
    </p:spTree>
    <p:extLst>
      <p:ext uri="{BB962C8B-B14F-4D97-AF65-F5344CB8AC3E}">
        <p14:creationId xmlns:p14="http://schemas.microsoft.com/office/powerpoint/2010/main" val="30946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FDE2F88-B797-4AE6-A215-5FBABF821B92}" type="datetimeFigureOut">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72B120-83EF-46A3-928E-B40040EC1FB9}" type="slidenum">
              <a:rPr kumimoji="1" lang="ja-JP" altLang="en-US" smtClean="0"/>
              <a:t>‹#›</a:t>
            </a:fld>
            <a:endParaRPr kumimoji="1" lang="ja-JP" altLang="en-US"/>
          </a:p>
        </p:txBody>
      </p:sp>
    </p:spTree>
    <p:extLst>
      <p:ext uri="{BB962C8B-B14F-4D97-AF65-F5344CB8AC3E}">
        <p14:creationId xmlns:p14="http://schemas.microsoft.com/office/powerpoint/2010/main" val="2162891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FDE2F88-B797-4AE6-A215-5FBABF821B92}" type="datetimeFigureOut">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72B120-83EF-46A3-928E-B40040EC1FB9}" type="slidenum">
              <a:rPr kumimoji="1" lang="ja-JP" altLang="en-US" smtClean="0"/>
              <a:t>‹#›</a:t>
            </a:fld>
            <a:endParaRPr kumimoji="1" lang="ja-JP" altLang="en-US"/>
          </a:p>
        </p:txBody>
      </p:sp>
    </p:spTree>
    <p:extLst>
      <p:ext uri="{BB962C8B-B14F-4D97-AF65-F5344CB8AC3E}">
        <p14:creationId xmlns:p14="http://schemas.microsoft.com/office/powerpoint/2010/main" val="286846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pic>
        <p:nvPicPr>
          <p:cNvPr id="4" name="図 104"/>
          <p:cNvPicPr>
            <a:picLocks noChangeAspect="1"/>
          </p:cNvPicPr>
          <p:nvPr userDrawn="1"/>
        </p:nvPicPr>
        <p:blipFill>
          <a:blip r:embed="rId2" cstate="print">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1360" y="0"/>
            <a:ext cx="914128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508081" y="2449343"/>
            <a:ext cx="7326556" cy="522427"/>
          </a:xfrm>
          <a:prstGeom prst="rect">
            <a:avLst/>
          </a:prstGeom>
          <a:noFill/>
          <a:ln w="9525">
            <a:noFill/>
            <a:miter lim="800000"/>
            <a:headEnd/>
            <a:tailEnd/>
          </a:ln>
          <a:effectLst>
            <a:outerShdw dist="53882" dir="2700000" algn="ctr" rotWithShape="0">
              <a:srgbClr val="FFFFFF"/>
            </a:outerShdw>
          </a:effectLst>
        </p:spPr>
        <p:txBody>
          <a:bodyPr lIns="80147" tIns="40074" rIns="80147" bIns="40074">
            <a:noAutofit/>
          </a:bodyPr>
          <a:lstStyle>
            <a:lvl1pPr algn="l" rtl="0" fontAlgn="base">
              <a:lnSpc>
                <a:spcPct val="114000"/>
              </a:lnSpc>
              <a:spcBef>
                <a:spcPct val="0"/>
              </a:spcBef>
              <a:spcAft>
                <a:spcPct val="0"/>
              </a:spcAft>
              <a:defRPr kumimoji="1" lang="ja-JP" altLang="en-US" sz="2800" b="0">
                <a:solidFill>
                  <a:srgbClr val="000000"/>
                </a:solidFill>
                <a:latin typeface="HGP創英角ｺﾞｼｯｸUB" pitchFamily="50" charset="-128"/>
                <a:ea typeface="HGP創英角ｺﾞｼｯｸUB" pitchFamily="50" charset="-128"/>
                <a:cs typeface="+mj-cs"/>
              </a:defRPr>
            </a:lvl1pPr>
          </a:lstStyle>
          <a:p>
            <a:r>
              <a:rPr lang="ja-JP" altLang="en-US" dirty="0"/>
              <a:t>マスタ タイトルの書式設定</a:t>
            </a:r>
          </a:p>
        </p:txBody>
      </p:sp>
      <p:sp>
        <p:nvSpPr>
          <p:cNvPr id="3" name="サブタイトル 2"/>
          <p:cNvSpPr>
            <a:spLocks noGrp="1"/>
          </p:cNvSpPr>
          <p:nvPr>
            <p:ph type="subTitle" idx="1"/>
          </p:nvPr>
        </p:nvSpPr>
        <p:spPr>
          <a:xfrm>
            <a:off x="508081" y="3102448"/>
            <a:ext cx="7326556" cy="391820"/>
          </a:xfrm>
          <a:prstGeom prst="rect">
            <a:avLst/>
          </a:prstGeom>
          <a:noFill/>
          <a:ln w="9525">
            <a:noFill/>
            <a:miter lim="800000"/>
            <a:headEnd/>
            <a:tailEnd/>
          </a:ln>
          <a:effectLst/>
        </p:spPr>
        <p:txBody>
          <a:bodyPr vert="horz" wrap="square" lIns="0" tIns="0" rIns="0" bIns="0" numCol="1" anchor="t" anchorCtr="0" compatLnSpc="1">
            <a:prstTxWarp prst="textNoShape">
              <a:avLst/>
            </a:prstTxWarp>
            <a:noAutofit/>
          </a:bodyPr>
          <a:lstStyle>
            <a:lvl1pPr marL="0" indent="0" algn="l" rtl="0" fontAlgn="base">
              <a:lnSpc>
                <a:spcPct val="114000"/>
              </a:lnSpc>
              <a:spcBef>
                <a:spcPct val="0"/>
              </a:spcBef>
              <a:spcAft>
                <a:spcPct val="80000"/>
              </a:spcAft>
              <a:buNone/>
              <a:defRPr kumimoji="1" lang="ja-JP" altLang="en-US" sz="1800" b="1">
                <a:solidFill>
                  <a:srgbClr val="000000"/>
                </a:solidFill>
                <a:latin typeface="ＭＳ Ｐゴシック" panose="020B0600070205080204" pitchFamily="50" charset="-128"/>
                <a:ea typeface="ＭＳ Ｐゴシック" panose="020B0600070205080204" pitchFamily="50" charset="-128"/>
                <a:cs typeface="+mn-cs"/>
              </a:defRPr>
            </a:lvl1pPr>
            <a:lvl2pPr marL="400664" indent="0" algn="ctr">
              <a:buNone/>
              <a:defRPr>
                <a:solidFill>
                  <a:schemeClr val="tx1">
                    <a:tint val="75000"/>
                  </a:schemeClr>
                </a:solidFill>
              </a:defRPr>
            </a:lvl2pPr>
            <a:lvl3pPr marL="801330" indent="0" algn="ctr">
              <a:buNone/>
              <a:defRPr>
                <a:solidFill>
                  <a:schemeClr val="tx1">
                    <a:tint val="75000"/>
                  </a:schemeClr>
                </a:solidFill>
              </a:defRPr>
            </a:lvl3pPr>
            <a:lvl4pPr marL="1201994" indent="0" algn="ctr">
              <a:buNone/>
              <a:defRPr>
                <a:solidFill>
                  <a:schemeClr val="tx1">
                    <a:tint val="75000"/>
                  </a:schemeClr>
                </a:solidFill>
              </a:defRPr>
            </a:lvl4pPr>
            <a:lvl5pPr marL="1602658" indent="0" algn="ctr">
              <a:buNone/>
              <a:defRPr>
                <a:solidFill>
                  <a:schemeClr val="tx1">
                    <a:tint val="75000"/>
                  </a:schemeClr>
                </a:solidFill>
              </a:defRPr>
            </a:lvl5pPr>
            <a:lvl6pPr marL="2003322" indent="0" algn="ctr">
              <a:buNone/>
              <a:defRPr>
                <a:solidFill>
                  <a:schemeClr val="tx1">
                    <a:tint val="75000"/>
                  </a:schemeClr>
                </a:solidFill>
              </a:defRPr>
            </a:lvl6pPr>
            <a:lvl7pPr marL="2403987" indent="0" algn="ctr">
              <a:buNone/>
              <a:defRPr>
                <a:solidFill>
                  <a:schemeClr val="tx1">
                    <a:tint val="75000"/>
                  </a:schemeClr>
                </a:solidFill>
              </a:defRPr>
            </a:lvl7pPr>
            <a:lvl8pPr marL="2804652" indent="0" algn="ctr">
              <a:buNone/>
              <a:defRPr>
                <a:solidFill>
                  <a:schemeClr val="tx1">
                    <a:tint val="75000"/>
                  </a:schemeClr>
                </a:solidFill>
              </a:defRPr>
            </a:lvl8pPr>
            <a:lvl9pPr marL="3205316" indent="0" algn="ctr">
              <a:buNone/>
              <a:defRPr>
                <a:solidFill>
                  <a:schemeClr val="tx1">
                    <a:tint val="75000"/>
                  </a:schemeClr>
                </a:solidFill>
              </a:defRPr>
            </a:lvl9pPr>
          </a:lstStyle>
          <a:p>
            <a:r>
              <a:rPr lang="ja-JP" altLang="en-US" dirty="0"/>
              <a:t>マスタ サブタイトルの書式設定</a:t>
            </a:r>
          </a:p>
        </p:txBody>
      </p:sp>
    </p:spTree>
    <p:extLst>
      <p:ext uri="{BB962C8B-B14F-4D97-AF65-F5344CB8AC3E}">
        <p14:creationId xmlns:p14="http://schemas.microsoft.com/office/powerpoint/2010/main" val="3109511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2" y="44627"/>
            <a:ext cx="8127247" cy="391639"/>
          </a:xfrm>
          <a:prstGeom prst="rect">
            <a:avLst/>
          </a:prstGeom>
        </p:spPr>
        <p:txBody>
          <a:bodyPr lIns="80147" tIns="40074" rIns="80147" bIns="40074"/>
          <a:lstStyle/>
          <a:p>
            <a:r>
              <a:rPr lang="ja-JP" altLang="en-US" dirty="0"/>
              <a:t>マスター タイトルの書式設定</a:t>
            </a:r>
          </a:p>
        </p:txBody>
      </p:sp>
      <p:sp>
        <p:nvSpPr>
          <p:cNvPr id="3" name="スライド番号プレースホルダ 5"/>
          <p:cNvSpPr>
            <a:spLocks noGrp="1"/>
          </p:cNvSpPr>
          <p:nvPr>
            <p:ph type="sldNum" sz="quarter" idx="10"/>
          </p:nvPr>
        </p:nvSpPr>
        <p:spPr/>
        <p:txBody>
          <a:bodyPr/>
          <a:lstStyle>
            <a:lvl1pPr>
              <a:defRPr/>
            </a:lvl1pPr>
          </a:lstStyle>
          <a:p>
            <a:fld id="{AFAE7FB8-BA9A-470E-B157-8244341C7D63}" type="slidenum">
              <a:rPr lang="ja-JP" altLang="en-US"/>
              <a:pPr/>
              <a:t>‹#›</a:t>
            </a:fld>
            <a:endParaRPr lang="ja-JP" altLang="en-US"/>
          </a:p>
        </p:txBody>
      </p:sp>
    </p:spTree>
    <p:extLst>
      <p:ext uri="{BB962C8B-B14F-4D97-AF65-F5344CB8AC3E}">
        <p14:creationId xmlns:p14="http://schemas.microsoft.com/office/powerpoint/2010/main" val="510634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a:xfrm>
            <a:off x="507702" y="44627"/>
            <a:ext cx="8127247" cy="391639"/>
          </a:xfrm>
          <a:prstGeom prst="rect">
            <a:avLst/>
          </a:prstGeom>
        </p:spPr>
        <p:txBody>
          <a:bodyPr lIns="80147" tIns="40074" rIns="80147" bIns="40074"/>
          <a:lstStyle>
            <a:lvl1pPr>
              <a:defRPr baseline="0"/>
            </a:lvl1pPr>
          </a:lstStyle>
          <a:p>
            <a:r>
              <a:rPr kumimoji="1" lang="en-US" altLang="ja-JP"/>
              <a:t>Click to edit Master title style</a:t>
            </a:r>
            <a:endParaRPr kumimoji="1" lang="ja-JP" altLang="en-US"/>
          </a:p>
        </p:txBody>
      </p:sp>
    </p:spTree>
    <p:extLst>
      <p:ext uri="{BB962C8B-B14F-4D97-AF65-F5344CB8AC3E}">
        <p14:creationId xmlns:p14="http://schemas.microsoft.com/office/powerpoint/2010/main" val="209649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FDE2F88-B797-4AE6-A215-5FBABF821B92}" type="datetimeFigureOut">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72B120-83EF-46A3-928E-B40040EC1FB9}" type="slidenum">
              <a:rPr kumimoji="1" lang="ja-JP" altLang="en-US" smtClean="0"/>
              <a:t>‹#›</a:t>
            </a:fld>
            <a:endParaRPr kumimoji="1" lang="ja-JP" altLang="en-US"/>
          </a:p>
        </p:txBody>
      </p:sp>
    </p:spTree>
    <p:extLst>
      <p:ext uri="{BB962C8B-B14F-4D97-AF65-F5344CB8AC3E}">
        <p14:creationId xmlns:p14="http://schemas.microsoft.com/office/powerpoint/2010/main" val="3976727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FDE2F88-B797-4AE6-A215-5FBABF821B92}" type="datetimeFigureOut">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72B120-83EF-46A3-928E-B40040EC1FB9}" type="slidenum">
              <a:rPr kumimoji="1" lang="ja-JP" altLang="en-US" smtClean="0"/>
              <a:t>‹#›</a:t>
            </a:fld>
            <a:endParaRPr kumimoji="1" lang="ja-JP" altLang="en-US"/>
          </a:p>
        </p:txBody>
      </p:sp>
    </p:spTree>
    <p:extLst>
      <p:ext uri="{BB962C8B-B14F-4D97-AF65-F5344CB8AC3E}">
        <p14:creationId xmlns:p14="http://schemas.microsoft.com/office/powerpoint/2010/main" val="1273184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FDE2F88-B797-4AE6-A215-5FBABF821B92}" type="datetimeFigureOut">
              <a:rPr kumimoji="1" lang="ja-JP" altLang="en-US" smtClean="0"/>
              <a:t>2021/1/25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72B120-83EF-46A3-928E-B40040EC1FB9}" type="slidenum">
              <a:rPr kumimoji="1" lang="ja-JP" altLang="en-US" smtClean="0"/>
              <a:t>‹#›</a:t>
            </a:fld>
            <a:endParaRPr kumimoji="1" lang="ja-JP" altLang="en-US"/>
          </a:p>
        </p:txBody>
      </p:sp>
    </p:spTree>
    <p:extLst>
      <p:ext uri="{BB962C8B-B14F-4D97-AF65-F5344CB8AC3E}">
        <p14:creationId xmlns:p14="http://schemas.microsoft.com/office/powerpoint/2010/main" val="3300590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FDE2F88-B797-4AE6-A215-5FBABF821B92}" type="datetimeFigureOut">
              <a:rPr kumimoji="1" lang="ja-JP" altLang="en-US" smtClean="0"/>
              <a:t>2021/1/25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072B120-83EF-46A3-928E-B40040EC1FB9}" type="slidenum">
              <a:rPr kumimoji="1" lang="ja-JP" altLang="en-US" smtClean="0"/>
              <a:t>‹#›</a:t>
            </a:fld>
            <a:endParaRPr kumimoji="1" lang="ja-JP" altLang="en-US"/>
          </a:p>
        </p:txBody>
      </p:sp>
    </p:spTree>
    <p:extLst>
      <p:ext uri="{BB962C8B-B14F-4D97-AF65-F5344CB8AC3E}">
        <p14:creationId xmlns:p14="http://schemas.microsoft.com/office/powerpoint/2010/main" val="4175821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FDE2F88-B797-4AE6-A215-5FBABF821B92}" type="datetimeFigureOut">
              <a:rPr kumimoji="1" lang="ja-JP" altLang="en-US" smtClean="0"/>
              <a:t>2021/1/25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072B120-83EF-46A3-928E-B40040EC1FB9}" type="slidenum">
              <a:rPr kumimoji="1" lang="ja-JP" altLang="en-US" smtClean="0"/>
              <a:t>‹#›</a:t>
            </a:fld>
            <a:endParaRPr kumimoji="1" lang="ja-JP" altLang="en-US"/>
          </a:p>
        </p:txBody>
      </p:sp>
    </p:spTree>
    <p:extLst>
      <p:ext uri="{BB962C8B-B14F-4D97-AF65-F5344CB8AC3E}">
        <p14:creationId xmlns:p14="http://schemas.microsoft.com/office/powerpoint/2010/main" val="2172007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FDE2F88-B797-4AE6-A215-5FBABF821B92}" type="datetimeFigureOut">
              <a:rPr kumimoji="1" lang="ja-JP" altLang="en-US" smtClean="0"/>
              <a:t>2021/1/25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072B120-83EF-46A3-928E-B40040EC1FB9}" type="slidenum">
              <a:rPr kumimoji="1" lang="ja-JP" altLang="en-US" smtClean="0"/>
              <a:t>‹#›</a:t>
            </a:fld>
            <a:endParaRPr kumimoji="1" lang="ja-JP" altLang="en-US"/>
          </a:p>
        </p:txBody>
      </p:sp>
    </p:spTree>
    <p:extLst>
      <p:ext uri="{BB962C8B-B14F-4D97-AF65-F5344CB8AC3E}">
        <p14:creationId xmlns:p14="http://schemas.microsoft.com/office/powerpoint/2010/main" val="1327883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E2F88-B797-4AE6-A215-5FBABF821B92}" type="datetimeFigureOut">
              <a:rPr kumimoji="1" lang="ja-JP" altLang="en-US" smtClean="0"/>
              <a:t>2021/1/25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72B120-83EF-46A3-928E-B40040EC1FB9}" type="slidenum">
              <a:rPr kumimoji="1" lang="ja-JP" altLang="en-US" smtClean="0"/>
              <a:t>‹#›</a:t>
            </a:fld>
            <a:endParaRPr kumimoji="1" lang="ja-JP" altLang="en-US"/>
          </a:p>
        </p:txBody>
      </p:sp>
    </p:spTree>
    <p:extLst>
      <p:ext uri="{BB962C8B-B14F-4D97-AF65-F5344CB8AC3E}">
        <p14:creationId xmlns:p14="http://schemas.microsoft.com/office/powerpoint/2010/main" val="4243835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E2F88-B797-4AE6-A215-5FBABF821B92}" type="datetimeFigureOut">
              <a:rPr kumimoji="1" lang="ja-JP" altLang="en-US" smtClean="0"/>
              <a:t>2021/1/25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72B120-83EF-46A3-928E-B40040EC1FB9}" type="slidenum">
              <a:rPr kumimoji="1" lang="ja-JP" altLang="en-US" smtClean="0"/>
              <a:t>‹#›</a:t>
            </a:fld>
            <a:endParaRPr kumimoji="1" lang="ja-JP" altLang="en-US"/>
          </a:p>
        </p:txBody>
      </p:sp>
    </p:spTree>
    <p:extLst>
      <p:ext uri="{BB962C8B-B14F-4D97-AF65-F5344CB8AC3E}">
        <p14:creationId xmlns:p14="http://schemas.microsoft.com/office/powerpoint/2010/main" val="3157263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microsoft.com/office/2007/relationships/hdphoto" Target="../media/hdphoto1.wdp"/><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5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DE2F88-B797-4AE6-A215-5FBABF821B92}" type="datetimeFigureOut">
              <a:rPr kumimoji="1" lang="ja-JP" altLang="en-US" smtClean="0"/>
              <a:t>2021/1/25</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2B120-83EF-46A3-928E-B40040EC1FB9}" type="slidenum">
              <a:rPr kumimoji="1" lang="ja-JP" altLang="en-US" smtClean="0"/>
              <a:t>‹#›</a:t>
            </a:fld>
            <a:endParaRPr kumimoji="1" lang="ja-JP" altLang="en-US"/>
          </a:p>
        </p:txBody>
      </p:sp>
    </p:spTree>
    <p:extLst>
      <p:ext uri="{BB962C8B-B14F-4D97-AF65-F5344CB8AC3E}">
        <p14:creationId xmlns:p14="http://schemas.microsoft.com/office/powerpoint/2010/main" val="148601196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50000"/>
          </a:schemeClr>
        </a:solidFill>
        <a:effectLst/>
      </p:bgPr>
    </p:bg>
    <p:spTree>
      <p:nvGrpSpPr>
        <p:cNvPr id="1" name=""/>
        <p:cNvGrpSpPr/>
        <p:nvPr/>
      </p:nvGrpSpPr>
      <p:grpSpPr>
        <a:xfrm>
          <a:off x="0" y="0"/>
          <a:ext cx="0" cy="0"/>
          <a:chOff x="0" y="0"/>
          <a:chExt cx="0" cy="0"/>
        </a:xfrm>
      </p:grpSpPr>
      <p:pic>
        <p:nvPicPr>
          <p:cNvPr id="1026" name="図 3"/>
          <p:cNvPicPr>
            <a:picLocks noChangeAspect="1"/>
          </p:cNvPicPr>
          <p:nvPr userDrawn="1"/>
        </p:nvPicPr>
        <p:blipFill rotWithShape="1">
          <a:blip r:embed="rId5" cstate="print">
            <a:extLst>
              <a:ext uri="{BEBA8EAE-BF5A-486C-A8C5-ECC9F3942E4B}">
                <a14:imgProps xmlns:a14="http://schemas.microsoft.com/office/drawing/2010/main">
                  <a14:imgLayer r:embed="rId6">
                    <a14:imgEffect>
                      <a14:colorTemperature colorTemp="5900"/>
                    </a14:imgEffect>
                  </a14:imgLayer>
                </a14:imgProps>
              </a:ext>
              <a:ext uri="{28A0092B-C50C-407E-A947-70E740481C1C}">
                <a14:useLocalDpi xmlns:a14="http://schemas.microsoft.com/office/drawing/2010/main" val="0"/>
              </a:ext>
            </a:extLst>
          </a:blip>
          <a:srcRect l="5949" t="51543" r="5597" b="39798"/>
          <a:stretch/>
        </p:blipFill>
        <p:spPr bwMode="auto">
          <a:xfrm>
            <a:off x="0" y="534391"/>
            <a:ext cx="9144000" cy="151961"/>
          </a:xfrm>
          <a:prstGeom prst="rect">
            <a:avLst/>
          </a:prstGeom>
          <a:noFill/>
          <a:ln>
            <a:noFill/>
          </a:ln>
        </p:spPr>
      </p:pic>
      <p:grpSp>
        <p:nvGrpSpPr>
          <p:cNvPr id="1027" name="Codos_Grid_201008" hidden="1"/>
          <p:cNvGrpSpPr>
            <a:grpSpLocks/>
          </p:cNvGrpSpPr>
          <p:nvPr/>
        </p:nvGrpSpPr>
        <p:grpSpPr bwMode="auto">
          <a:xfrm>
            <a:off x="754760" y="1125963"/>
            <a:ext cx="7634480" cy="4964598"/>
            <a:chOff x="449454" y="1189814"/>
            <a:chExt cx="8928993" cy="5472608"/>
          </a:xfrm>
        </p:grpSpPr>
        <p:sp>
          <p:nvSpPr>
            <p:cNvPr id="1030" name="Line 99" hidden="1"/>
            <p:cNvSpPr>
              <a:spLocks noChangeShapeType="1"/>
            </p:cNvSpPr>
            <p:nvPr userDrawn="1"/>
          </p:nvSpPr>
          <p:spPr bwMode="auto">
            <a:xfrm>
              <a:off x="477126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1" name="Line 99" hidden="1"/>
            <p:cNvSpPr>
              <a:spLocks noChangeShapeType="1"/>
            </p:cNvSpPr>
            <p:nvPr userDrawn="1"/>
          </p:nvSpPr>
          <p:spPr bwMode="auto">
            <a:xfrm>
              <a:off x="318575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2" name="Line 99" hidden="1"/>
            <p:cNvSpPr>
              <a:spLocks noChangeShapeType="1"/>
            </p:cNvSpPr>
            <p:nvPr userDrawn="1"/>
          </p:nvSpPr>
          <p:spPr bwMode="auto">
            <a:xfrm>
              <a:off x="304174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3" name="Line 99" hidden="1"/>
            <p:cNvSpPr>
              <a:spLocks noChangeShapeType="1"/>
            </p:cNvSpPr>
            <p:nvPr userDrawn="1"/>
          </p:nvSpPr>
          <p:spPr bwMode="auto">
            <a:xfrm>
              <a:off x="289772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4" name="Line 99" hidden="1"/>
            <p:cNvSpPr>
              <a:spLocks noChangeShapeType="1"/>
            </p:cNvSpPr>
            <p:nvPr userDrawn="1"/>
          </p:nvSpPr>
          <p:spPr bwMode="auto">
            <a:xfrm>
              <a:off x="275371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5" name="Line 99" hidden="1"/>
            <p:cNvSpPr>
              <a:spLocks noChangeShapeType="1"/>
            </p:cNvSpPr>
            <p:nvPr userDrawn="1"/>
          </p:nvSpPr>
          <p:spPr bwMode="auto">
            <a:xfrm>
              <a:off x="260969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6" name="Line 99" hidden="1"/>
            <p:cNvSpPr>
              <a:spLocks noChangeShapeType="1"/>
            </p:cNvSpPr>
            <p:nvPr userDrawn="1"/>
          </p:nvSpPr>
          <p:spPr bwMode="auto">
            <a:xfrm>
              <a:off x="246567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7" name="Line 99" hidden="1"/>
            <p:cNvSpPr>
              <a:spLocks noChangeShapeType="1"/>
            </p:cNvSpPr>
            <p:nvPr userDrawn="1"/>
          </p:nvSpPr>
          <p:spPr bwMode="auto">
            <a:xfrm>
              <a:off x="232166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8" name="Line 99" hidden="1"/>
            <p:cNvSpPr>
              <a:spLocks noChangeShapeType="1"/>
            </p:cNvSpPr>
            <p:nvPr userDrawn="1"/>
          </p:nvSpPr>
          <p:spPr bwMode="auto">
            <a:xfrm>
              <a:off x="217764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9" name="Line 99" hidden="1"/>
            <p:cNvSpPr>
              <a:spLocks noChangeShapeType="1"/>
            </p:cNvSpPr>
            <p:nvPr userDrawn="1"/>
          </p:nvSpPr>
          <p:spPr bwMode="auto">
            <a:xfrm>
              <a:off x="203363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0" name="Line 99" hidden="1"/>
            <p:cNvSpPr>
              <a:spLocks noChangeShapeType="1"/>
            </p:cNvSpPr>
            <p:nvPr userDrawn="1"/>
          </p:nvSpPr>
          <p:spPr bwMode="auto">
            <a:xfrm>
              <a:off x="188961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1" name="Line 99" hidden="1"/>
            <p:cNvSpPr>
              <a:spLocks noChangeShapeType="1"/>
            </p:cNvSpPr>
            <p:nvPr userDrawn="1"/>
          </p:nvSpPr>
          <p:spPr bwMode="auto">
            <a:xfrm>
              <a:off x="174559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2" name="Line 99" hidden="1"/>
            <p:cNvSpPr>
              <a:spLocks noChangeShapeType="1"/>
            </p:cNvSpPr>
            <p:nvPr userDrawn="1"/>
          </p:nvSpPr>
          <p:spPr bwMode="auto">
            <a:xfrm>
              <a:off x="160158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3" name="Line 99" hidden="1"/>
            <p:cNvSpPr>
              <a:spLocks noChangeShapeType="1"/>
            </p:cNvSpPr>
            <p:nvPr userDrawn="1"/>
          </p:nvSpPr>
          <p:spPr bwMode="auto">
            <a:xfrm>
              <a:off x="145756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4" name="Line 99" hidden="1"/>
            <p:cNvSpPr>
              <a:spLocks noChangeShapeType="1"/>
            </p:cNvSpPr>
            <p:nvPr userDrawn="1"/>
          </p:nvSpPr>
          <p:spPr bwMode="auto">
            <a:xfrm>
              <a:off x="131355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5" name="Line 99" hidden="1"/>
            <p:cNvSpPr>
              <a:spLocks noChangeShapeType="1"/>
            </p:cNvSpPr>
            <p:nvPr userDrawn="1"/>
          </p:nvSpPr>
          <p:spPr bwMode="auto">
            <a:xfrm>
              <a:off x="116953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6" name="Line 99" hidden="1"/>
            <p:cNvSpPr>
              <a:spLocks noChangeShapeType="1"/>
            </p:cNvSpPr>
            <p:nvPr userDrawn="1"/>
          </p:nvSpPr>
          <p:spPr bwMode="auto">
            <a:xfrm>
              <a:off x="102551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7" name="Line 99" hidden="1"/>
            <p:cNvSpPr>
              <a:spLocks noChangeShapeType="1"/>
            </p:cNvSpPr>
            <p:nvPr userDrawn="1"/>
          </p:nvSpPr>
          <p:spPr bwMode="auto">
            <a:xfrm>
              <a:off x="88150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8" name="Line 99" hidden="1"/>
            <p:cNvSpPr>
              <a:spLocks noChangeShapeType="1"/>
            </p:cNvSpPr>
            <p:nvPr userDrawn="1"/>
          </p:nvSpPr>
          <p:spPr bwMode="auto">
            <a:xfrm>
              <a:off x="73748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9" name="Line 99" hidden="1"/>
            <p:cNvSpPr>
              <a:spLocks noChangeShapeType="1"/>
            </p:cNvSpPr>
            <p:nvPr userDrawn="1"/>
          </p:nvSpPr>
          <p:spPr bwMode="auto">
            <a:xfrm>
              <a:off x="59347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0" name="Line 99" hidden="1"/>
            <p:cNvSpPr>
              <a:spLocks noChangeShapeType="1"/>
            </p:cNvSpPr>
            <p:nvPr userDrawn="1"/>
          </p:nvSpPr>
          <p:spPr bwMode="auto">
            <a:xfrm>
              <a:off x="361780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1" name="Line 99" hidden="1"/>
            <p:cNvSpPr>
              <a:spLocks noChangeShapeType="1"/>
            </p:cNvSpPr>
            <p:nvPr userDrawn="1"/>
          </p:nvSpPr>
          <p:spPr bwMode="auto">
            <a:xfrm>
              <a:off x="347379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2" name="Line 99" hidden="1"/>
            <p:cNvSpPr>
              <a:spLocks noChangeShapeType="1"/>
            </p:cNvSpPr>
            <p:nvPr userDrawn="1"/>
          </p:nvSpPr>
          <p:spPr bwMode="auto">
            <a:xfrm>
              <a:off x="332977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3" name="Line 99" hidden="1"/>
            <p:cNvSpPr>
              <a:spLocks noChangeShapeType="1"/>
            </p:cNvSpPr>
            <p:nvPr userDrawn="1"/>
          </p:nvSpPr>
          <p:spPr bwMode="auto">
            <a:xfrm>
              <a:off x="404985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4" name="Line 99" hidden="1"/>
            <p:cNvSpPr>
              <a:spLocks noChangeShapeType="1"/>
            </p:cNvSpPr>
            <p:nvPr userDrawn="1"/>
          </p:nvSpPr>
          <p:spPr bwMode="auto">
            <a:xfrm>
              <a:off x="390583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5" name="Line 99" hidden="1"/>
            <p:cNvSpPr>
              <a:spLocks noChangeShapeType="1"/>
            </p:cNvSpPr>
            <p:nvPr userDrawn="1"/>
          </p:nvSpPr>
          <p:spPr bwMode="auto">
            <a:xfrm>
              <a:off x="376182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6" name="Line 99" hidden="1"/>
            <p:cNvSpPr>
              <a:spLocks noChangeShapeType="1"/>
            </p:cNvSpPr>
            <p:nvPr userDrawn="1"/>
          </p:nvSpPr>
          <p:spPr bwMode="auto">
            <a:xfrm>
              <a:off x="448323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7" name="Line 99" hidden="1"/>
            <p:cNvSpPr>
              <a:spLocks noChangeShapeType="1"/>
            </p:cNvSpPr>
            <p:nvPr userDrawn="1"/>
          </p:nvSpPr>
          <p:spPr bwMode="auto">
            <a:xfrm>
              <a:off x="433922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8" name="Line 99" hidden="1"/>
            <p:cNvSpPr>
              <a:spLocks noChangeShapeType="1"/>
            </p:cNvSpPr>
            <p:nvPr userDrawn="1"/>
          </p:nvSpPr>
          <p:spPr bwMode="auto">
            <a:xfrm>
              <a:off x="419387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9" name="Line 99" hidden="1"/>
            <p:cNvSpPr>
              <a:spLocks noChangeShapeType="1"/>
            </p:cNvSpPr>
            <p:nvPr userDrawn="1"/>
          </p:nvSpPr>
          <p:spPr bwMode="auto">
            <a:xfrm>
              <a:off x="462725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0" name="Line 99" hidden="1"/>
            <p:cNvSpPr>
              <a:spLocks noChangeShapeType="1"/>
            </p:cNvSpPr>
            <p:nvPr userDrawn="1"/>
          </p:nvSpPr>
          <p:spPr bwMode="auto">
            <a:xfrm>
              <a:off x="923443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1" name="Line 99" hidden="1"/>
            <p:cNvSpPr>
              <a:spLocks noChangeShapeType="1"/>
            </p:cNvSpPr>
            <p:nvPr userDrawn="1"/>
          </p:nvSpPr>
          <p:spPr bwMode="auto">
            <a:xfrm>
              <a:off x="765025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2" name="Line 99" hidden="1"/>
            <p:cNvSpPr>
              <a:spLocks noChangeShapeType="1"/>
            </p:cNvSpPr>
            <p:nvPr userDrawn="1"/>
          </p:nvSpPr>
          <p:spPr bwMode="auto">
            <a:xfrm>
              <a:off x="750623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3" name="Line 99" hidden="1"/>
            <p:cNvSpPr>
              <a:spLocks noChangeShapeType="1"/>
            </p:cNvSpPr>
            <p:nvPr userDrawn="1"/>
          </p:nvSpPr>
          <p:spPr bwMode="auto">
            <a:xfrm>
              <a:off x="736222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4" name="Line 99" hidden="1"/>
            <p:cNvSpPr>
              <a:spLocks noChangeShapeType="1"/>
            </p:cNvSpPr>
            <p:nvPr userDrawn="1"/>
          </p:nvSpPr>
          <p:spPr bwMode="auto">
            <a:xfrm>
              <a:off x="721820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5" name="Line 99" hidden="1"/>
            <p:cNvSpPr>
              <a:spLocks noChangeShapeType="1"/>
            </p:cNvSpPr>
            <p:nvPr userDrawn="1"/>
          </p:nvSpPr>
          <p:spPr bwMode="auto">
            <a:xfrm>
              <a:off x="707419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6" name="Line 99" hidden="1"/>
            <p:cNvSpPr>
              <a:spLocks noChangeShapeType="1"/>
            </p:cNvSpPr>
            <p:nvPr userDrawn="1"/>
          </p:nvSpPr>
          <p:spPr bwMode="auto">
            <a:xfrm>
              <a:off x="693017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7" name="Line 99" hidden="1"/>
            <p:cNvSpPr>
              <a:spLocks noChangeShapeType="1"/>
            </p:cNvSpPr>
            <p:nvPr userDrawn="1"/>
          </p:nvSpPr>
          <p:spPr bwMode="auto">
            <a:xfrm>
              <a:off x="678615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8" name="Line 99" hidden="1"/>
            <p:cNvSpPr>
              <a:spLocks noChangeShapeType="1"/>
            </p:cNvSpPr>
            <p:nvPr userDrawn="1"/>
          </p:nvSpPr>
          <p:spPr bwMode="auto">
            <a:xfrm>
              <a:off x="664214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9" name="Line 99" hidden="1"/>
            <p:cNvSpPr>
              <a:spLocks noChangeShapeType="1"/>
            </p:cNvSpPr>
            <p:nvPr userDrawn="1"/>
          </p:nvSpPr>
          <p:spPr bwMode="auto">
            <a:xfrm>
              <a:off x="649812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0" name="Line 99" hidden="1"/>
            <p:cNvSpPr>
              <a:spLocks noChangeShapeType="1"/>
            </p:cNvSpPr>
            <p:nvPr userDrawn="1"/>
          </p:nvSpPr>
          <p:spPr bwMode="auto">
            <a:xfrm>
              <a:off x="635411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1" name="Line 99" hidden="1"/>
            <p:cNvSpPr>
              <a:spLocks noChangeShapeType="1"/>
            </p:cNvSpPr>
            <p:nvPr userDrawn="1"/>
          </p:nvSpPr>
          <p:spPr bwMode="auto">
            <a:xfrm>
              <a:off x="621009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2" name="Line 99" hidden="1"/>
            <p:cNvSpPr>
              <a:spLocks noChangeShapeType="1"/>
            </p:cNvSpPr>
            <p:nvPr userDrawn="1"/>
          </p:nvSpPr>
          <p:spPr bwMode="auto">
            <a:xfrm>
              <a:off x="606607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3" name="Line 99" hidden="1"/>
            <p:cNvSpPr>
              <a:spLocks noChangeShapeType="1"/>
            </p:cNvSpPr>
            <p:nvPr userDrawn="1"/>
          </p:nvSpPr>
          <p:spPr bwMode="auto">
            <a:xfrm>
              <a:off x="592206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4" name="Line 99" hidden="1"/>
            <p:cNvSpPr>
              <a:spLocks noChangeShapeType="1"/>
            </p:cNvSpPr>
            <p:nvPr userDrawn="1"/>
          </p:nvSpPr>
          <p:spPr bwMode="auto">
            <a:xfrm>
              <a:off x="577804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5" name="Line 99" hidden="1"/>
            <p:cNvSpPr>
              <a:spLocks noChangeShapeType="1"/>
            </p:cNvSpPr>
            <p:nvPr userDrawn="1"/>
          </p:nvSpPr>
          <p:spPr bwMode="auto">
            <a:xfrm>
              <a:off x="563403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6" name="Line 99" hidden="1"/>
            <p:cNvSpPr>
              <a:spLocks noChangeShapeType="1"/>
            </p:cNvSpPr>
            <p:nvPr userDrawn="1"/>
          </p:nvSpPr>
          <p:spPr bwMode="auto">
            <a:xfrm>
              <a:off x="549001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7" name="Line 99" hidden="1"/>
            <p:cNvSpPr>
              <a:spLocks noChangeShapeType="1"/>
            </p:cNvSpPr>
            <p:nvPr userDrawn="1"/>
          </p:nvSpPr>
          <p:spPr bwMode="auto">
            <a:xfrm>
              <a:off x="534599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8" name="Line 99" hidden="1"/>
            <p:cNvSpPr>
              <a:spLocks noChangeShapeType="1"/>
            </p:cNvSpPr>
            <p:nvPr userDrawn="1"/>
          </p:nvSpPr>
          <p:spPr bwMode="auto">
            <a:xfrm>
              <a:off x="520198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9" name="Line 99" hidden="1"/>
            <p:cNvSpPr>
              <a:spLocks noChangeShapeType="1"/>
            </p:cNvSpPr>
            <p:nvPr userDrawn="1"/>
          </p:nvSpPr>
          <p:spPr bwMode="auto">
            <a:xfrm>
              <a:off x="505796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0" name="Line 99" hidden="1"/>
            <p:cNvSpPr>
              <a:spLocks noChangeShapeType="1"/>
            </p:cNvSpPr>
            <p:nvPr userDrawn="1"/>
          </p:nvSpPr>
          <p:spPr bwMode="auto">
            <a:xfrm>
              <a:off x="808230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1" name="Line 99" hidden="1"/>
            <p:cNvSpPr>
              <a:spLocks noChangeShapeType="1"/>
            </p:cNvSpPr>
            <p:nvPr userDrawn="1"/>
          </p:nvSpPr>
          <p:spPr bwMode="auto">
            <a:xfrm>
              <a:off x="793828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2" name="Line 99" hidden="1"/>
            <p:cNvSpPr>
              <a:spLocks noChangeShapeType="1"/>
            </p:cNvSpPr>
            <p:nvPr userDrawn="1"/>
          </p:nvSpPr>
          <p:spPr bwMode="auto">
            <a:xfrm>
              <a:off x="779427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3" name="Line 99" hidden="1"/>
            <p:cNvSpPr>
              <a:spLocks noChangeShapeType="1"/>
            </p:cNvSpPr>
            <p:nvPr userDrawn="1"/>
          </p:nvSpPr>
          <p:spPr bwMode="auto">
            <a:xfrm>
              <a:off x="851435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4" name="Line 99" hidden="1"/>
            <p:cNvSpPr>
              <a:spLocks noChangeShapeType="1"/>
            </p:cNvSpPr>
            <p:nvPr userDrawn="1"/>
          </p:nvSpPr>
          <p:spPr bwMode="auto">
            <a:xfrm>
              <a:off x="837033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5" name="Line 99" hidden="1"/>
            <p:cNvSpPr>
              <a:spLocks noChangeShapeType="1"/>
            </p:cNvSpPr>
            <p:nvPr userDrawn="1"/>
          </p:nvSpPr>
          <p:spPr bwMode="auto">
            <a:xfrm>
              <a:off x="822631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6" name="Line 99" hidden="1"/>
            <p:cNvSpPr>
              <a:spLocks noChangeShapeType="1"/>
            </p:cNvSpPr>
            <p:nvPr userDrawn="1"/>
          </p:nvSpPr>
          <p:spPr bwMode="auto">
            <a:xfrm>
              <a:off x="894639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7" name="Line 99" hidden="1"/>
            <p:cNvSpPr>
              <a:spLocks noChangeShapeType="1"/>
            </p:cNvSpPr>
            <p:nvPr userDrawn="1"/>
          </p:nvSpPr>
          <p:spPr bwMode="auto">
            <a:xfrm>
              <a:off x="880238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8" name="Line 99" hidden="1"/>
            <p:cNvSpPr>
              <a:spLocks noChangeShapeType="1"/>
            </p:cNvSpPr>
            <p:nvPr userDrawn="1"/>
          </p:nvSpPr>
          <p:spPr bwMode="auto">
            <a:xfrm>
              <a:off x="865836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9" name="Line 99" hidden="1"/>
            <p:cNvSpPr>
              <a:spLocks noChangeShapeType="1"/>
            </p:cNvSpPr>
            <p:nvPr userDrawn="1"/>
          </p:nvSpPr>
          <p:spPr bwMode="auto">
            <a:xfrm>
              <a:off x="909041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0" name="Line 99" hidden="1"/>
            <p:cNvSpPr>
              <a:spLocks noChangeShapeType="1"/>
            </p:cNvSpPr>
            <p:nvPr userDrawn="1"/>
          </p:nvSpPr>
          <p:spPr bwMode="auto">
            <a:xfrm rot="5400000" flipH="1">
              <a:off x="4913950" y="-394361"/>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1" name="Line 99" hidden="1"/>
            <p:cNvSpPr>
              <a:spLocks noChangeShapeType="1"/>
            </p:cNvSpPr>
            <p:nvPr userDrawn="1"/>
          </p:nvSpPr>
          <p:spPr bwMode="auto">
            <a:xfrm rot="5400000" flipH="1">
              <a:off x="4913950" y="-250346"/>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2" name="Line 99" hidden="1"/>
            <p:cNvSpPr>
              <a:spLocks noChangeShapeType="1"/>
            </p:cNvSpPr>
            <p:nvPr userDrawn="1"/>
          </p:nvSpPr>
          <p:spPr bwMode="auto">
            <a:xfrm rot="5400000" flipH="1">
              <a:off x="4913950" y="-10633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3" name="Line 99" hidden="1"/>
            <p:cNvSpPr>
              <a:spLocks noChangeShapeType="1"/>
            </p:cNvSpPr>
            <p:nvPr userDrawn="1"/>
          </p:nvSpPr>
          <p:spPr bwMode="auto">
            <a:xfrm rot="5400000" flipH="1">
              <a:off x="4913950" y="37686"/>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4" name="Line 99" hidden="1"/>
            <p:cNvSpPr>
              <a:spLocks noChangeShapeType="1"/>
            </p:cNvSpPr>
            <p:nvPr userDrawn="1"/>
          </p:nvSpPr>
          <p:spPr bwMode="auto">
            <a:xfrm rot="5400000" flipH="1">
              <a:off x="4913950" y="181702"/>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5" name="Line 99" hidden="1"/>
            <p:cNvSpPr>
              <a:spLocks noChangeShapeType="1"/>
            </p:cNvSpPr>
            <p:nvPr userDrawn="1"/>
          </p:nvSpPr>
          <p:spPr bwMode="auto">
            <a:xfrm rot="5400000" flipH="1">
              <a:off x="4913950" y="325718"/>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6" name="Line 99" hidden="1"/>
            <p:cNvSpPr>
              <a:spLocks noChangeShapeType="1"/>
            </p:cNvSpPr>
            <p:nvPr userDrawn="1"/>
          </p:nvSpPr>
          <p:spPr bwMode="auto">
            <a:xfrm rot="5400000" flipH="1">
              <a:off x="4913950" y="469734"/>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7" name="Line 99" hidden="1"/>
            <p:cNvSpPr>
              <a:spLocks noChangeShapeType="1"/>
            </p:cNvSpPr>
            <p:nvPr userDrawn="1"/>
          </p:nvSpPr>
          <p:spPr bwMode="auto">
            <a:xfrm rot="5400000" flipH="1">
              <a:off x="4913950" y="61375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8" name="Line 99" hidden="1"/>
            <p:cNvSpPr>
              <a:spLocks noChangeShapeType="1"/>
            </p:cNvSpPr>
            <p:nvPr userDrawn="1"/>
          </p:nvSpPr>
          <p:spPr bwMode="auto">
            <a:xfrm rot="5400000" flipH="1">
              <a:off x="4913950" y="757766"/>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9" name="Line 99" hidden="1"/>
            <p:cNvSpPr>
              <a:spLocks noChangeShapeType="1"/>
            </p:cNvSpPr>
            <p:nvPr userDrawn="1"/>
          </p:nvSpPr>
          <p:spPr bwMode="auto">
            <a:xfrm rot="5400000" flipH="1">
              <a:off x="4913950" y="901783"/>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0" name="Line 99" hidden="1"/>
            <p:cNvSpPr>
              <a:spLocks noChangeShapeType="1"/>
            </p:cNvSpPr>
            <p:nvPr userDrawn="1"/>
          </p:nvSpPr>
          <p:spPr bwMode="auto">
            <a:xfrm rot="5400000" flipH="1">
              <a:off x="4913950" y="1045798"/>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1" name="Line 99" hidden="1"/>
            <p:cNvSpPr>
              <a:spLocks noChangeShapeType="1"/>
            </p:cNvSpPr>
            <p:nvPr userDrawn="1"/>
          </p:nvSpPr>
          <p:spPr bwMode="auto">
            <a:xfrm rot="5400000" flipH="1">
              <a:off x="4913950" y="1189814"/>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2" name="Line 99" hidden="1"/>
            <p:cNvSpPr>
              <a:spLocks noChangeShapeType="1"/>
            </p:cNvSpPr>
            <p:nvPr userDrawn="1"/>
          </p:nvSpPr>
          <p:spPr bwMode="auto">
            <a:xfrm rot="5400000" flipH="1">
              <a:off x="4913950" y="133383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3" name="Line 99" hidden="1"/>
            <p:cNvSpPr>
              <a:spLocks noChangeShapeType="1"/>
            </p:cNvSpPr>
            <p:nvPr userDrawn="1"/>
          </p:nvSpPr>
          <p:spPr bwMode="auto">
            <a:xfrm rot="5400000" flipH="1">
              <a:off x="4913950" y="1477846"/>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4" name="Line 99" hidden="1"/>
            <p:cNvSpPr>
              <a:spLocks noChangeShapeType="1"/>
            </p:cNvSpPr>
            <p:nvPr userDrawn="1"/>
          </p:nvSpPr>
          <p:spPr bwMode="auto">
            <a:xfrm rot="5400000" flipH="1">
              <a:off x="4913950" y="1621862"/>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5" name="Line 99" hidden="1"/>
            <p:cNvSpPr>
              <a:spLocks noChangeShapeType="1"/>
            </p:cNvSpPr>
            <p:nvPr userDrawn="1"/>
          </p:nvSpPr>
          <p:spPr bwMode="auto">
            <a:xfrm rot="5400000" flipH="1">
              <a:off x="4913950" y="1765878"/>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6" name="Line 99" hidden="1"/>
            <p:cNvSpPr>
              <a:spLocks noChangeShapeType="1"/>
            </p:cNvSpPr>
            <p:nvPr userDrawn="1"/>
          </p:nvSpPr>
          <p:spPr bwMode="auto">
            <a:xfrm rot="5400000" flipH="1">
              <a:off x="4913950" y="1909894"/>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7" name="Line 99" hidden="1"/>
            <p:cNvSpPr>
              <a:spLocks noChangeShapeType="1"/>
            </p:cNvSpPr>
            <p:nvPr userDrawn="1"/>
          </p:nvSpPr>
          <p:spPr bwMode="auto">
            <a:xfrm rot="5400000" flipH="1">
              <a:off x="4913950" y="205391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8" name="Line 99" hidden="1"/>
            <p:cNvSpPr>
              <a:spLocks noChangeShapeType="1"/>
            </p:cNvSpPr>
            <p:nvPr userDrawn="1"/>
          </p:nvSpPr>
          <p:spPr bwMode="auto">
            <a:xfrm rot="5400000" flipH="1">
              <a:off x="4913950" y="-682394"/>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9" name="Line 99" hidden="1"/>
            <p:cNvSpPr>
              <a:spLocks noChangeShapeType="1"/>
            </p:cNvSpPr>
            <p:nvPr userDrawn="1"/>
          </p:nvSpPr>
          <p:spPr bwMode="auto">
            <a:xfrm rot="5400000" flipH="1">
              <a:off x="4913950" y="-82641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0" name="Line 99" hidden="1"/>
            <p:cNvSpPr>
              <a:spLocks noChangeShapeType="1"/>
            </p:cNvSpPr>
            <p:nvPr userDrawn="1"/>
          </p:nvSpPr>
          <p:spPr bwMode="auto">
            <a:xfrm rot="5400000" flipH="1">
              <a:off x="4913950" y="-970425"/>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1" name="Line 99" hidden="1"/>
            <p:cNvSpPr>
              <a:spLocks noChangeShapeType="1"/>
            </p:cNvSpPr>
            <p:nvPr userDrawn="1"/>
          </p:nvSpPr>
          <p:spPr bwMode="auto">
            <a:xfrm rot="5400000" flipH="1">
              <a:off x="4913950" y="-1114441"/>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2" name="Line 99" hidden="1"/>
            <p:cNvSpPr>
              <a:spLocks noChangeShapeType="1"/>
            </p:cNvSpPr>
            <p:nvPr userDrawn="1"/>
          </p:nvSpPr>
          <p:spPr bwMode="auto">
            <a:xfrm rot="5400000" flipH="1">
              <a:off x="4913950" y="-1258457"/>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3" name="Line 99" hidden="1"/>
            <p:cNvSpPr>
              <a:spLocks noChangeShapeType="1"/>
            </p:cNvSpPr>
            <p:nvPr userDrawn="1"/>
          </p:nvSpPr>
          <p:spPr bwMode="auto">
            <a:xfrm rot="5400000" flipH="1">
              <a:off x="4913950" y="-1402473"/>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4" name="Line 99" hidden="1"/>
            <p:cNvSpPr>
              <a:spLocks noChangeShapeType="1"/>
            </p:cNvSpPr>
            <p:nvPr userDrawn="1"/>
          </p:nvSpPr>
          <p:spPr bwMode="auto">
            <a:xfrm rot="5400000" flipH="1">
              <a:off x="4913950" y="-1546489"/>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5" name="Line 99" hidden="1"/>
            <p:cNvSpPr>
              <a:spLocks noChangeShapeType="1"/>
            </p:cNvSpPr>
            <p:nvPr userDrawn="1"/>
          </p:nvSpPr>
          <p:spPr bwMode="auto">
            <a:xfrm rot="5400000" flipH="1">
              <a:off x="4913950" y="-1690505"/>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6" name="Line 99" hidden="1"/>
            <p:cNvSpPr>
              <a:spLocks noChangeShapeType="1"/>
            </p:cNvSpPr>
            <p:nvPr userDrawn="1"/>
          </p:nvSpPr>
          <p:spPr bwMode="auto">
            <a:xfrm rot="5400000" flipH="1">
              <a:off x="4913950" y="-1834521"/>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7" name="Line 99" hidden="1"/>
            <p:cNvSpPr>
              <a:spLocks noChangeShapeType="1"/>
            </p:cNvSpPr>
            <p:nvPr userDrawn="1"/>
          </p:nvSpPr>
          <p:spPr bwMode="auto">
            <a:xfrm rot="5400000" flipH="1">
              <a:off x="4913950" y="-1978537"/>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8" name="Line 99" hidden="1"/>
            <p:cNvSpPr>
              <a:spLocks noChangeShapeType="1"/>
            </p:cNvSpPr>
            <p:nvPr userDrawn="1"/>
          </p:nvSpPr>
          <p:spPr bwMode="auto">
            <a:xfrm rot="5400000" flipH="1">
              <a:off x="4913951" y="-2122554"/>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9" name="Line 99" hidden="1"/>
            <p:cNvSpPr>
              <a:spLocks noChangeShapeType="1"/>
            </p:cNvSpPr>
            <p:nvPr userDrawn="1"/>
          </p:nvSpPr>
          <p:spPr bwMode="auto">
            <a:xfrm rot="5400000" flipH="1">
              <a:off x="4913951" y="-2266570"/>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0" name="Line 99" hidden="1"/>
            <p:cNvSpPr>
              <a:spLocks noChangeShapeType="1"/>
            </p:cNvSpPr>
            <p:nvPr userDrawn="1"/>
          </p:nvSpPr>
          <p:spPr bwMode="auto">
            <a:xfrm rot="5400000" flipH="1">
              <a:off x="4913951" y="-2410587"/>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1" name="Line 99" hidden="1"/>
            <p:cNvSpPr>
              <a:spLocks noChangeShapeType="1"/>
            </p:cNvSpPr>
            <p:nvPr userDrawn="1"/>
          </p:nvSpPr>
          <p:spPr bwMode="auto">
            <a:xfrm rot="5400000" flipH="1">
              <a:off x="4913951" y="-2554603"/>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2" name="Line 99" hidden="1"/>
            <p:cNvSpPr>
              <a:spLocks noChangeShapeType="1"/>
            </p:cNvSpPr>
            <p:nvPr userDrawn="1"/>
          </p:nvSpPr>
          <p:spPr bwMode="auto">
            <a:xfrm rot="5400000" flipH="1">
              <a:off x="4913951" y="-2698619"/>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3" name="Line 99" hidden="1"/>
            <p:cNvSpPr>
              <a:spLocks noChangeShapeType="1"/>
            </p:cNvSpPr>
            <p:nvPr userDrawn="1"/>
          </p:nvSpPr>
          <p:spPr bwMode="auto">
            <a:xfrm rot="5400000" flipH="1">
              <a:off x="4913951" y="-2842635"/>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4" name="Line 99" hidden="1"/>
            <p:cNvSpPr>
              <a:spLocks noChangeShapeType="1"/>
            </p:cNvSpPr>
            <p:nvPr userDrawn="1"/>
          </p:nvSpPr>
          <p:spPr bwMode="auto">
            <a:xfrm rot="5400000" flipH="1">
              <a:off x="4913951" y="-2986651"/>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5" name="Line 99" hidden="1"/>
            <p:cNvSpPr>
              <a:spLocks noChangeShapeType="1"/>
            </p:cNvSpPr>
            <p:nvPr userDrawn="1"/>
          </p:nvSpPr>
          <p:spPr bwMode="auto">
            <a:xfrm rot="5400000" flipH="1">
              <a:off x="4913951" y="-3130667"/>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6" name="Line 99" hidden="1"/>
            <p:cNvSpPr>
              <a:spLocks noChangeShapeType="1"/>
            </p:cNvSpPr>
            <p:nvPr userDrawn="1"/>
          </p:nvSpPr>
          <p:spPr bwMode="auto">
            <a:xfrm>
              <a:off x="4913950" y="1189814"/>
              <a:ext cx="0" cy="5472608"/>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7" name="正方形/長方形 336" hidden="1"/>
            <p:cNvSpPr>
              <a:spLocks noChangeArrowheads="1"/>
            </p:cNvSpPr>
            <p:nvPr userDrawn="1"/>
          </p:nvSpPr>
          <p:spPr bwMode="auto">
            <a:xfrm>
              <a:off x="449454" y="1189814"/>
              <a:ext cx="8928992" cy="5472608"/>
            </a:xfrm>
            <a:prstGeom prst="rect">
              <a:avLst/>
            </a:prstGeom>
            <a:noFill/>
            <a:ln w="9525">
              <a:solidFill>
                <a:srgbClr val="C0C0C0"/>
              </a:solidFill>
              <a:round/>
              <a:headEnd/>
              <a:tailEnd/>
            </a:ln>
            <a:extLst>
              <a:ext uri="{909E8E84-426E-40DD-AFC4-6F175D3DCCD1}">
                <a14:hiddenFill xmlns:a14="http://schemas.microsoft.com/office/drawing/2010/main">
                  <a:solidFill>
                    <a:srgbClr val="FFFFFF"/>
                  </a:solidFill>
                </a14:hiddenFill>
              </a:ext>
            </a:extLst>
          </p:spPr>
          <p:txBody>
            <a:bodyPr/>
            <a:lstStyle>
              <a:lvl1pPr defTabSz="987425">
                <a:defRPr kumimoji="1" sz="2000">
                  <a:solidFill>
                    <a:schemeClr val="tx1"/>
                  </a:solidFill>
                  <a:latin typeface="Calibri" pitchFamily="34" charset="0"/>
                  <a:ea typeface="ＭＳ Ｐゴシック" pitchFamily="50" charset="-128"/>
                </a:defRPr>
              </a:lvl1pPr>
              <a:lvl2pPr marL="742950" indent="-285750" defTabSz="987425">
                <a:defRPr kumimoji="1" sz="2000">
                  <a:solidFill>
                    <a:schemeClr val="tx1"/>
                  </a:solidFill>
                  <a:latin typeface="Calibri" pitchFamily="34" charset="0"/>
                  <a:ea typeface="ＭＳ Ｐゴシック" pitchFamily="50" charset="-128"/>
                </a:defRPr>
              </a:lvl2pPr>
              <a:lvl3pPr marL="1143000" indent="-228600" defTabSz="987425">
                <a:defRPr kumimoji="1" sz="2000">
                  <a:solidFill>
                    <a:schemeClr val="tx1"/>
                  </a:solidFill>
                  <a:latin typeface="Calibri" pitchFamily="34" charset="0"/>
                  <a:ea typeface="ＭＳ Ｐゴシック" pitchFamily="50" charset="-128"/>
                </a:defRPr>
              </a:lvl3pPr>
              <a:lvl4pPr marL="1600200" indent="-228600" defTabSz="987425">
                <a:defRPr kumimoji="1" sz="2000">
                  <a:solidFill>
                    <a:schemeClr val="tx1"/>
                  </a:solidFill>
                  <a:latin typeface="Calibri" pitchFamily="34" charset="0"/>
                  <a:ea typeface="ＭＳ Ｐゴシック" pitchFamily="50" charset="-128"/>
                </a:defRPr>
              </a:lvl4pPr>
              <a:lvl5pPr marL="2057400" indent="-228600" defTabSz="987425">
                <a:defRPr kumimoji="1" sz="2000">
                  <a:solidFill>
                    <a:schemeClr val="tx1"/>
                  </a:solidFill>
                  <a:latin typeface="Calibri" pitchFamily="34" charset="0"/>
                  <a:ea typeface="ＭＳ Ｐゴシック" pitchFamily="50" charset="-128"/>
                </a:defRPr>
              </a:lvl5pPr>
              <a:lvl6pPr marL="2514600" indent="-228600" defTabSz="987425" fontAlgn="base">
                <a:spcBef>
                  <a:spcPct val="0"/>
                </a:spcBef>
                <a:spcAft>
                  <a:spcPct val="0"/>
                </a:spcAft>
                <a:defRPr kumimoji="1" sz="2000">
                  <a:solidFill>
                    <a:schemeClr val="tx1"/>
                  </a:solidFill>
                  <a:latin typeface="Calibri" pitchFamily="34" charset="0"/>
                  <a:ea typeface="ＭＳ Ｐゴシック" pitchFamily="50" charset="-128"/>
                </a:defRPr>
              </a:lvl6pPr>
              <a:lvl7pPr marL="2971800" indent="-228600" defTabSz="987425" fontAlgn="base">
                <a:spcBef>
                  <a:spcPct val="0"/>
                </a:spcBef>
                <a:spcAft>
                  <a:spcPct val="0"/>
                </a:spcAft>
                <a:defRPr kumimoji="1" sz="2000">
                  <a:solidFill>
                    <a:schemeClr val="tx1"/>
                  </a:solidFill>
                  <a:latin typeface="Calibri" pitchFamily="34" charset="0"/>
                  <a:ea typeface="ＭＳ Ｐゴシック" pitchFamily="50" charset="-128"/>
                </a:defRPr>
              </a:lvl7pPr>
              <a:lvl8pPr marL="3429000" indent="-228600" defTabSz="987425" fontAlgn="base">
                <a:spcBef>
                  <a:spcPct val="0"/>
                </a:spcBef>
                <a:spcAft>
                  <a:spcPct val="0"/>
                </a:spcAft>
                <a:defRPr kumimoji="1" sz="2000">
                  <a:solidFill>
                    <a:schemeClr val="tx1"/>
                  </a:solidFill>
                  <a:latin typeface="Calibri" pitchFamily="34" charset="0"/>
                  <a:ea typeface="ＭＳ Ｐゴシック" pitchFamily="50" charset="-128"/>
                </a:defRPr>
              </a:lvl8pPr>
              <a:lvl9pPr marL="3886200" indent="-228600" defTabSz="987425" fontAlgn="base">
                <a:spcBef>
                  <a:spcPct val="0"/>
                </a:spcBef>
                <a:spcAft>
                  <a:spcPct val="0"/>
                </a:spcAft>
                <a:defRPr kumimoji="1" sz="2000">
                  <a:solidFill>
                    <a:schemeClr val="tx1"/>
                  </a:solidFill>
                  <a:latin typeface="Calibri" pitchFamily="34" charset="0"/>
                  <a:ea typeface="ＭＳ Ｐゴシック" pitchFamily="50" charset="-128"/>
                </a:defRPr>
              </a:lvl9pPr>
            </a:lstStyle>
            <a:p>
              <a:pPr fontAlgn="base">
                <a:spcBef>
                  <a:spcPct val="0"/>
                </a:spcBef>
                <a:spcAft>
                  <a:spcPct val="0"/>
                </a:spcAft>
              </a:pPr>
              <a:endParaRPr lang="ja-JP" altLang="en-US" sz="1500">
                <a:solidFill>
                  <a:prstClr val="black"/>
                </a:solidFill>
              </a:endParaRPr>
            </a:p>
          </p:txBody>
        </p:sp>
        <p:sp>
          <p:nvSpPr>
            <p:cNvPr id="1128" name="Line 99" hidden="1"/>
            <p:cNvSpPr>
              <a:spLocks noChangeShapeType="1"/>
            </p:cNvSpPr>
            <p:nvPr userDrawn="1"/>
          </p:nvSpPr>
          <p:spPr bwMode="auto">
            <a:xfrm rot="5400000" flipH="1">
              <a:off x="4913950" y="-538377"/>
              <a:ext cx="0" cy="8928991"/>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grpSp>
      <p:sp>
        <p:nvSpPr>
          <p:cNvPr id="341" name="スライド番号プレースホルダ 5"/>
          <p:cNvSpPr>
            <a:spLocks noGrp="1"/>
          </p:cNvSpPr>
          <p:nvPr>
            <p:ph type="sldNum" sz="quarter" idx="4"/>
          </p:nvPr>
        </p:nvSpPr>
        <p:spPr>
          <a:xfrm>
            <a:off x="8552139" y="6498041"/>
            <a:ext cx="268781" cy="195819"/>
          </a:xfrm>
          <a:prstGeom prst="rect">
            <a:avLst/>
          </a:prstGeom>
        </p:spPr>
        <p:txBody>
          <a:bodyPr vert="horz" wrap="none" lIns="0" tIns="0" rIns="0" bIns="0" numCol="1" anchor="ctr" anchorCtr="0" compatLnSpc="1">
            <a:prstTxWarp prst="textNoShape">
              <a:avLst/>
            </a:prstTxWarp>
            <a:noAutofit/>
          </a:bodyPr>
          <a:lstStyle>
            <a:lvl1pPr algn="r" eaLnBrk="1" hangingPunct="1">
              <a:defRPr sz="800">
                <a:solidFill>
                  <a:srgbClr val="000000"/>
                </a:solidFill>
                <a:latin typeface="Arial" charset="0"/>
                <a:cs typeface="Arial" charset="0"/>
              </a:defRPr>
            </a:lvl1pPr>
          </a:lstStyle>
          <a:p>
            <a:pPr defTabSz="801278" fontAlgn="base">
              <a:spcBef>
                <a:spcPct val="0"/>
              </a:spcBef>
              <a:spcAft>
                <a:spcPct val="0"/>
              </a:spcAft>
            </a:pPr>
            <a:fld id="{236C363E-42CF-4F53-B8CD-4545C59B522A}" type="slidenum">
              <a:rPr lang="ja-JP" altLang="en-US" smtClean="0"/>
              <a:pPr defTabSz="801278" fontAlgn="base">
                <a:spcBef>
                  <a:spcPct val="0"/>
                </a:spcBef>
                <a:spcAft>
                  <a:spcPct val="0"/>
                </a:spcAft>
              </a:pPr>
              <a:t>‹#›</a:t>
            </a:fld>
            <a:endParaRPr lang="ja-JP" altLang="en-US"/>
          </a:p>
        </p:txBody>
      </p:sp>
    </p:spTree>
    <p:extLst>
      <p:ext uri="{BB962C8B-B14F-4D97-AF65-F5344CB8AC3E}">
        <p14:creationId xmlns:p14="http://schemas.microsoft.com/office/powerpoint/2010/main" val="267747774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62" r:id="rId3"/>
  </p:sldLayoutIdLst>
  <p:hf sldNum="0" hdr="0" dt="0"/>
  <p:txStyles>
    <p:titleStyle>
      <a:lvl1pPr algn="l" defTabSz="801278" rtl="0" fontAlgn="base">
        <a:spcBef>
          <a:spcPct val="0"/>
        </a:spcBef>
        <a:spcAft>
          <a:spcPct val="0"/>
        </a:spcAft>
        <a:defRPr kumimoji="1" sz="1800" b="1" kern="120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defRPr>
      </a:lvl1pPr>
      <a:lvl2pPr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2pPr>
      <a:lvl3pPr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3pPr>
      <a:lvl4pPr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4pPr>
      <a:lvl5pPr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5pPr>
      <a:lvl6pPr marL="351245"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6pPr>
      <a:lvl7pPr marL="702490"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7pPr>
      <a:lvl8pPr marL="1053734"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8pPr>
      <a:lvl9pPr marL="1404980"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9pPr>
    </p:titleStyle>
    <p:bodyStyle>
      <a:lvl1pPr algn="l" defTabSz="801278" rtl="0" fontAlgn="base">
        <a:spcBef>
          <a:spcPct val="20000"/>
        </a:spcBef>
        <a:spcAft>
          <a:spcPct val="0"/>
        </a:spcAft>
        <a:defRPr kumimoji="1" lang="ja-JP" altLang="en-US" sz="1600" b="1" kern="1200">
          <a:solidFill>
            <a:srgbClr val="000000"/>
          </a:solidFill>
          <a:latin typeface="+mn-ea"/>
          <a:ea typeface="+mn-ea"/>
          <a:cs typeface="+mn-cs"/>
        </a:defRPr>
      </a:lvl1pPr>
      <a:lvl2pPr algn="l" defTabSz="801278" rtl="0" fontAlgn="base">
        <a:spcBef>
          <a:spcPct val="20000"/>
        </a:spcBef>
        <a:spcAft>
          <a:spcPct val="0"/>
        </a:spcAft>
        <a:defRPr kumimoji="1" lang="ja-JP" altLang="en-US" sz="1500" kern="1200">
          <a:solidFill>
            <a:srgbClr val="000000"/>
          </a:solidFill>
          <a:latin typeface="+mn-ea"/>
          <a:ea typeface="+mn-ea"/>
          <a:cs typeface="+mn-cs"/>
        </a:defRPr>
      </a:lvl2pPr>
      <a:lvl3pPr marL="217089" algn="l" defTabSz="801278" rtl="0" fontAlgn="base">
        <a:spcBef>
          <a:spcPct val="20000"/>
        </a:spcBef>
        <a:spcAft>
          <a:spcPct val="0"/>
        </a:spcAft>
        <a:defRPr kumimoji="1" lang="ja-JP" altLang="en-US" sz="1300" kern="1200">
          <a:solidFill>
            <a:srgbClr val="000000"/>
          </a:solidFill>
          <a:latin typeface="+mn-ea"/>
          <a:ea typeface="+mn-ea"/>
          <a:cs typeface="+mn-cs"/>
        </a:defRPr>
      </a:lvl3pPr>
      <a:lvl4pPr marL="362222" algn="l" defTabSz="801278" rtl="0" fontAlgn="base">
        <a:spcBef>
          <a:spcPct val="20000"/>
        </a:spcBef>
        <a:spcAft>
          <a:spcPct val="0"/>
        </a:spcAft>
        <a:defRPr kumimoji="1" lang="ja-JP" altLang="en-US" sz="1100" kern="1200">
          <a:solidFill>
            <a:srgbClr val="000000"/>
          </a:solidFill>
          <a:latin typeface="+mn-ea"/>
          <a:ea typeface="+mn-ea"/>
          <a:cs typeface="+mn-cs"/>
        </a:defRPr>
      </a:lvl4pPr>
      <a:lvl5pPr marL="507354" algn="l" defTabSz="801278" rtl="0" fontAlgn="base">
        <a:spcBef>
          <a:spcPct val="20000"/>
        </a:spcBef>
        <a:spcAft>
          <a:spcPct val="0"/>
        </a:spcAft>
        <a:defRPr kumimoji="1" lang="ja-JP" altLang="en-US" sz="1100" kern="1200">
          <a:solidFill>
            <a:srgbClr val="000000"/>
          </a:solidFill>
          <a:latin typeface="+mn-ea"/>
          <a:ea typeface="+mn-ea"/>
          <a:cs typeface="+mn-cs"/>
        </a:defRPr>
      </a:lvl5pPr>
      <a:lvl6pPr marL="2203655" indent="-200332" algn="l" defTabSz="801330" rtl="0" eaLnBrk="1" latinLnBrk="0" hangingPunct="1">
        <a:spcBef>
          <a:spcPct val="20000"/>
        </a:spcBef>
        <a:buFont typeface="Arial" pitchFamily="34" charset="0"/>
        <a:buChar char="•"/>
        <a:defRPr kumimoji="1" sz="1800" kern="1200">
          <a:solidFill>
            <a:schemeClr val="tx1"/>
          </a:solidFill>
          <a:latin typeface="+mn-lt"/>
          <a:ea typeface="+mn-ea"/>
          <a:cs typeface="+mn-cs"/>
        </a:defRPr>
      </a:lvl6pPr>
      <a:lvl7pPr marL="2604320" indent="-200332" algn="l" defTabSz="801330" rtl="0" eaLnBrk="1" latinLnBrk="0" hangingPunct="1">
        <a:spcBef>
          <a:spcPct val="20000"/>
        </a:spcBef>
        <a:buFont typeface="Arial" pitchFamily="34" charset="0"/>
        <a:buChar char="•"/>
        <a:defRPr kumimoji="1" sz="1800" kern="1200">
          <a:solidFill>
            <a:schemeClr val="tx1"/>
          </a:solidFill>
          <a:latin typeface="+mn-lt"/>
          <a:ea typeface="+mn-ea"/>
          <a:cs typeface="+mn-cs"/>
        </a:defRPr>
      </a:lvl7pPr>
      <a:lvl8pPr marL="3004984" indent="-200332" algn="l" defTabSz="801330" rtl="0" eaLnBrk="1" latinLnBrk="0" hangingPunct="1">
        <a:spcBef>
          <a:spcPct val="20000"/>
        </a:spcBef>
        <a:buFont typeface="Arial" pitchFamily="34" charset="0"/>
        <a:buChar char="•"/>
        <a:defRPr kumimoji="1" sz="1800" kern="1200">
          <a:solidFill>
            <a:schemeClr val="tx1"/>
          </a:solidFill>
          <a:latin typeface="+mn-lt"/>
          <a:ea typeface="+mn-ea"/>
          <a:cs typeface="+mn-cs"/>
        </a:defRPr>
      </a:lvl8pPr>
      <a:lvl9pPr marL="3405649" indent="-200332" algn="l" defTabSz="801330" rtl="0" eaLnBrk="1" latinLnBrk="0" hangingPunct="1">
        <a:spcBef>
          <a:spcPct val="20000"/>
        </a:spcBef>
        <a:buFont typeface="Arial" pitchFamily="34" charset="0"/>
        <a:buChar char="•"/>
        <a:defRPr kumimoji="1" sz="1800" kern="1200">
          <a:solidFill>
            <a:schemeClr val="tx1"/>
          </a:solidFill>
          <a:latin typeface="+mn-lt"/>
          <a:ea typeface="+mn-ea"/>
          <a:cs typeface="+mn-cs"/>
        </a:defRPr>
      </a:lvl9pPr>
    </p:bodyStyle>
    <p:otherStyle>
      <a:defPPr>
        <a:defRPr lang="ja-JP"/>
      </a:defPPr>
      <a:lvl1pPr marL="0" algn="l" defTabSz="801330" rtl="0" eaLnBrk="1" latinLnBrk="0" hangingPunct="1">
        <a:defRPr kumimoji="1" sz="1600" kern="1200">
          <a:solidFill>
            <a:schemeClr val="tx1"/>
          </a:solidFill>
          <a:latin typeface="+mn-lt"/>
          <a:ea typeface="+mn-ea"/>
          <a:cs typeface="+mn-cs"/>
        </a:defRPr>
      </a:lvl1pPr>
      <a:lvl2pPr marL="400664" algn="l" defTabSz="801330" rtl="0" eaLnBrk="1" latinLnBrk="0" hangingPunct="1">
        <a:defRPr kumimoji="1" sz="1600" kern="1200">
          <a:solidFill>
            <a:schemeClr val="tx1"/>
          </a:solidFill>
          <a:latin typeface="+mn-lt"/>
          <a:ea typeface="+mn-ea"/>
          <a:cs typeface="+mn-cs"/>
        </a:defRPr>
      </a:lvl2pPr>
      <a:lvl3pPr marL="801330" algn="l" defTabSz="801330" rtl="0" eaLnBrk="1" latinLnBrk="0" hangingPunct="1">
        <a:defRPr kumimoji="1" sz="1600" kern="1200">
          <a:solidFill>
            <a:schemeClr val="tx1"/>
          </a:solidFill>
          <a:latin typeface="+mn-lt"/>
          <a:ea typeface="+mn-ea"/>
          <a:cs typeface="+mn-cs"/>
        </a:defRPr>
      </a:lvl3pPr>
      <a:lvl4pPr marL="1201994" algn="l" defTabSz="801330" rtl="0" eaLnBrk="1" latinLnBrk="0" hangingPunct="1">
        <a:defRPr kumimoji="1" sz="1600" kern="1200">
          <a:solidFill>
            <a:schemeClr val="tx1"/>
          </a:solidFill>
          <a:latin typeface="+mn-lt"/>
          <a:ea typeface="+mn-ea"/>
          <a:cs typeface="+mn-cs"/>
        </a:defRPr>
      </a:lvl4pPr>
      <a:lvl5pPr marL="1602658" algn="l" defTabSz="801330" rtl="0" eaLnBrk="1" latinLnBrk="0" hangingPunct="1">
        <a:defRPr kumimoji="1" sz="1600" kern="1200">
          <a:solidFill>
            <a:schemeClr val="tx1"/>
          </a:solidFill>
          <a:latin typeface="+mn-lt"/>
          <a:ea typeface="+mn-ea"/>
          <a:cs typeface="+mn-cs"/>
        </a:defRPr>
      </a:lvl5pPr>
      <a:lvl6pPr marL="2003322" algn="l" defTabSz="801330" rtl="0" eaLnBrk="1" latinLnBrk="0" hangingPunct="1">
        <a:defRPr kumimoji="1" sz="1600" kern="1200">
          <a:solidFill>
            <a:schemeClr val="tx1"/>
          </a:solidFill>
          <a:latin typeface="+mn-lt"/>
          <a:ea typeface="+mn-ea"/>
          <a:cs typeface="+mn-cs"/>
        </a:defRPr>
      </a:lvl6pPr>
      <a:lvl7pPr marL="2403987" algn="l" defTabSz="801330" rtl="0" eaLnBrk="1" latinLnBrk="0" hangingPunct="1">
        <a:defRPr kumimoji="1" sz="1600" kern="1200">
          <a:solidFill>
            <a:schemeClr val="tx1"/>
          </a:solidFill>
          <a:latin typeface="+mn-lt"/>
          <a:ea typeface="+mn-ea"/>
          <a:cs typeface="+mn-cs"/>
        </a:defRPr>
      </a:lvl7pPr>
      <a:lvl8pPr marL="2804652" algn="l" defTabSz="801330" rtl="0" eaLnBrk="1" latinLnBrk="0" hangingPunct="1">
        <a:defRPr kumimoji="1" sz="1600" kern="1200">
          <a:solidFill>
            <a:schemeClr val="tx1"/>
          </a:solidFill>
          <a:latin typeface="+mn-lt"/>
          <a:ea typeface="+mn-ea"/>
          <a:cs typeface="+mn-cs"/>
        </a:defRPr>
      </a:lvl8pPr>
      <a:lvl9pPr marL="3205316" algn="l" defTabSz="801330"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1556793"/>
            <a:ext cx="8060432" cy="1470025"/>
          </a:xfrm>
        </p:spPr>
        <p:txBody>
          <a:bodyPr>
            <a:normAutofit/>
          </a:bodyPr>
          <a:lstStyle/>
          <a:p>
            <a:r>
              <a:rPr lang="ja-JP" altLang="en-US" dirty="0"/>
              <a:t>広島県の学校安全の現状と課題</a:t>
            </a:r>
            <a:endParaRPr kumimoji="1" lang="ja-JP" altLang="en-US" dirty="0"/>
          </a:p>
        </p:txBody>
      </p:sp>
      <p:sp>
        <p:nvSpPr>
          <p:cNvPr id="4" name="タイトル 1"/>
          <p:cNvSpPr txBox="1">
            <a:spLocks/>
          </p:cNvSpPr>
          <p:nvPr/>
        </p:nvSpPr>
        <p:spPr>
          <a:xfrm>
            <a:off x="2771800" y="5157193"/>
            <a:ext cx="5616624" cy="73501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dist"/>
            <a:r>
              <a:rPr lang="ja-JP" altLang="en-US" sz="2400" dirty="0"/>
              <a:t>広島県教育委員会豊かな心と身体育成課</a:t>
            </a:r>
            <a:endParaRPr lang="en-US" altLang="ja-JP" sz="2400" dirty="0"/>
          </a:p>
          <a:p>
            <a:pPr algn="dist"/>
            <a:r>
              <a:rPr lang="ja-JP" altLang="en-US" sz="2400" dirty="0"/>
              <a:t>健康教育係　指導主事　大名　克英</a:t>
            </a:r>
          </a:p>
        </p:txBody>
      </p:sp>
      <p:sp>
        <p:nvSpPr>
          <p:cNvPr id="5" name="タイトル 1"/>
          <p:cNvSpPr txBox="1">
            <a:spLocks/>
          </p:cNvSpPr>
          <p:nvPr/>
        </p:nvSpPr>
        <p:spPr>
          <a:xfrm>
            <a:off x="1475656" y="3110341"/>
            <a:ext cx="5931837" cy="136815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期日：令和３年１月２５日</a:t>
            </a:r>
            <a:r>
              <a:rPr lang="ja-JP" altLang="en-US" sz="2400" dirty="0" smtClean="0"/>
              <a:t>（月）</a:t>
            </a:r>
            <a:r>
              <a:rPr lang="ja-JP" altLang="en-US" sz="2400" dirty="0"/>
              <a:t>～２月５日（金）</a:t>
            </a:r>
            <a:endParaRPr lang="en-US" altLang="ja-JP" sz="2400" dirty="0"/>
          </a:p>
          <a:p>
            <a:pPr algn="l"/>
            <a:r>
              <a:rPr lang="ja-JP" altLang="en-US" sz="2400" dirty="0"/>
              <a:t>講習時間：約２時間</a:t>
            </a:r>
          </a:p>
        </p:txBody>
      </p:sp>
      <p:sp>
        <p:nvSpPr>
          <p:cNvPr id="6" name="タイトル 1"/>
          <p:cNvSpPr txBox="1">
            <a:spLocks/>
          </p:cNvSpPr>
          <p:nvPr/>
        </p:nvSpPr>
        <p:spPr>
          <a:xfrm>
            <a:off x="539552" y="295890"/>
            <a:ext cx="5472608" cy="684076"/>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dist"/>
            <a:r>
              <a:rPr lang="ja-JP" altLang="en-US" sz="2400" dirty="0"/>
              <a:t>令和２年度学校安全指導者講習会</a:t>
            </a:r>
            <a:endParaRPr lang="en-US" altLang="ja-JP" sz="2400" dirty="0"/>
          </a:p>
          <a:p>
            <a:pPr algn="dist"/>
            <a:r>
              <a:rPr lang="ja-JP" altLang="en-US" sz="2400" dirty="0"/>
              <a:t>（オンデマンド研修）</a:t>
            </a:r>
            <a:endParaRPr lang="en-US" altLang="ja-JP" sz="2400" dirty="0"/>
          </a:p>
        </p:txBody>
      </p:sp>
    </p:spTree>
    <p:extLst>
      <p:ext uri="{BB962C8B-B14F-4D97-AF65-F5344CB8AC3E}">
        <p14:creationId xmlns:p14="http://schemas.microsoft.com/office/powerpoint/2010/main" val="3768095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1013CA51-02BB-43A3-903D-9D1E3E1CDDC5}"/>
              </a:ext>
            </a:extLst>
          </p:cNvPr>
          <p:cNvSpPr>
            <a:spLocks noGrp="1"/>
          </p:cNvSpPr>
          <p:nvPr>
            <p:ph type="title"/>
          </p:nvPr>
        </p:nvSpPr>
        <p:spPr/>
        <p:txBody>
          <a:bodyPr>
            <a:normAutofit fontScale="90000"/>
          </a:bodyPr>
          <a:lstStyle/>
          <a:p>
            <a:r>
              <a:rPr kumimoji="1" lang="ja-JP" altLang="en-US" sz="3600" dirty="0"/>
              <a:t>令和２年度学校安全指導者講習会の流れ</a:t>
            </a:r>
            <a:r>
              <a:rPr kumimoji="1" lang="ja-JP" altLang="en-US" dirty="0"/>
              <a:t/>
            </a:r>
            <a:br>
              <a:rPr kumimoji="1" lang="ja-JP" altLang="en-US" dirty="0"/>
            </a:br>
            <a:r>
              <a:rPr kumimoji="1" lang="ja-JP" altLang="en-US" dirty="0"/>
              <a:t>（オンデマンド研修）</a:t>
            </a:r>
          </a:p>
        </p:txBody>
      </p:sp>
      <p:sp>
        <p:nvSpPr>
          <p:cNvPr id="3" name="コンテンツ プレースホルダー 2">
            <a:extLst>
              <a:ext uri="{FF2B5EF4-FFF2-40B4-BE49-F238E27FC236}">
                <a16:creationId xmlns:a16="http://schemas.microsoft.com/office/drawing/2014/main" xmlns="" id="{E70212D3-2E31-4674-B195-3E52108D0454}"/>
              </a:ext>
            </a:extLst>
          </p:cNvPr>
          <p:cNvSpPr>
            <a:spLocks noGrp="1"/>
          </p:cNvSpPr>
          <p:nvPr>
            <p:ph idx="1"/>
          </p:nvPr>
        </p:nvSpPr>
        <p:spPr>
          <a:xfrm>
            <a:off x="251520" y="1600201"/>
            <a:ext cx="8712968" cy="4925143"/>
          </a:xfrm>
        </p:spPr>
        <p:txBody>
          <a:bodyPr>
            <a:noAutofit/>
          </a:bodyPr>
          <a:lstStyle/>
          <a:p>
            <a:pPr marL="0" indent="0">
              <a:buNone/>
            </a:pPr>
            <a:r>
              <a:rPr lang="ja-JP" altLang="en-US" sz="2000" dirty="0" smtClean="0">
                <a:latin typeface="+mn-ea"/>
              </a:rPr>
              <a:t>■開催</a:t>
            </a:r>
            <a:r>
              <a:rPr lang="ja-JP" altLang="en-US" sz="2000" dirty="0">
                <a:latin typeface="+mn-ea"/>
              </a:rPr>
              <a:t>の目的</a:t>
            </a:r>
          </a:p>
          <a:p>
            <a:pPr marL="0" indent="0">
              <a:buNone/>
            </a:pPr>
            <a:r>
              <a:rPr lang="ja-JP" altLang="en-US" sz="2000" dirty="0">
                <a:latin typeface="+mn-ea"/>
              </a:rPr>
              <a:t>　</a:t>
            </a:r>
            <a:r>
              <a:rPr lang="ja-JP" altLang="en-US" sz="2000" dirty="0" smtClean="0">
                <a:latin typeface="+mn-ea"/>
              </a:rPr>
              <a:t>　学校</a:t>
            </a:r>
            <a:r>
              <a:rPr lang="ja-JP" altLang="en-US" sz="2000" dirty="0">
                <a:latin typeface="+mn-ea"/>
              </a:rPr>
              <a:t>安全教育の推進及び安全環境整備の充実等，学校安全に関する</a:t>
            </a:r>
            <a:r>
              <a:rPr lang="ja-JP" altLang="en-US" sz="2000" dirty="0" smtClean="0">
                <a:latin typeface="+mn-ea"/>
              </a:rPr>
              <a:t>専門的</a:t>
            </a:r>
            <a:r>
              <a:rPr lang="ja-JP" altLang="en-US" sz="2000" dirty="0">
                <a:latin typeface="+mn-ea"/>
              </a:rPr>
              <a:t>な研修を行うことによって，学校安全指導者の資質の向上を図り，もって学校における児童生徒等への安全教育及び安全管理体制の充実に資する。</a:t>
            </a:r>
          </a:p>
          <a:p>
            <a:pPr marL="0" indent="0">
              <a:buNone/>
            </a:pPr>
            <a:endParaRPr lang="en-US" altLang="ja-JP" sz="2000" dirty="0" smtClean="0">
              <a:latin typeface="+mn-ea"/>
            </a:endParaRPr>
          </a:p>
          <a:p>
            <a:pPr marL="0" indent="0">
              <a:buNone/>
            </a:pPr>
            <a:r>
              <a:rPr lang="ja-JP" altLang="en-US" sz="2000" dirty="0" smtClean="0">
                <a:latin typeface="+mn-ea"/>
              </a:rPr>
              <a:t>■開催期間</a:t>
            </a:r>
            <a:endParaRPr lang="en-US" altLang="ja-JP" sz="2000" dirty="0">
              <a:latin typeface="+mn-ea"/>
            </a:endParaRPr>
          </a:p>
          <a:p>
            <a:pPr marL="0" indent="0">
              <a:buNone/>
            </a:pPr>
            <a:r>
              <a:rPr lang="ja-JP" altLang="en-US" sz="2000" dirty="0">
                <a:latin typeface="+mn-ea"/>
              </a:rPr>
              <a:t>　令和３年１月</a:t>
            </a:r>
            <a:r>
              <a:rPr lang="en-US" altLang="ja-JP" sz="2000" dirty="0">
                <a:latin typeface="+mn-ea"/>
              </a:rPr>
              <a:t>25</a:t>
            </a:r>
            <a:r>
              <a:rPr lang="ja-JP" altLang="en-US" sz="2000" dirty="0">
                <a:latin typeface="+mn-ea"/>
              </a:rPr>
              <a:t>日（月）～２月５日（金）</a:t>
            </a:r>
          </a:p>
          <a:p>
            <a:pPr marL="0" indent="0">
              <a:buNone/>
            </a:pPr>
            <a:endParaRPr lang="en-US" altLang="ja-JP" sz="2000" dirty="0" smtClean="0">
              <a:latin typeface="+mn-ea"/>
            </a:endParaRPr>
          </a:p>
          <a:p>
            <a:pPr marL="0" indent="0">
              <a:buNone/>
            </a:pPr>
            <a:r>
              <a:rPr lang="ja-JP" altLang="en-US" sz="2000" dirty="0" smtClean="0">
                <a:latin typeface="+mn-ea"/>
              </a:rPr>
              <a:t>■参加対象者</a:t>
            </a:r>
            <a:endParaRPr lang="en-US" altLang="ja-JP" sz="2000" dirty="0">
              <a:latin typeface="+mn-ea"/>
            </a:endParaRPr>
          </a:p>
          <a:p>
            <a:pPr marL="0" indent="0">
              <a:buNone/>
            </a:pPr>
            <a:r>
              <a:rPr lang="en-US" altLang="ja-JP" sz="1600" dirty="0" smtClean="0">
                <a:latin typeface="+mn-ea"/>
              </a:rPr>
              <a:t> </a:t>
            </a:r>
            <a:r>
              <a:rPr lang="en-US" altLang="ja-JP" sz="1400" dirty="0">
                <a:latin typeface="+mn-ea"/>
              </a:rPr>
              <a:t>(1</a:t>
            </a:r>
            <a:r>
              <a:rPr lang="en-US" altLang="ja-JP" sz="1400" dirty="0" smtClean="0">
                <a:latin typeface="+mn-ea"/>
              </a:rPr>
              <a:t>)</a:t>
            </a:r>
            <a:r>
              <a:rPr lang="ja-JP" altLang="en-US" sz="1400" dirty="0" smtClean="0">
                <a:latin typeface="+mn-ea"/>
              </a:rPr>
              <a:t>県内</a:t>
            </a:r>
            <a:r>
              <a:rPr lang="ja-JP" altLang="en-US" sz="1400" dirty="0">
                <a:latin typeface="+mn-ea"/>
              </a:rPr>
              <a:t>の幼・小・中・義務教育学校・中等教育学校・高等学校及び特別支援学校の学校安全担当者等</a:t>
            </a:r>
          </a:p>
          <a:p>
            <a:pPr marL="0" indent="0">
              <a:buNone/>
            </a:pPr>
            <a:r>
              <a:rPr lang="ja-JP" altLang="en-US" sz="1400" dirty="0">
                <a:latin typeface="+mn-ea"/>
              </a:rPr>
              <a:t> </a:t>
            </a:r>
            <a:r>
              <a:rPr lang="en-US" altLang="ja-JP" sz="1400" dirty="0">
                <a:latin typeface="+mn-ea"/>
              </a:rPr>
              <a:t>(2</a:t>
            </a:r>
            <a:r>
              <a:rPr lang="en-US" altLang="ja-JP" sz="1400" dirty="0" smtClean="0">
                <a:latin typeface="+mn-ea"/>
              </a:rPr>
              <a:t>)</a:t>
            </a:r>
            <a:r>
              <a:rPr lang="ja-JP" altLang="en-US" sz="1400" dirty="0" smtClean="0">
                <a:latin typeface="+mn-ea"/>
              </a:rPr>
              <a:t>教育</a:t>
            </a:r>
            <a:r>
              <a:rPr lang="ja-JP" altLang="en-US" sz="1400" dirty="0">
                <a:latin typeface="+mn-ea"/>
              </a:rPr>
              <a:t>事務所，教育センター及び市町教育委員会の学校安全担当者等</a:t>
            </a:r>
          </a:p>
          <a:p>
            <a:pPr marL="0" indent="0">
              <a:buNone/>
            </a:pPr>
            <a:endParaRPr lang="en-US" altLang="ja-JP" sz="2000" dirty="0" smtClean="0">
              <a:latin typeface="+mn-ea"/>
            </a:endParaRPr>
          </a:p>
          <a:p>
            <a:pPr marL="0" indent="0">
              <a:buNone/>
            </a:pPr>
            <a:r>
              <a:rPr lang="ja-JP" altLang="en-US" sz="2000" dirty="0" smtClean="0">
                <a:latin typeface="+mn-ea"/>
              </a:rPr>
              <a:t>■研修</a:t>
            </a:r>
            <a:r>
              <a:rPr lang="ja-JP" altLang="en-US" sz="2000" dirty="0">
                <a:latin typeface="+mn-ea"/>
              </a:rPr>
              <a:t>時に必要な資料</a:t>
            </a:r>
          </a:p>
          <a:p>
            <a:pPr marL="0" indent="0">
              <a:buNone/>
            </a:pPr>
            <a:r>
              <a:rPr lang="ja-JP" altLang="en-US" sz="1400" dirty="0">
                <a:latin typeface="+mn-ea"/>
              </a:rPr>
              <a:t>・各学校の令和２年度学校安全計画</a:t>
            </a:r>
          </a:p>
          <a:p>
            <a:pPr marL="0" indent="0">
              <a:buNone/>
            </a:pPr>
            <a:r>
              <a:rPr lang="ja-JP" altLang="en-US" sz="1400" dirty="0">
                <a:latin typeface="+mn-ea"/>
              </a:rPr>
              <a:t>・各学校の令和２年度危険時等対処要領</a:t>
            </a:r>
            <a:r>
              <a:rPr lang="en-US" altLang="ja-JP" sz="1400" dirty="0">
                <a:latin typeface="+mn-ea"/>
              </a:rPr>
              <a:t>(</a:t>
            </a:r>
            <a:r>
              <a:rPr lang="ja-JP" altLang="en-US" sz="1400" dirty="0">
                <a:latin typeface="+mn-ea"/>
              </a:rPr>
              <a:t>危機管理マニュアル</a:t>
            </a:r>
            <a:r>
              <a:rPr lang="en-US" altLang="ja-JP" sz="1400" dirty="0">
                <a:latin typeface="+mn-ea"/>
              </a:rPr>
              <a:t>)</a:t>
            </a:r>
          </a:p>
          <a:p>
            <a:pPr marL="0" indent="0">
              <a:buNone/>
            </a:pPr>
            <a:endParaRPr lang="ja-JP" altLang="en-US" sz="1400" dirty="0">
              <a:latin typeface="+mn-ea"/>
            </a:endParaRPr>
          </a:p>
        </p:txBody>
      </p:sp>
    </p:spTree>
    <p:extLst>
      <p:ext uri="{BB962C8B-B14F-4D97-AF65-F5344CB8AC3E}">
        <p14:creationId xmlns:p14="http://schemas.microsoft.com/office/powerpoint/2010/main" val="1487388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スライド番号プレースホルダー 5"/>
          <p:cNvSpPr txBox="1">
            <a:spLocks/>
          </p:cNvSpPr>
          <p:nvPr/>
        </p:nvSpPr>
        <p:spPr>
          <a:xfrm>
            <a:off x="8604488" y="6525344"/>
            <a:ext cx="576024" cy="360000"/>
          </a:xfrm>
          <a:prstGeom prst="rect">
            <a:avLst/>
          </a:prstGeom>
        </p:spPr>
        <p:txBody>
          <a:bodyPr lIns="79740" tIns="39871" rIns="79740" bIns="39871"/>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3306B68E-78B5-4313-931A-F1782AFCFFE8}" type="slidenum">
              <a:rPr lang="en-US" altLang="ja-JP" smtClean="0">
                <a:solidFill>
                  <a:srgbClr val="000099"/>
                </a:solidFill>
                <a:latin typeface="Tahoma" panose="020B0604030504040204" pitchFamily="34" charset="0"/>
                <a:ea typeface="Tahoma" panose="020B0604030504040204" pitchFamily="34" charset="0"/>
                <a:cs typeface="Tahoma" panose="020B0604030504040204" pitchFamily="34" charset="0"/>
              </a:rPr>
              <a:pPr algn="r">
                <a:defRPr/>
              </a:pPr>
              <a:t>3</a:t>
            </a:fld>
            <a:endParaRPr lang="en-US" altLang="ja-JP" dirty="0">
              <a:solidFill>
                <a:srgbClr val="000099"/>
              </a:solidFill>
              <a:latin typeface="Tahoma" panose="020B0604030504040204" pitchFamily="34" charset="0"/>
              <a:ea typeface="Tahoma" panose="020B0604030504040204" pitchFamily="34" charset="0"/>
              <a:cs typeface="Tahoma" panose="020B0604030504040204" pitchFamily="34" charset="0"/>
            </a:endParaRPr>
          </a:p>
        </p:txBody>
      </p:sp>
      <p:sp>
        <p:nvSpPr>
          <p:cNvPr id="2" name="タイトル 1"/>
          <p:cNvSpPr>
            <a:spLocks noGrp="1"/>
          </p:cNvSpPr>
          <p:nvPr>
            <p:ph type="title"/>
          </p:nvPr>
        </p:nvSpPr>
        <p:spPr/>
        <p:txBody>
          <a:bodyPr/>
          <a:lstStyle/>
          <a:p>
            <a:r>
              <a:rPr lang="ja-JP" altLang="en-US" dirty="0"/>
              <a:t>本講習会</a:t>
            </a:r>
            <a:r>
              <a:rPr lang="ja-JP" altLang="en-US" dirty="0" smtClean="0"/>
              <a:t>の流れ</a:t>
            </a:r>
            <a:endParaRPr kumimoji="1" lang="ja-JP" altLang="en-US" dirty="0"/>
          </a:p>
        </p:txBody>
      </p:sp>
      <p:sp>
        <p:nvSpPr>
          <p:cNvPr id="3" name="正方形/長方形 2"/>
          <p:cNvSpPr/>
          <p:nvPr/>
        </p:nvSpPr>
        <p:spPr>
          <a:xfrm>
            <a:off x="107504" y="1484784"/>
            <a:ext cx="9036496" cy="3970318"/>
          </a:xfrm>
          <a:prstGeom prst="rect">
            <a:avLst/>
          </a:prstGeom>
        </p:spPr>
        <p:txBody>
          <a:bodyPr wrap="square">
            <a:spAutoFit/>
          </a:bodyPr>
          <a:lstStyle/>
          <a:p>
            <a:r>
              <a:rPr lang="ja-JP" altLang="en-US" sz="2800" dirty="0" smtClean="0">
                <a:latin typeface="+mn-ea"/>
              </a:rPr>
              <a:t>１　</a:t>
            </a:r>
            <a:r>
              <a:rPr lang="ja-JP" altLang="ja-JP" sz="2800" dirty="0" smtClean="0">
                <a:latin typeface="+mn-ea"/>
              </a:rPr>
              <a:t>「</a:t>
            </a:r>
            <a:r>
              <a:rPr lang="ja-JP" altLang="ja-JP" sz="2800" dirty="0">
                <a:latin typeface="+mn-ea"/>
              </a:rPr>
              <a:t>学校安全の現状と課題　</a:t>
            </a:r>
            <a:endParaRPr lang="en-US" altLang="ja-JP" sz="2800" dirty="0" smtClean="0">
              <a:latin typeface="+mn-ea"/>
            </a:endParaRPr>
          </a:p>
          <a:p>
            <a:r>
              <a:rPr lang="ja-JP" altLang="en-US" sz="2800" dirty="0">
                <a:latin typeface="+mn-ea"/>
              </a:rPr>
              <a:t>　</a:t>
            </a:r>
            <a:r>
              <a:rPr lang="ja-JP" altLang="en-US" sz="2800" dirty="0" smtClean="0">
                <a:latin typeface="+mn-ea"/>
              </a:rPr>
              <a:t>　</a:t>
            </a:r>
            <a:r>
              <a:rPr lang="ja-JP" altLang="ja-JP" sz="2800" dirty="0" smtClean="0">
                <a:latin typeface="+mn-ea"/>
              </a:rPr>
              <a:t>～</a:t>
            </a:r>
            <a:r>
              <a:rPr lang="ja-JP" altLang="ja-JP" sz="2800" dirty="0">
                <a:latin typeface="+mn-ea"/>
              </a:rPr>
              <a:t>学校安全の各領域における取組の改善に向けて～」</a:t>
            </a:r>
          </a:p>
          <a:p>
            <a:r>
              <a:rPr lang="ja-JP" altLang="en-US" sz="2400" dirty="0" smtClean="0">
                <a:latin typeface="+mn-ea"/>
              </a:rPr>
              <a:t>　　</a:t>
            </a:r>
            <a:r>
              <a:rPr lang="ja-JP" altLang="ja-JP" sz="2800" dirty="0">
                <a:latin typeface="+mn-ea"/>
              </a:rPr>
              <a:t>講師：県教育委員会豊かな心と身体育成課　指導主事</a:t>
            </a:r>
          </a:p>
          <a:p>
            <a:endParaRPr lang="en-US" altLang="ja-JP" sz="2800" dirty="0" smtClean="0">
              <a:latin typeface="+mn-ea"/>
            </a:endParaRPr>
          </a:p>
          <a:p>
            <a:r>
              <a:rPr lang="ja-JP" altLang="en-US" sz="2800" dirty="0" smtClean="0">
                <a:latin typeface="+mn-ea"/>
              </a:rPr>
              <a:t>２　</a:t>
            </a:r>
            <a:r>
              <a:rPr lang="ja-JP" altLang="ja-JP" sz="2800" dirty="0" smtClean="0">
                <a:latin typeface="+mn-ea"/>
              </a:rPr>
              <a:t>「</a:t>
            </a:r>
            <a:r>
              <a:rPr lang="ja-JP" altLang="ja-JP" sz="2800" dirty="0">
                <a:latin typeface="+mn-ea"/>
              </a:rPr>
              <a:t>交通安全指導者マニュアルの活用について」</a:t>
            </a:r>
          </a:p>
          <a:p>
            <a:r>
              <a:rPr lang="ja-JP" altLang="ja-JP" sz="2800" dirty="0">
                <a:latin typeface="+mn-ea"/>
              </a:rPr>
              <a:t>　　</a:t>
            </a:r>
            <a:r>
              <a:rPr lang="ja-JP" altLang="ja-JP" sz="2800" dirty="0" smtClean="0">
                <a:latin typeface="+mn-ea"/>
              </a:rPr>
              <a:t>講師</a:t>
            </a:r>
            <a:r>
              <a:rPr lang="ja-JP" altLang="ja-JP" sz="2800" dirty="0">
                <a:latin typeface="+mn-ea"/>
              </a:rPr>
              <a:t>：広島県警察本部　交通企画課</a:t>
            </a:r>
          </a:p>
          <a:p>
            <a:endParaRPr lang="en-US" altLang="ja-JP" sz="2800" dirty="0" smtClean="0">
              <a:latin typeface="+mn-ea"/>
            </a:endParaRPr>
          </a:p>
          <a:p>
            <a:r>
              <a:rPr lang="ja-JP" altLang="en-US" sz="2800" dirty="0" smtClean="0">
                <a:latin typeface="+mn-ea"/>
              </a:rPr>
              <a:t>３　</a:t>
            </a:r>
            <a:r>
              <a:rPr lang="ja-JP" altLang="ja-JP" sz="2800" dirty="0" smtClean="0">
                <a:latin typeface="+mn-ea"/>
              </a:rPr>
              <a:t>「</a:t>
            </a:r>
            <a:r>
              <a:rPr lang="ja-JP" altLang="ja-JP" sz="2800" dirty="0">
                <a:latin typeface="+mn-ea"/>
              </a:rPr>
              <a:t>ひろしまマイ・タイムラインの取組について」</a:t>
            </a:r>
          </a:p>
          <a:p>
            <a:r>
              <a:rPr lang="ja-JP" altLang="en-US" sz="2800" dirty="0" smtClean="0">
                <a:latin typeface="+mn-ea"/>
              </a:rPr>
              <a:t>　　</a:t>
            </a:r>
            <a:r>
              <a:rPr lang="ja-JP" altLang="ja-JP" sz="2800" dirty="0" smtClean="0">
                <a:latin typeface="+mn-ea"/>
              </a:rPr>
              <a:t>講師</a:t>
            </a:r>
            <a:r>
              <a:rPr lang="ja-JP" altLang="ja-JP" sz="2800" dirty="0">
                <a:latin typeface="+mn-ea"/>
              </a:rPr>
              <a:t>：広島県危機管理監　みんなで減災推進課</a:t>
            </a:r>
          </a:p>
        </p:txBody>
      </p:sp>
    </p:spTree>
    <p:extLst>
      <p:ext uri="{BB962C8B-B14F-4D97-AF65-F5344CB8AC3E}">
        <p14:creationId xmlns:p14="http://schemas.microsoft.com/office/powerpoint/2010/main" val="3587037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オリジナル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8E8E8"/>
        </a:solidFill>
        <a:ln w="9525">
          <a:noFill/>
        </a:ln>
        <a:effectLst/>
      </a:spPr>
      <a:bodyPr rot="0" spcFirstLastPara="0" vertOverflow="overflow" horzOverflow="overflow" vert="horz" wrap="square" lIns="144000" tIns="0" rIns="144000" bIns="25200" numCol="1" spcCol="0" rtlCol="0" fromWordArt="0" anchor="ctr" anchorCtr="0" forceAA="0" compatLnSpc="1">
        <a:prstTxWarp prst="textNoShape">
          <a:avLst/>
        </a:prstTxWarp>
        <a:noAutofit/>
      </a:bodyPr>
      <a:lstStyle>
        <a:defPPr algn="ctr">
          <a:defRPr kumimoji="1" sz="1400" dirty="0" smtClean="0">
            <a:solidFill>
              <a:schemeClr val="tx1"/>
            </a:solidFill>
            <a:latin typeface="HGPｺﾞｼｯｸM" panose="020B0600000000000000" pitchFamily="50" charset="-128"/>
            <a:ea typeface="HGPｺﾞｼｯｸM" panose="020B0600000000000000"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oAutofit/>
      </a:bodyPr>
      <a:lstStyle>
        <a:defPPr algn="just" rtl="0" fontAlgn="base">
          <a:lnSpc>
            <a:spcPct val="125000"/>
          </a:lnSpc>
          <a:spcBef>
            <a:spcPct val="0"/>
          </a:spcBef>
          <a:spcAft>
            <a:spcPct val="0"/>
          </a:spcAft>
          <a:defRPr kumimoji="1" sz="1400" kern="1200" smtClean="0">
            <a:solidFill>
              <a:srgbClr val="000000"/>
            </a:solidFill>
            <a:latin typeface="ＭＳ Ｐゴシック" panose="020B0600070205080204" pitchFamily="50" charset="-128"/>
            <a:ea typeface="ＭＳ Ｐゴシック" panose="020B0600070205080204" pitchFamily="50" charset="-128"/>
          </a:defRPr>
        </a:defPPr>
      </a:lst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8122</TotalTime>
  <Words>243</Words>
  <Application>Microsoft Office PowerPoint</Application>
  <PresentationFormat>画面に合わせる (4:3)</PresentationFormat>
  <Paragraphs>61</Paragraphs>
  <Slides>3</Slides>
  <Notes>3</Notes>
  <HiddenSlides>0</HiddenSlides>
  <MMClips>0</MMClips>
  <ScaleCrop>false</ScaleCrop>
  <HeadingPairs>
    <vt:vector size="4" baseType="variant">
      <vt:variant>
        <vt:lpstr>テーマ</vt:lpstr>
      </vt:variant>
      <vt:variant>
        <vt:i4>2</vt:i4>
      </vt:variant>
      <vt:variant>
        <vt:lpstr>スライド タイトル</vt:lpstr>
      </vt:variant>
      <vt:variant>
        <vt:i4>3</vt:i4>
      </vt:variant>
    </vt:vector>
  </HeadingPairs>
  <TitlesOfParts>
    <vt:vector size="5" baseType="lpstr">
      <vt:lpstr>Office ​​テーマ</vt:lpstr>
      <vt:lpstr>2_オリジナルテンプレート</vt:lpstr>
      <vt:lpstr>広島県の学校安全の現状と課題</vt:lpstr>
      <vt:lpstr>令和２年度学校安全指導者講習会の流れ （オンデマンド研修）</vt:lpstr>
      <vt:lpstr>本講習会の流れ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今後の広島県の健康教育 の充実に向けて</dc:title>
  <dc:creator>広島県</dc:creator>
  <cp:lastModifiedBy>広島県</cp:lastModifiedBy>
  <cp:revision>193</cp:revision>
  <cp:lastPrinted>2021-01-19T12:49:12Z</cp:lastPrinted>
  <dcterms:created xsi:type="dcterms:W3CDTF">2017-10-26T06:30:44Z</dcterms:created>
  <dcterms:modified xsi:type="dcterms:W3CDTF">2021-01-24T20:56:38Z</dcterms:modified>
</cp:coreProperties>
</file>