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6" r:id="rId2"/>
    <p:sldMasterId id="2147483797" r:id="rId3"/>
  </p:sldMasterIdLst>
  <p:notesMasterIdLst>
    <p:notesMasterId r:id="rId28"/>
  </p:notesMasterIdLst>
  <p:handoutMasterIdLst>
    <p:handoutMasterId r:id="rId29"/>
  </p:handoutMasterIdLst>
  <p:sldIdLst>
    <p:sldId id="452" r:id="rId4"/>
    <p:sldId id="438" r:id="rId5"/>
    <p:sldId id="439" r:id="rId6"/>
    <p:sldId id="437" r:id="rId7"/>
    <p:sldId id="433" r:id="rId8"/>
    <p:sldId id="434" r:id="rId9"/>
    <p:sldId id="430" r:id="rId10"/>
    <p:sldId id="432" r:id="rId11"/>
    <p:sldId id="436" r:id="rId12"/>
    <p:sldId id="444" r:id="rId13"/>
    <p:sldId id="321" r:id="rId14"/>
    <p:sldId id="337" r:id="rId15"/>
    <p:sldId id="417" r:id="rId16"/>
    <p:sldId id="343" r:id="rId17"/>
    <p:sldId id="331" r:id="rId18"/>
    <p:sldId id="399" r:id="rId19"/>
    <p:sldId id="442" r:id="rId20"/>
    <p:sldId id="401" r:id="rId21"/>
    <p:sldId id="403" r:id="rId22"/>
    <p:sldId id="435" r:id="rId23"/>
    <p:sldId id="440" r:id="rId24"/>
    <p:sldId id="299" r:id="rId25"/>
    <p:sldId id="422" r:id="rId26"/>
    <p:sldId id="455" r:id="rId27"/>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0000FF"/>
    <a:srgbClr val="FFFFCC"/>
    <a:srgbClr val="66FFFF"/>
    <a:srgbClr val="FFFF99"/>
    <a:srgbClr val="009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57" autoAdjust="0"/>
    <p:restoredTop sz="63437" autoAdjust="0"/>
  </p:normalViewPr>
  <p:slideViewPr>
    <p:cSldViewPr>
      <p:cViewPr>
        <p:scale>
          <a:sx n="66" d="100"/>
          <a:sy n="66" d="100"/>
        </p:scale>
        <p:origin x="-2976" y="-150"/>
      </p:cViewPr>
      <p:guideLst>
        <p:guide orient="horz" pos="2160"/>
        <p:guide pos="2880"/>
      </p:guideLst>
    </p:cSldViewPr>
  </p:slideViewPr>
  <p:notesTextViewPr>
    <p:cViewPr>
      <p:scale>
        <a:sx n="1" d="1"/>
        <a:sy n="1" d="1"/>
      </p:scale>
      <p:origin x="0" y="0"/>
    </p:cViewPr>
  </p:notesTextViewPr>
  <p:notesViewPr>
    <p:cSldViewPr>
      <p:cViewPr varScale="1">
        <p:scale>
          <a:sx n="57" d="100"/>
          <a:sy n="57" d="100"/>
        </p:scale>
        <p:origin x="3269"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45659" cy="496332"/>
          </a:xfrm>
          <a:prstGeom prst="rect">
            <a:avLst/>
          </a:prstGeom>
        </p:spPr>
        <p:txBody>
          <a:bodyPr vert="horz" lIns="91304" tIns="45652" rIns="91304" bIns="4565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5" y="1"/>
            <a:ext cx="2945659" cy="496332"/>
          </a:xfrm>
          <a:prstGeom prst="rect">
            <a:avLst/>
          </a:prstGeom>
        </p:spPr>
        <p:txBody>
          <a:bodyPr vert="horz" lIns="91304" tIns="45652" rIns="91304" bIns="45652" rtlCol="0"/>
          <a:lstStyle>
            <a:lvl1pPr algn="r">
              <a:defRPr sz="1200"/>
            </a:lvl1pPr>
          </a:lstStyle>
          <a:p>
            <a:endParaRPr kumimoji="1" lang="ja-JP" altLang="en-US" dirty="0"/>
          </a:p>
        </p:txBody>
      </p:sp>
      <p:sp>
        <p:nvSpPr>
          <p:cNvPr id="4" name="フッター プレースホルダー 3"/>
          <p:cNvSpPr>
            <a:spLocks noGrp="1"/>
          </p:cNvSpPr>
          <p:nvPr>
            <p:ph type="ftr" sz="quarter" idx="2"/>
          </p:nvPr>
        </p:nvSpPr>
        <p:spPr>
          <a:xfrm>
            <a:off x="3" y="9428586"/>
            <a:ext cx="2945659" cy="496332"/>
          </a:xfrm>
          <a:prstGeom prst="rect">
            <a:avLst/>
          </a:prstGeom>
        </p:spPr>
        <p:txBody>
          <a:bodyPr vert="horz" lIns="91304" tIns="45652" rIns="91304" bIns="4565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5" y="9428586"/>
            <a:ext cx="2945659" cy="496332"/>
          </a:xfrm>
          <a:prstGeom prst="rect">
            <a:avLst/>
          </a:prstGeom>
        </p:spPr>
        <p:txBody>
          <a:bodyPr vert="horz" lIns="91304" tIns="45652" rIns="91304" bIns="45652" rtlCol="0" anchor="b"/>
          <a:lstStyle>
            <a:lvl1pPr algn="r">
              <a:defRPr sz="1200"/>
            </a:lvl1pPr>
          </a:lstStyle>
          <a:p>
            <a:fld id="{FC893498-843B-419C-845C-8D3AA23CF5B8}" type="slidenum">
              <a:rPr kumimoji="1" lang="ja-JP" altLang="en-US" smtClean="0"/>
              <a:t>‹#›</a:t>
            </a:fld>
            <a:endParaRPr kumimoji="1" lang="ja-JP" altLang="en-US"/>
          </a:p>
        </p:txBody>
      </p:sp>
    </p:spTree>
    <p:extLst>
      <p:ext uri="{BB962C8B-B14F-4D97-AF65-F5344CB8AC3E}">
        <p14:creationId xmlns:p14="http://schemas.microsoft.com/office/powerpoint/2010/main" val="34838610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45659" cy="496332"/>
          </a:xfrm>
          <a:prstGeom prst="rect">
            <a:avLst/>
          </a:prstGeom>
        </p:spPr>
        <p:txBody>
          <a:bodyPr vert="horz" lIns="91304" tIns="45652" rIns="91304" bIns="4565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5" y="1"/>
            <a:ext cx="2945659" cy="496332"/>
          </a:xfrm>
          <a:prstGeom prst="rect">
            <a:avLst/>
          </a:prstGeom>
        </p:spPr>
        <p:txBody>
          <a:bodyPr vert="horz" lIns="91304" tIns="45652" rIns="91304" bIns="45652" rtlCol="0"/>
          <a:lstStyle>
            <a:lvl1pPr algn="r">
              <a:defRPr sz="1200"/>
            </a:lvl1pPr>
          </a:lstStyle>
          <a:p>
            <a:fld id="{9410AD0F-3BC6-4372-A4EB-65AEB5FCCBA7}" type="datetimeFigureOut">
              <a:rPr kumimoji="1" lang="ja-JP" altLang="en-US" smtClean="0"/>
              <a:t>2021/1/25</a:t>
            </a:fld>
            <a:endParaRPr kumimoji="1" lang="ja-JP" altLang="en-US"/>
          </a:p>
        </p:txBody>
      </p:sp>
      <p:sp>
        <p:nvSpPr>
          <p:cNvPr id="4" name="スライド イメージ プレースホルダー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304" tIns="45652" rIns="91304" bIns="45652" rtlCol="0" anchor="ctr"/>
          <a:lstStyle/>
          <a:p>
            <a:endParaRPr lang="ja-JP" altLang="en-US"/>
          </a:p>
        </p:txBody>
      </p:sp>
      <p:sp>
        <p:nvSpPr>
          <p:cNvPr id="5" name="ノート プレースホルダー 4"/>
          <p:cNvSpPr>
            <a:spLocks noGrp="1"/>
          </p:cNvSpPr>
          <p:nvPr>
            <p:ph type="body" sz="quarter" idx="3"/>
          </p:nvPr>
        </p:nvSpPr>
        <p:spPr>
          <a:xfrm>
            <a:off x="679768" y="4715153"/>
            <a:ext cx="5438140" cy="4466987"/>
          </a:xfrm>
          <a:prstGeom prst="rect">
            <a:avLst/>
          </a:prstGeom>
        </p:spPr>
        <p:txBody>
          <a:bodyPr vert="horz" lIns="91304" tIns="45652" rIns="91304" bIns="4565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28586"/>
            <a:ext cx="2945659" cy="496332"/>
          </a:xfrm>
          <a:prstGeom prst="rect">
            <a:avLst/>
          </a:prstGeom>
        </p:spPr>
        <p:txBody>
          <a:bodyPr vert="horz" lIns="91304" tIns="45652" rIns="91304" bIns="4565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5" y="9428586"/>
            <a:ext cx="2945659" cy="496332"/>
          </a:xfrm>
          <a:prstGeom prst="rect">
            <a:avLst/>
          </a:prstGeom>
        </p:spPr>
        <p:txBody>
          <a:bodyPr vert="horz" lIns="91304" tIns="45652" rIns="91304" bIns="45652" rtlCol="0" anchor="b"/>
          <a:lstStyle>
            <a:lvl1pPr algn="r">
              <a:defRPr sz="1200"/>
            </a:lvl1pPr>
          </a:lstStyle>
          <a:p>
            <a:fld id="{DC2FC805-9120-4731-8F81-DAEB6AA2BDB3}" type="slidenum">
              <a:rPr kumimoji="1" lang="ja-JP" altLang="en-US" smtClean="0"/>
              <a:t>‹#›</a:t>
            </a:fld>
            <a:endParaRPr kumimoji="1" lang="ja-JP" altLang="en-US"/>
          </a:p>
        </p:txBody>
      </p:sp>
    </p:spTree>
    <p:extLst>
      <p:ext uri="{BB962C8B-B14F-4D97-AF65-F5344CB8AC3E}">
        <p14:creationId xmlns:p14="http://schemas.microsoft.com/office/powerpoint/2010/main" val="27507473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4538"/>
            <a:ext cx="4959350" cy="3721100"/>
          </a:xfrm>
        </p:spPr>
      </p:sp>
      <p:sp>
        <p:nvSpPr>
          <p:cNvPr id="3" name="ノート プレースホルダー 2"/>
          <p:cNvSpPr>
            <a:spLocks noGrp="1"/>
          </p:cNvSpPr>
          <p:nvPr>
            <p:ph type="body" idx="1"/>
          </p:nvPr>
        </p:nvSpPr>
        <p:spPr/>
        <p:txBody>
          <a:bodyPr/>
          <a:lstStyle/>
          <a:p>
            <a:r>
              <a:rPr kumimoji="1" lang="ja-JP" altLang="en-US" dirty="0" smtClean="0"/>
              <a:t>それでは，１「学校安全の現状と課題～学校安全の各領域における取組の改善に向けて～」の内容に入ります。</a:t>
            </a:r>
          </a:p>
          <a:p>
            <a:r>
              <a:rPr kumimoji="1" lang="ja-JP" altLang="en-US" dirty="0" smtClean="0"/>
              <a:t>内容は，</a:t>
            </a:r>
          </a:p>
          <a:p>
            <a:r>
              <a:rPr kumimoji="1" lang="ja-JP" altLang="en-US" dirty="0" smtClean="0"/>
              <a:t>１　学校安全について</a:t>
            </a:r>
          </a:p>
          <a:p>
            <a:r>
              <a:rPr kumimoji="1" lang="ja-JP" altLang="en-US" dirty="0" smtClean="0"/>
              <a:t>　　・生活安全（防犯含む），交通安全，災害安全</a:t>
            </a:r>
          </a:p>
          <a:p>
            <a:r>
              <a:rPr kumimoji="1" lang="ja-JP" altLang="en-US" dirty="0" smtClean="0"/>
              <a:t>　　・組織活動を円滑に進めるためのポイント</a:t>
            </a:r>
          </a:p>
          <a:p>
            <a:r>
              <a:rPr kumimoji="1" lang="ja-JP" altLang="en-US" dirty="0" smtClean="0"/>
              <a:t>２　学校安全の動向　　　</a:t>
            </a:r>
          </a:p>
          <a:p>
            <a:r>
              <a:rPr kumimoji="1" lang="ja-JP" altLang="en-US" dirty="0" smtClean="0"/>
              <a:t>　　・学校安全に関する経緯・主な流れ</a:t>
            </a:r>
          </a:p>
          <a:p>
            <a:r>
              <a:rPr kumimoji="1" lang="ja-JP" altLang="en-US" dirty="0" smtClean="0"/>
              <a:t>３　学校安全の充実のために</a:t>
            </a:r>
          </a:p>
          <a:p>
            <a:r>
              <a:rPr kumimoji="1" lang="ja-JP" altLang="en-US" dirty="0" smtClean="0"/>
              <a:t>　　・学校安全計画の策定にあたっての留意事項</a:t>
            </a:r>
          </a:p>
          <a:p>
            <a:r>
              <a:rPr kumimoji="1" lang="ja-JP" altLang="en-US" dirty="0" smtClean="0"/>
              <a:t>４　終わりに　　です。</a:t>
            </a:r>
          </a:p>
          <a:p>
            <a:endParaRPr kumimoji="1" lang="en-US" altLang="ja-JP" dirty="0"/>
          </a:p>
        </p:txBody>
      </p:sp>
      <p:sp>
        <p:nvSpPr>
          <p:cNvPr id="4" name="スライド番号プレースホルダー 3"/>
          <p:cNvSpPr>
            <a:spLocks noGrp="1"/>
          </p:cNvSpPr>
          <p:nvPr>
            <p:ph type="sldNum" sz="quarter" idx="10"/>
          </p:nvPr>
        </p:nvSpPr>
        <p:spPr/>
        <p:txBody>
          <a:bodyPr/>
          <a:lstStyle/>
          <a:p>
            <a:fld id="{24D6BA04-BF2A-493F-BCD1-C56D1E334669}" type="slidenum">
              <a:rPr kumimoji="1" lang="ja-JP" altLang="en-US" smtClean="0"/>
              <a:t>1</a:t>
            </a:fld>
            <a:endParaRPr kumimoji="1" lang="ja-JP" altLang="en-US"/>
          </a:p>
        </p:txBody>
      </p:sp>
    </p:spTree>
    <p:extLst>
      <p:ext uri="{BB962C8B-B14F-4D97-AF65-F5344CB8AC3E}">
        <p14:creationId xmlns:p14="http://schemas.microsoft.com/office/powerpoint/2010/main" val="1797461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itchFamily="34" charset="0"/>
                <a:ea typeface="ＭＳ Ｐ明朝" pitchFamily="18" charset="-128"/>
              </a:defRPr>
            </a:lvl1pPr>
            <a:lvl2pPr marL="747992" indent="-286836">
              <a:spcBef>
                <a:spcPct val="30000"/>
              </a:spcBef>
              <a:defRPr kumimoji="1" sz="1200">
                <a:solidFill>
                  <a:schemeClr val="tx1"/>
                </a:solidFill>
                <a:latin typeface="Arial" pitchFamily="34" charset="0"/>
                <a:ea typeface="ＭＳ Ｐ明朝" pitchFamily="18" charset="-128"/>
              </a:defRPr>
            </a:lvl2pPr>
            <a:lvl3pPr marL="1150512" indent="-229786">
              <a:spcBef>
                <a:spcPct val="30000"/>
              </a:spcBef>
              <a:defRPr kumimoji="1" sz="1200">
                <a:solidFill>
                  <a:schemeClr val="tx1"/>
                </a:solidFill>
                <a:latin typeface="Arial" pitchFamily="34" charset="0"/>
                <a:ea typeface="ＭＳ Ｐ明朝" pitchFamily="18" charset="-128"/>
              </a:defRPr>
            </a:lvl3pPr>
            <a:lvl4pPr marL="1610087" indent="-229786">
              <a:spcBef>
                <a:spcPct val="30000"/>
              </a:spcBef>
              <a:defRPr kumimoji="1" sz="1200">
                <a:solidFill>
                  <a:schemeClr val="tx1"/>
                </a:solidFill>
                <a:latin typeface="Arial" pitchFamily="34" charset="0"/>
                <a:ea typeface="ＭＳ Ｐ明朝" pitchFamily="18" charset="-128"/>
              </a:defRPr>
            </a:lvl4pPr>
            <a:lvl5pPr marL="2071241" indent="-229786">
              <a:spcBef>
                <a:spcPct val="30000"/>
              </a:spcBef>
              <a:defRPr kumimoji="1" sz="1200">
                <a:solidFill>
                  <a:schemeClr val="tx1"/>
                </a:solidFill>
                <a:latin typeface="Arial" pitchFamily="34" charset="0"/>
                <a:ea typeface="ＭＳ Ｐ明朝" pitchFamily="18" charset="-128"/>
              </a:defRPr>
            </a:lvl5pPr>
            <a:lvl6pPr marL="2527643" indent="-229786"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84043" indent="-229786"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40448" indent="-229786"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96850" indent="-229786"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spcBef>
                <a:spcPct val="0"/>
              </a:spcBef>
            </a:pPr>
            <a:fld id="{DB9E34A5-A7A2-4D13-8E48-155D3D4B4447}" type="slidenum">
              <a:rPr lang="en-US" altLang="ja-JP">
                <a:solidFill>
                  <a:prstClr val="black"/>
                </a:solidFill>
                <a:ea typeface="ＭＳ Ｐゴシック" pitchFamily="50" charset="-128"/>
              </a:rPr>
              <a:pPr>
                <a:spcBef>
                  <a:spcPct val="0"/>
                </a:spcBef>
              </a:pPr>
              <a:t>10</a:t>
            </a:fld>
            <a:endParaRPr lang="en-US" altLang="ja-JP">
              <a:solidFill>
                <a:prstClr val="black"/>
              </a:solidFill>
              <a:ea typeface="ＭＳ Ｐゴシック" pitchFamily="50" charset="-128"/>
            </a:endParaRPr>
          </a:p>
        </p:txBody>
      </p:sp>
      <p:sp>
        <p:nvSpPr>
          <p:cNvPr id="390147" name="Rectangle 2"/>
          <p:cNvSpPr>
            <a:spLocks noGrp="1" noRot="1" noChangeAspect="1" noChangeArrowheads="1" noTextEdit="1"/>
          </p:cNvSpPr>
          <p:nvPr>
            <p:ph type="sldImg"/>
          </p:nvPr>
        </p:nvSpPr>
        <p:spPr>
          <a:xfrm>
            <a:off x="915988" y="742950"/>
            <a:ext cx="4965700" cy="3725863"/>
          </a:xfrm>
          <a:ln/>
        </p:spPr>
      </p:sp>
      <p:sp>
        <p:nvSpPr>
          <p:cNvPr id="390148" name="Rectangle 3"/>
          <p:cNvSpPr>
            <a:spLocks noGrp="1" noChangeArrowheads="1"/>
          </p:cNvSpPr>
          <p:nvPr>
            <p:ph type="body" idx="1"/>
          </p:nvPr>
        </p:nvSpPr>
        <p:spPr>
          <a:noFill/>
        </p:spPr>
        <p:txBody>
          <a:bodyPr/>
          <a:lstStyle/>
          <a:p>
            <a:pPr>
              <a:lnSpc>
                <a:spcPct val="90000"/>
              </a:lnSpc>
            </a:pPr>
            <a:r>
              <a:rPr lang="ja-JP" altLang="en-US" sz="1200" dirty="0" smtClean="0">
                <a:latin typeface="ＭＳ ゴシック" panose="020B0609070205080204" pitchFamily="49" charset="-128"/>
                <a:ea typeface="ＭＳ ゴシック" panose="020B0609070205080204" pitchFamily="49" charset="-128"/>
              </a:rPr>
              <a:t>各学校の取組を立てていくことに関連する法律が，</a:t>
            </a:r>
            <a:endParaRPr lang="en-US" altLang="ja-JP" sz="1200" dirty="0" smtClean="0">
              <a:latin typeface="ＭＳ ゴシック" panose="020B0609070205080204" pitchFamily="49" charset="-128"/>
              <a:ea typeface="ＭＳ ゴシック" panose="020B0609070205080204" pitchFamily="49" charset="-128"/>
            </a:endParaRPr>
          </a:p>
          <a:p>
            <a:pPr>
              <a:lnSpc>
                <a:spcPct val="90000"/>
              </a:lnSpc>
            </a:pPr>
            <a:r>
              <a:rPr lang="ja-JP" altLang="en-US" sz="1200" dirty="0" smtClean="0">
                <a:latin typeface="ＭＳ ゴシック" panose="020B0609070205080204" pitchFamily="49" charset="-128"/>
                <a:ea typeface="ＭＳ ゴシック" panose="020B0609070205080204" pitchFamily="49" charset="-128"/>
              </a:rPr>
              <a:t>学校保健安全法です。</a:t>
            </a:r>
            <a:endParaRPr lang="en-US" altLang="ja-JP" sz="1200" dirty="0" smtClean="0">
              <a:latin typeface="ＭＳ ゴシック" panose="020B0609070205080204" pitchFamily="49" charset="-128"/>
              <a:ea typeface="ＭＳ ゴシック" panose="020B0609070205080204" pitchFamily="49" charset="-128"/>
            </a:endParaRPr>
          </a:p>
          <a:p>
            <a:pPr>
              <a:lnSpc>
                <a:spcPct val="90000"/>
              </a:lnSpc>
            </a:pPr>
            <a:endParaRPr lang="en-US" altLang="ja-JP" sz="1200" dirty="0" smtClean="0">
              <a:latin typeface="ＭＳ ゴシック" panose="020B0609070205080204" pitchFamily="49" charset="-128"/>
              <a:ea typeface="ＭＳ ゴシック" panose="020B0609070205080204" pitchFamily="49" charset="-128"/>
            </a:endParaRPr>
          </a:p>
          <a:p>
            <a:pPr>
              <a:lnSpc>
                <a:spcPct val="90000"/>
              </a:lnSpc>
            </a:pPr>
            <a:r>
              <a:rPr lang="ja-JP" altLang="en-US" sz="1200" dirty="0" smtClean="0">
                <a:latin typeface="ＭＳ ゴシック" panose="020B0609070205080204" pitchFamily="49" charset="-128"/>
                <a:ea typeface="ＭＳ ゴシック" panose="020B0609070205080204" pitchFamily="49" charset="-128"/>
              </a:rPr>
              <a:t>この第</a:t>
            </a:r>
            <a:r>
              <a:rPr lang="en-US" altLang="ja-JP" sz="1200" dirty="0" smtClean="0">
                <a:latin typeface="ＭＳ ゴシック" panose="020B0609070205080204" pitchFamily="49" charset="-128"/>
                <a:ea typeface="ＭＳ ゴシック" panose="020B0609070205080204" pitchFamily="49" charset="-128"/>
              </a:rPr>
              <a:t>27</a:t>
            </a:r>
            <a:r>
              <a:rPr lang="ja-JP" altLang="en-US" sz="1200" dirty="0" smtClean="0">
                <a:latin typeface="ＭＳ ゴシック" panose="020B0609070205080204" pitchFamily="49" charset="-128"/>
                <a:ea typeface="ＭＳ ゴシック" panose="020B0609070205080204" pitchFamily="49" charset="-128"/>
              </a:rPr>
              <a:t>条には，学校</a:t>
            </a:r>
            <a:r>
              <a:rPr lang="ja-JP" altLang="en-US" sz="1200" dirty="0">
                <a:latin typeface="ＭＳ ゴシック" panose="020B0609070205080204" pitchFamily="49" charset="-128"/>
                <a:ea typeface="ＭＳ ゴシック" panose="020B0609070205080204" pitchFamily="49" charset="-128"/>
              </a:rPr>
              <a:t>安全計画の</a:t>
            </a:r>
            <a:r>
              <a:rPr lang="ja-JP" altLang="en-US" sz="1200" dirty="0" smtClean="0">
                <a:latin typeface="ＭＳ ゴシック" panose="020B0609070205080204" pitchFamily="49" charset="-128"/>
                <a:ea typeface="ＭＳ ゴシック" panose="020B0609070205080204" pitchFamily="49" charset="-128"/>
              </a:rPr>
              <a:t>策定等，学校においては，児童生徒等の安全の確保を図るため，当該学校の施設及び設備の安全点検，児童生徒等に対する通学を含めた学校生活その他の日常生活における安全に関する指導，職員の研修その他学校における安全に関する事項について計画を策定し，これを実施しなければならない。 と示してあります。</a:t>
            </a:r>
          </a:p>
          <a:p>
            <a:pPr>
              <a:lnSpc>
                <a:spcPct val="90000"/>
              </a:lnSpc>
            </a:pPr>
            <a:endParaRPr lang="en-US" altLang="ja-JP" sz="1200" dirty="0" smtClean="0">
              <a:latin typeface="ＭＳ ゴシック" panose="020B0609070205080204" pitchFamily="49" charset="-128"/>
              <a:ea typeface="ＭＳ ゴシック" panose="020B0609070205080204" pitchFamily="49" charset="-128"/>
            </a:endParaRPr>
          </a:p>
          <a:p>
            <a:pPr>
              <a:lnSpc>
                <a:spcPct val="90000"/>
              </a:lnSpc>
            </a:pPr>
            <a:r>
              <a:rPr lang="ja-JP" altLang="en-US" sz="1200" dirty="0" smtClean="0">
                <a:latin typeface="ＭＳ ゴシック" panose="020B0609070205080204" pitchFamily="49" charset="-128"/>
                <a:ea typeface="ＭＳ ゴシック" panose="020B0609070205080204" pitchFamily="49" charset="-128"/>
              </a:rPr>
              <a:t>この</a:t>
            </a:r>
            <a:r>
              <a:rPr lang="ja-JP" altLang="en-US" sz="1200" dirty="0">
                <a:latin typeface="ＭＳ ゴシック" panose="020B0609070205080204" pitchFamily="49" charset="-128"/>
                <a:ea typeface="ＭＳ ゴシック" panose="020B0609070205080204" pitchFamily="49" charset="-128"/>
              </a:rPr>
              <a:t>計画の策定・実施は必須となっており，計画に含めるべき内容も規定されています。</a:t>
            </a:r>
            <a:endParaRPr lang="en-US" altLang="ja-JP" sz="1200" dirty="0">
              <a:latin typeface="ＭＳ ゴシック" panose="020B0609070205080204" pitchFamily="49" charset="-128"/>
              <a:ea typeface="ＭＳ ゴシック" panose="020B0609070205080204" pitchFamily="49" charset="-128"/>
            </a:endParaRPr>
          </a:p>
          <a:p>
            <a:pPr>
              <a:lnSpc>
                <a:spcPct val="90000"/>
              </a:lnSpc>
            </a:pPr>
            <a:endParaRPr lang="en-US" altLang="ja-JP" sz="1200" dirty="0">
              <a:latin typeface="ＭＳ ゴシック" panose="020B0609070205080204" pitchFamily="49" charset="-128"/>
              <a:ea typeface="ＭＳ ゴシック" panose="020B0609070205080204" pitchFamily="49" charset="-128"/>
            </a:endParaRPr>
          </a:p>
          <a:p>
            <a:pPr eaLnBrk="0" fontAlgn="base" hangingPunct="0">
              <a:spcBef>
                <a:spcPct val="0"/>
              </a:spcBef>
              <a:spcAft>
                <a:spcPct val="0"/>
              </a:spcAft>
              <a:defRPr/>
            </a:pPr>
            <a:r>
              <a:rPr lang="ja-JP" altLang="en-US" sz="1200" dirty="0">
                <a:solidFill>
                  <a:srgbClr val="000000"/>
                </a:solidFill>
                <a:latin typeface="ＭＳ ゴシック" panose="020B0609070205080204" pitchFamily="49" charset="-128"/>
                <a:ea typeface="ＭＳ ゴシック" panose="020B0609070205080204" pitchFamily="49" charset="-128"/>
              </a:rPr>
              <a:t>計画に含まれる</a:t>
            </a:r>
            <a:r>
              <a:rPr lang="ja-JP" altLang="en-US" sz="1200" dirty="0" smtClean="0">
                <a:solidFill>
                  <a:srgbClr val="000000"/>
                </a:solidFill>
                <a:latin typeface="ＭＳ ゴシック" panose="020B0609070205080204" pitchFamily="49" charset="-128"/>
                <a:ea typeface="ＭＳ ゴシック" panose="020B0609070205080204" pitchFamily="49" charset="-128"/>
              </a:rPr>
              <a:t>項目は</a:t>
            </a:r>
            <a:endParaRPr lang="ja-JP" altLang="en-US" sz="1200" dirty="0">
              <a:solidFill>
                <a:srgbClr val="000000"/>
              </a:solidFill>
              <a:latin typeface="ＭＳ ゴシック" panose="020B0609070205080204" pitchFamily="49" charset="-128"/>
              <a:ea typeface="ＭＳ ゴシック" panose="020B0609070205080204" pitchFamily="49" charset="-128"/>
            </a:endParaRPr>
          </a:p>
          <a:p>
            <a:pPr eaLnBrk="0" hangingPunct="0">
              <a:spcBef>
                <a:spcPts val="599"/>
              </a:spcBef>
              <a:defRPr/>
            </a:pPr>
            <a:r>
              <a:rPr lang="ja-JP" altLang="en-US" sz="1200" dirty="0">
                <a:solidFill>
                  <a:srgbClr val="000000"/>
                </a:solidFill>
                <a:latin typeface="ＭＳ ゴシック" panose="020B0609070205080204" pitchFamily="49" charset="-128"/>
                <a:ea typeface="ＭＳ ゴシック" panose="020B0609070205080204" pitchFamily="49" charset="-128"/>
              </a:rPr>
              <a:t>① 安全教育に関する事項　　⇒ 安全学習・安全指導</a:t>
            </a:r>
            <a:endParaRPr lang="en-US" altLang="ja-JP" sz="1200" dirty="0">
              <a:solidFill>
                <a:srgbClr val="000000"/>
              </a:solidFill>
              <a:latin typeface="ＭＳ ゴシック" panose="020B0609070205080204" pitchFamily="49" charset="-128"/>
              <a:ea typeface="ＭＳ ゴシック" panose="020B0609070205080204" pitchFamily="49" charset="-128"/>
            </a:endParaRPr>
          </a:p>
          <a:p>
            <a:pPr eaLnBrk="0" hangingPunct="0">
              <a:spcBef>
                <a:spcPts val="599"/>
              </a:spcBef>
              <a:defRPr/>
            </a:pPr>
            <a:r>
              <a:rPr lang="ja-JP" altLang="en-US" sz="1200" dirty="0">
                <a:solidFill>
                  <a:srgbClr val="000000"/>
                </a:solidFill>
                <a:latin typeface="ＭＳ ゴシック" panose="020B0609070205080204" pitchFamily="49" charset="-128"/>
                <a:ea typeface="ＭＳ ゴシック" panose="020B0609070205080204" pitchFamily="49" charset="-128"/>
              </a:rPr>
              <a:t>② 安全管理に関する事項　　⇒ 施設設備等の安全点検　 通学路の安全点検　等</a:t>
            </a:r>
          </a:p>
          <a:p>
            <a:pPr eaLnBrk="0" hangingPunct="0">
              <a:spcBef>
                <a:spcPts val="599"/>
              </a:spcBef>
              <a:defRPr/>
            </a:pPr>
            <a:r>
              <a:rPr lang="ja-JP" altLang="en-US" sz="1200" dirty="0">
                <a:solidFill>
                  <a:srgbClr val="000000"/>
                </a:solidFill>
                <a:latin typeface="ＭＳ ゴシック" panose="020B0609070205080204" pitchFamily="49" charset="-128"/>
                <a:ea typeface="ＭＳ ゴシック" panose="020B0609070205080204" pitchFamily="49" charset="-128"/>
              </a:rPr>
              <a:t>③ 安全に関する組織活動 　 ⇒ 職員の研修</a:t>
            </a:r>
            <a:r>
              <a:rPr lang="ja-JP" altLang="en-US" sz="1200" dirty="0" smtClean="0">
                <a:solidFill>
                  <a:srgbClr val="000000"/>
                </a:solidFill>
                <a:latin typeface="ＭＳ ゴシック" panose="020B0609070205080204" pitchFamily="49" charset="-128"/>
                <a:ea typeface="ＭＳ ゴシック" panose="020B0609070205080204" pitchFamily="49" charset="-128"/>
              </a:rPr>
              <a:t>等　です。</a:t>
            </a:r>
            <a:endParaRPr lang="ja-JP" altLang="en-US" sz="1200" dirty="0">
              <a:solidFill>
                <a:srgbClr val="000000"/>
              </a:solidFill>
              <a:latin typeface="ＭＳ ゴシック" panose="020B0609070205080204" pitchFamily="49" charset="-128"/>
              <a:ea typeface="ＭＳ ゴシック" panose="020B0609070205080204" pitchFamily="49" charset="-128"/>
            </a:endParaRPr>
          </a:p>
          <a:p>
            <a:pPr>
              <a:lnSpc>
                <a:spcPct val="90000"/>
              </a:lnSpc>
            </a:pPr>
            <a:endParaRPr lang="en-US" altLang="ja-JP"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691130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742950"/>
            <a:ext cx="4965700" cy="372586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平成</a:t>
            </a:r>
            <a:r>
              <a:rPr lang="en-US" altLang="ja-JP" dirty="0" smtClean="0"/>
              <a:t>28</a:t>
            </a:r>
            <a:r>
              <a:rPr lang="ja-JP" altLang="en-US" dirty="0" smtClean="0"/>
              <a:t>年３月　</a:t>
            </a:r>
            <a:r>
              <a:rPr lang="ja-JP" altLang="en-US" sz="1200" dirty="0" smtClean="0"/>
              <a:t>学校事故対応に関する指針には，次のように書かれています。</a:t>
            </a:r>
            <a:endParaRPr lang="en-US" altLang="ja-JP"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pPr eaLnBrk="1" hangingPunct="1"/>
            <a:r>
              <a:rPr lang="ja-JP" altLang="en-US" dirty="0" smtClean="0">
                <a:latin typeface="ＭＳ ゴシック" pitchFamily="49" charset="-128"/>
                <a:ea typeface="ＭＳ ゴシック" pitchFamily="49" charset="-128"/>
              </a:rPr>
              <a:t>学校</a:t>
            </a:r>
            <a:r>
              <a:rPr lang="ja-JP" altLang="en-US" dirty="0">
                <a:latin typeface="ＭＳ ゴシック" pitchFamily="49" charset="-128"/>
                <a:ea typeface="ＭＳ ゴシック" pitchFamily="49" charset="-128"/>
              </a:rPr>
              <a:t>の管理下において事件・事故災害が発生した際，学校及び学校の設置者は，児童生徒等の生命と健康を最優先に迅速かつ適切な対応を行うとともに，発生原因の究明やこれまでの安全対策の検証はもとより，児童生徒等に対する心のケアや保護者への十分な説明，再発防止などの取組が求められます。</a:t>
            </a:r>
          </a:p>
          <a:p>
            <a:pPr eaLnBrk="1" hangingPunct="1"/>
            <a:endParaRPr lang="en-US" altLang="ja-JP" dirty="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2A102C64-3E7C-4602-88EB-882A8E69B649}" type="slidenum">
              <a:rPr kumimoji="1" lang="ja-JP" altLang="en-US" smtClean="0"/>
              <a:t>11</a:t>
            </a:fld>
            <a:endParaRPr kumimoji="1" lang="ja-JP" altLang="en-US" dirty="0"/>
          </a:p>
        </p:txBody>
      </p:sp>
    </p:spTree>
    <p:extLst>
      <p:ext uri="{BB962C8B-B14F-4D97-AF65-F5344CB8AC3E}">
        <p14:creationId xmlns:p14="http://schemas.microsoft.com/office/powerpoint/2010/main" val="1449001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742950"/>
            <a:ext cx="4965700" cy="3725863"/>
          </a:xfrm>
        </p:spPr>
      </p:sp>
      <p:sp>
        <p:nvSpPr>
          <p:cNvPr id="3" name="ノート プレースホルダー 2"/>
          <p:cNvSpPr>
            <a:spLocks noGrp="1"/>
          </p:cNvSpPr>
          <p:nvPr>
            <p:ph type="body" idx="1"/>
          </p:nvPr>
        </p:nvSpPr>
        <p:spPr/>
        <p:txBody>
          <a:bodyPr/>
          <a:lstStyle/>
          <a:p>
            <a:pPr eaLnBrk="1" hangingPunct="1"/>
            <a:endParaRPr lang="en-US" altLang="ja-JP" dirty="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2A102C64-3E7C-4602-88EB-882A8E69B649}" type="slidenum">
              <a:rPr kumimoji="1" lang="ja-JP" altLang="en-US" smtClean="0"/>
              <a:t>12</a:t>
            </a:fld>
            <a:endParaRPr kumimoji="1" lang="ja-JP" altLang="en-US" dirty="0"/>
          </a:p>
        </p:txBody>
      </p:sp>
    </p:spTree>
    <p:extLst>
      <p:ext uri="{BB962C8B-B14F-4D97-AF65-F5344CB8AC3E}">
        <p14:creationId xmlns:p14="http://schemas.microsoft.com/office/powerpoint/2010/main" val="1449001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742950"/>
            <a:ext cx="4965700" cy="3725863"/>
          </a:xfrm>
        </p:spPr>
      </p:sp>
      <p:sp>
        <p:nvSpPr>
          <p:cNvPr id="3" name="ノート プレースホルダー 2"/>
          <p:cNvSpPr>
            <a:spLocks noGrp="1"/>
          </p:cNvSpPr>
          <p:nvPr>
            <p:ph type="body" idx="1"/>
          </p:nvPr>
        </p:nvSpPr>
        <p:spPr/>
        <p:txBody>
          <a:bodyPr/>
          <a:lstStyle/>
          <a:p>
            <a:pPr eaLnBrk="1" hangingPunct="1"/>
            <a:endParaRPr lang="en-US" altLang="ja-JP" dirty="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2A102C64-3E7C-4602-88EB-882A8E69B649}" type="slidenum">
              <a:rPr kumimoji="1" lang="ja-JP" altLang="en-US" smtClean="0"/>
              <a:t>13</a:t>
            </a:fld>
            <a:endParaRPr kumimoji="1" lang="ja-JP" altLang="en-US" dirty="0"/>
          </a:p>
        </p:txBody>
      </p:sp>
    </p:spTree>
    <p:extLst>
      <p:ext uri="{BB962C8B-B14F-4D97-AF65-F5344CB8AC3E}">
        <p14:creationId xmlns:p14="http://schemas.microsoft.com/office/powerpoint/2010/main" val="1449001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4538"/>
            <a:ext cx="4959350" cy="3721100"/>
          </a:xfrm>
        </p:spPr>
      </p:sp>
      <p:sp>
        <p:nvSpPr>
          <p:cNvPr id="3" name="ノート プレースホルダー 2"/>
          <p:cNvSpPr>
            <a:spLocks noGrp="1"/>
          </p:cNvSpPr>
          <p:nvPr>
            <p:ph type="body" idx="1"/>
          </p:nvPr>
        </p:nvSpPr>
        <p:spPr/>
        <p:txBody>
          <a:bodyPr/>
          <a:lstStyle/>
          <a:p>
            <a:r>
              <a:rPr lang="ja-JP" altLang="en-US" sz="1200" dirty="0" smtClean="0"/>
              <a:t>事故</a:t>
            </a:r>
            <a:r>
              <a:rPr lang="ja-JP" altLang="en-US" sz="1200" dirty="0"/>
              <a:t>が発生する前に，管理職が不在時の体制整備や対策本部の設置等について，準備をしておくことが肝要です。</a:t>
            </a:r>
            <a:endParaRPr lang="en-US" altLang="ja-JP" sz="12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AA797A05-4084-4A06-9A63-1940E8C4B5E1}" type="slidenum">
              <a:rPr lang="en-US" altLang="ja-JP" smtClean="0"/>
              <a:pPr/>
              <a:t>14</a:t>
            </a:fld>
            <a:endParaRPr lang="en-US" altLang="ja-JP"/>
          </a:p>
        </p:txBody>
      </p:sp>
    </p:spTree>
    <p:extLst>
      <p:ext uri="{BB962C8B-B14F-4D97-AF65-F5344CB8AC3E}">
        <p14:creationId xmlns:p14="http://schemas.microsoft.com/office/powerpoint/2010/main" val="4157044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742950"/>
            <a:ext cx="4965700" cy="3725863"/>
          </a:xfrm>
        </p:spPr>
      </p:sp>
      <p:sp>
        <p:nvSpPr>
          <p:cNvPr id="3" name="ノート プレースホルダー 2"/>
          <p:cNvSpPr>
            <a:spLocks noGrp="1"/>
          </p:cNvSpPr>
          <p:nvPr>
            <p:ph type="body" idx="1"/>
          </p:nvPr>
        </p:nvSpPr>
        <p:spPr/>
        <p:txBody>
          <a:bodyPr/>
          <a:lstStyle/>
          <a:p>
            <a:pPr eaLnBrk="1" hangingPunct="1"/>
            <a:r>
              <a:rPr kumimoji="1" lang="ja-JP" altLang="ja-JP" sz="1200" kern="1200" dirty="0" smtClean="0">
                <a:solidFill>
                  <a:schemeClr val="tx1"/>
                </a:solidFill>
                <a:effectLst/>
                <a:latin typeface="+mn-lt"/>
                <a:ea typeface="+mn-ea"/>
                <a:cs typeface="+mn-cs"/>
              </a:rPr>
              <a:t>学校保健安全法に基づき，安全点検を実施していただきたいと思います。安全点検実施の際には，記録を残していただきますようお願いします。改善の必要なものには，直ちに対応していただきますようお願いします。</a:t>
            </a:r>
            <a:endParaRPr lang="en-US" altLang="ja-JP" sz="1200" dirty="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2A102C64-3E7C-4602-88EB-882A8E69B649}" type="slidenum">
              <a:rPr kumimoji="1" lang="ja-JP" altLang="en-US" smtClean="0"/>
              <a:t>15</a:t>
            </a:fld>
            <a:endParaRPr kumimoji="1" lang="ja-JP" altLang="en-US" dirty="0"/>
          </a:p>
        </p:txBody>
      </p:sp>
    </p:spTree>
    <p:extLst>
      <p:ext uri="{BB962C8B-B14F-4D97-AF65-F5344CB8AC3E}">
        <p14:creationId xmlns:p14="http://schemas.microsoft.com/office/powerpoint/2010/main" val="1449001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4538"/>
            <a:ext cx="4959350" cy="3721100"/>
          </a:xfrm>
        </p:spPr>
      </p:sp>
      <p:sp>
        <p:nvSpPr>
          <p:cNvPr id="3" name="ノート プレースホルダー 2"/>
          <p:cNvSpPr>
            <a:spLocks noGrp="1"/>
          </p:cNvSpPr>
          <p:nvPr>
            <p:ph type="body" idx="1"/>
          </p:nvPr>
        </p:nvSpPr>
        <p:spPr/>
        <p:txBody>
          <a:bodyPr/>
          <a:lstStyle/>
          <a:p>
            <a:r>
              <a:rPr lang="ja-JP" altLang="en-US" dirty="0" smtClean="0"/>
              <a:t>生活安全の領域について，最近の主な通知は，以下のとおりです。</a:t>
            </a:r>
          </a:p>
          <a:p>
            <a:endParaRPr lang="en-US" altLang="ja-JP" dirty="0" smtClean="0"/>
          </a:p>
          <a:p>
            <a:r>
              <a:rPr lang="ja-JP" altLang="en-US" dirty="0" smtClean="0"/>
              <a:t>令和元年７月通知　胸骨圧迫練習キットの送付について</a:t>
            </a:r>
          </a:p>
          <a:p>
            <a:r>
              <a:rPr lang="ja-JP" altLang="en-US" dirty="0" smtClean="0"/>
              <a:t>令和２年５月通知　自動体外式除細動器（</a:t>
            </a:r>
            <a:r>
              <a:rPr lang="en-US" altLang="ja-JP" dirty="0" smtClean="0"/>
              <a:t>AED</a:t>
            </a:r>
            <a:r>
              <a:rPr lang="ja-JP" altLang="en-US" dirty="0" smtClean="0"/>
              <a:t>）の適正配置に関するガイドラインの補訂について</a:t>
            </a:r>
          </a:p>
          <a:p>
            <a:r>
              <a:rPr lang="ja-JP" altLang="en-US" dirty="0" smtClean="0"/>
              <a:t>令和２年５・６・１１月通知　学校に設置している遊具の安全確保について</a:t>
            </a:r>
          </a:p>
          <a:p>
            <a:r>
              <a:rPr lang="ja-JP" altLang="en-US" dirty="0" smtClean="0"/>
              <a:t>令和２年５月通知　熱中症事故防止について</a:t>
            </a:r>
          </a:p>
          <a:p>
            <a:r>
              <a:rPr lang="ja-JP" altLang="en-US" dirty="0" smtClean="0"/>
              <a:t>令和２年６月通知　救急蘇生法の指針</a:t>
            </a:r>
            <a:r>
              <a:rPr lang="en-US" altLang="ja-JP" dirty="0" smtClean="0"/>
              <a:t>2015</a:t>
            </a:r>
            <a:r>
              <a:rPr lang="ja-JP" altLang="en-US" dirty="0" smtClean="0"/>
              <a:t>（市民用）の追補の周知に</a:t>
            </a:r>
            <a:r>
              <a:rPr lang="ja-JP" altLang="en-US" dirty="0" smtClean="0"/>
              <a:t>ついて</a:t>
            </a:r>
            <a:endParaRPr lang="en-US" altLang="ja-JP" dirty="0" smtClean="0"/>
          </a:p>
          <a:p>
            <a:endParaRPr lang="en-US" altLang="ja-JP" dirty="0" smtClean="0"/>
          </a:p>
          <a:p>
            <a:r>
              <a:rPr lang="ja-JP" altLang="en-US" dirty="0" smtClean="0"/>
              <a:t>毎日，警察や各市町教育委員会等と連携をしてメールをし，児童生徒等に注意喚起をしている「不審者情報」も，生活安全の日常的な取組です。</a:t>
            </a:r>
            <a:endParaRPr lang="ja-JP" altLang="en-US" dirty="0" smtClean="0"/>
          </a:p>
          <a:p>
            <a:endParaRPr lang="en-US" altLang="ja-JP" dirty="0" smtClean="0"/>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4D6BA04-BF2A-493F-BCD1-C56D1E334669}" type="slidenum">
              <a:rPr kumimoji="1" lang="ja-JP" altLang="en-US" smtClean="0"/>
              <a:t>16</a:t>
            </a:fld>
            <a:endParaRPr kumimoji="1" lang="ja-JP" altLang="en-US"/>
          </a:p>
        </p:txBody>
      </p:sp>
    </p:spTree>
    <p:extLst>
      <p:ext uri="{BB962C8B-B14F-4D97-AF65-F5344CB8AC3E}">
        <p14:creationId xmlns:p14="http://schemas.microsoft.com/office/powerpoint/2010/main" val="186340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4538"/>
            <a:ext cx="4959350" cy="3721100"/>
          </a:xfrm>
        </p:spPr>
      </p:sp>
      <p:sp>
        <p:nvSpPr>
          <p:cNvPr id="3" name="ノート プレースホルダー 2"/>
          <p:cNvSpPr>
            <a:spLocks noGrp="1"/>
          </p:cNvSpPr>
          <p:nvPr>
            <p:ph type="body" idx="1"/>
          </p:nvPr>
        </p:nvSpPr>
        <p:spPr/>
        <p:txBody>
          <a:bodyPr/>
          <a:lstStyle/>
          <a:p>
            <a:r>
              <a:rPr lang="ja-JP" altLang="en-US" dirty="0" smtClean="0"/>
              <a:t>平成</a:t>
            </a:r>
            <a:r>
              <a:rPr lang="ja-JP" altLang="en-US" dirty="0"/>
              <a:t>２６年８月２０日付け「心肺蘇生等の応急手当に係る実習の実施について（通知）」（広島県教育委員会教育長</a:t>
            </a:r>
            <a:r>
              <a:rPr lang="ja-JP" altLang="en-US" dirty="0" smtClean="0"/>
              <a:t>）では，</a:t>
            </a:r>
            <a:endParaRPr lang="en-US" altLang="ja-JP" dirty="0"/>
          </a:p>
          <a:p>
            <a:r>
              <a:rPr lang="ja-JP" altLang="en-US" dirty="0" smtClean="0"/>
              <a:t>平成</a:t>
            </a:r>
            <a:r>
              <a:rPr lang="ja-JP" altLang="en-US" dirty="0"/>
              <a:t>２０年改訂の中学校学習指導要領及び平成２１年改訂の高等学校学習指導要領において，心肺停止状態におけるＡＥＤの必要性に係る記載が盛り込まれたことを踏まえ，ＡＥＤトレーナー等が準備できる管轄する消防署等と連携し，可能な限りＡＥＤの使用を含む応急手当講習を計画的に開催すること。</a:t>
            </a:r>
            <a:endParaRPr lang="en-US" altLang="ja-JP" dirty="0"/>
          </a:p>
          <a:p>
            <a:r>
              <a:rPr lang="ja-JP" altLang="en-US" dirty="0"/>
              <a:t>また，教職員のＡＥＤの使用を含む心肺蘇生法に関する正しい理解を深めるとともに，技能の向上に努める取組も併せて推進する</a:t>
            </a:r>
            <a:r>
              <a:rPr lang="ja-JP" altLang="en-US" dirty="0" smtClean="0"/>
              <a:t>こと。について，通知をしております。</a:t>
            </a:r>
            <a:endParaRPr lang="en-US" altLang="ja-JP" dirty="0" smtClean="0"/>
          </a:p>
          <a:p>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prstClr val="black"/>
                </a:solidFill>
              </a:rPr>
              <a:t>また，令和元年７月９日には，胸骨圧迫練習キットを送付して，県立学校の生徒には，</a:t>
            </a:r>
            <a:r>
              <a:rPr lang="ja-JP" altLang="en-US" dirty="0" smtClean="0"/>
              <a:t>学校安全計画に位置付けた教職員研修実施時等において，全ての教職員が胸骨圧迫及びＡＥＤを適切に使用できるよう実習等に活用したり，保健体育科及び特別活動等の実習に活用するように通知をしました</a:t>
            </a:r>
            <a:r>
              <a:rPr lang="ja-JP" altLang="en-US" dirty="0" smtClean="0"/>
              <a:t>。</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　今年度は，新型コロナウイルス感染症の影響を踏まえて，令和２年６月に通知した通り「救急蘇生法の指針</a:t>
            </a:r>
            <a:r>
              <a:rPr lang="en-US" altLang="ja-JP" dirty="0" smtClean="0"/>
              <a:t>2015</a:t>
            </a:r>
            <a:r>
              <a:rPr lang="ja-JP" altLang="en-US" dirty="0" smtClean="0"/>
              <a:t>（市民用）」の内容が追補されました。</a:t>
            </a:r>
            <a:endParaRPr lang="en-US" altLang="ja-JP" dirty="0" smtClean="0"/>
          </a:p>
          <a:p>
            <a:r>
              <a:rPr lang="ja-JP" altLang="en-US" dirty="0" smtClean="0"/>
              <a:t>１）反応と呼吸の確認観察時には傷病者の顔にあまり近づき過ぎない</a:t>
            </a:r>
            <a:br>
              <a:rPr lang="ja-JP" altLang="en-US" dirty="0" smtClean="0"/>
            </a:br>
            <a:r>
              <a:rPr lang="ja-JP" altLang="en-US" dirty="0" smtClean="0"/>
              <a:t>２）胸骨圧迫の前に可能ならばハンカチやタオルを傷病者の鼻口にかぶせる（マスクや衣服でも代用可）</a:t>
            </a:r>
            <a:br>
              <a:rPr lang="ja-JP" altLang="en-US" dirty="0" smtClean="0"/>
            </a:br>
            <a:r>
              <a:rPr lang="ja-JP" altLang="en-US" dirty="0" smtClean="0"/>
              <a:t>３）胸骨圧迫のみの心肺蘇生を行う（人工呼吸は省略）</a:t>
            </a:r>
            <a:br>
              <a:rPr lang="ja-JP" altLang="en-US" dirty="0" smtClean="0"/>
            </a:br>
            <a:r>
              <a:rPr lang="ja-JP" altLang="en-US" dirty="0" smtClean="0"/>
              <a:t>４）事後に速やかに石鹸と流水で手と顔を十分に洗う（傷病者の鼻口にかぶせたハンカチやタオルなどには直接触れずに廃棄する）</a:t>
            </a:r>
          </a:p>
          <a:p>
            <a:r>
              <a:rPr lang="ja-JP" altLang="en-US" dirty="0" smtClean="0"/>
              <a:t>となっています。今一度，御確認ください。</a:t>
            </a:r>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dirty="0" smtClean="0"/>
          </a:p>
          <a:p>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A797A05-4084-4A06-9A63-1940E8C4B5E1}" type="slidenum">
              <a:rPr lang="en-US" altLang="ja-JP" smtClean="0"/>
              <a:pPr/>
              <a:t>17</a:t>
            </a:fld>
            <a:endParaRPr lang="en-US" altLang="ja-JP"/>
          </a:p>
        </p:txBody>
      </p:sp>
    </p:spTree>
    <p:extLst>
      <p:ext uri="{BB962C8B-B14F-4D97-AF65-F5344CB8AC3E}">
        <p14:creationId xmlns:p14="http://schemas.microsoft.com/office/powerpoint/2010/main" val="4157044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4538"/>
            <a:ext cx="4959350" cy="3721100"/>
          </a:xfrm>
        </p:spPr>
      </p:sp>
      <p:sp>
        <p:nvSpPr>
          <p:cNvPr id="3" name="ノート プレースホルダー 2"/>
          <p:cNvSpPr>
            <a:spLocks noGrp="1"/>
          </p:cNvSpPr>
          <p:nvPr>
            <p:ph type="body" idx="1"/>
          </p:nvPr>
        </p:nvSpPr>
        <p:spPr/>
        <p:txBody>
          <a:bodyPr/>
          <a:lstStyle/>
          <a:p>
            <a:r>
              <a:rPr lang="ja-JP" altLang="en-US" dirty="0" smtClean="0"/>
              <a:t>●交通安全の領域について，最近の主な通知は，以下のとおりです。</a:t>
            </a:r>
          </a:p>
          <a:p>
            <a:r>
              <a:rPr lang="ja-JP" altLang="en-US" dirty="0" smtClean="0"/>
              <a:t>令和元年</a:t>
            </a:r>
            <a:r>
              <a:rPr lang="en-US" altLang="ja-JP" dirty="0" smtClean="0"/>
              <a:t>11</a:t>
            </a:r>
            <a:r>
              <a:rPr lang="ja-JP" altLang="en-US" dirty="0" smtClean="0"/>
              <a:t>月通知　交通安全教育指導者マニュアルについて</a:t>
            </a:r>
          </a:p>
          <a:p>
            <a:r>
              <a:rPr lang="ja-JP" altLang="en-US" dirty="0" smtClean="0"/>
              <a:t>令和２年３月通知　通学路の交通安全の確保の徹底について</a:t>
            </a:r>
          </a:p>
          <a:p>
            <a:r>
              <a:rPr lang="ja-JP" altLang="en-US" dirty="0" smtClean="0"/>
              <a:t>令和２年４月通知　幼児・児童の交通事故発生状況及び幼児の交通事故防止に関する資料配付について</a:t>
            </a:r>
          </a:p>
          <a:p>
            <a:r>
              <a:rPr lang="ja-JP" altLang="en-US" dirty="0" smtClean="0"/>
              <a:t>令和２年５月通知　学校教育活動再開時における登下校時の安全確保について（通知）</a:t>
            </a:r>
          </a:p>
          <a:p>
            <a:r>
              <a:rPr lang="ja-JP" altLang="en-US" dirty="0" smtClean="0"/>
              <a:t>令和２年８月通知　自転車運転者講習に関する広報資料の配付について</a:t>
            </a:r>
          </a:p>
          <a:p>
            <a:r>
              <a:rPr lang="ja-JP" altLang="en-US" dirty="0" smtClean="0"/>
              <a:t>令和２年９月通知　自転車が関係する交通事故情勢に関する資料配付について</a:t>
            </a:r>
          </a:p>
          <a:p>
            <a:r>
              <a:rPr lang="ja-JP" altLang="en-US" dirty="0" smtClean="0"/>
              <a:t>令和２年</a:t>
            </a:r>
            <a:r>
              <a:rPr lang="en-US" altLang="ja-JP" dirty="0" smtClean="0"/>
              <a:t>12</a:t>
            </a:r>
            <a:r>
              <a:rPr lang="ja-JP" altLang="en-US" dirty="0" smtClean="0"/>
              <a:t>月通知　自転車の安全利用等について</a:t>
            </a:r>
          </a:p>
          <a:p>
            <a:r>
              <a:rPr lang="ja-JP" altLang="en-US" dirty="0" smtClean="0"/>
              <a:t>幼児等の交通事故防止に関する動画視聴について</a:t>
            </a:r>
          </a:p>
          <a:p>
            <a:endParaRPr lang="ja-JP" altLang="en-US" dirty="0" smtClean="0"/>
          </a:p>
          <a:p>
            <a:r>
              <a:rPr lang="ja-JP" altLang="en-US" dirty="0" smtClean="0"/>
              <a:t>　これらの詳細の内容については，この後，具体的なデータなどを交えて，広島県警察本部交通企画課から講義をしていただきます。</a:t>
            </a:r>
          </a:p>
          <a:p>
            <a:endParaRPr lang="en-US" altLang="ja-JP" dirty="0"/>
          </a:p>
        </p:txBody>
      </p:sp>
      <p:sp>
        <p:nvSpPr>
          <p:cNvPr id="4" name="スライド番号プレースホルダー 3"/>
          <p:cNvSpPr>
            <a:spLocks noGrp="1"/>
          </p:cNvSpPr>
          <p:nvPr>
            <p:ph type="sldNum" sz="quarter" idx="10"/>
          </p:nvPr>
        </p:nvSpPr>
        <p:spPr/>
        <p:txBody>
          <a:bodyPr/>
          <a:lstStyle/>
          <a:p>
            <a:fld id="{24D6BA04-BF2A-493F-BCD1-C56D1E334669}" type="slidenum">
              <a:rPr kumimoji="1" lang="ja-JP" altLang="en-US" smtClean="0"/>
              <a:t>18</a:t>
            </a:fld>
            <a:endParaRPr kumimoji="1" lang="ja-JP" altLang="en-US"/>
          </a:p>
        </p:txBody>
      </p:sp>
    </p:spTree>
    <p:extLst>
      <p:ext uri="{BB962C8B-B14F-4D97-AF65-F5344CB8AC3E}">
        <p14:creationId xmlns:p14="http://schemas.microsoft.com/office/powerpoint/2010/main" val="2627020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4538"/>
            <a:ext cx="4959350" cy="3721100"/>
          </a:xfrm>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●災害安全の領域については</a:t>
            </a:r>
          </a:p>
          <a:p>
            <a:r>
              <a:rPr kumimoji="1" lang="ja-JP" altLang="ja-JP" sz="1200" kern="1200" dirty="0" smtClean="0">
                <a:solidFill>
                  <a:schemeClr val="tx1"/>
                </a:solidFill>
                <a:effectLst/>
                <a:latin typeface="+mn-lt"/>
                <a:ea typeface="+mn-ea"/>
                <a:cs typeface="+mn-cs"/>
              </a:rPr>
              <a:t>○平成</a:t>
            </a:r>
            <a:r>
              <a:rPr kumimoji="1" lang="en-US" altLang="ja-JP" sz="1200" kern="1200" dirty="0" smtClean="0">
                <a:solidFill>
                  <a:schemeClr val="tx1"/>
                </a:solidFill>
                <a:effectLst/>
                <a:latin typeface="+mn-lt"/>
                <a:ea typeface="+mn-ea"/>
                <a:cs typeface="+mn-cs"/>
              </a:rPr>
              <a:t>30</a:t>
            </a:r>
            <a:r>
              <a:rPr kumimoji="1" lang="ja-JP" altLang="ja-JP" sz="1200" kern="1200" dirty="0" smtClean="0">
                <a:solidFill>
                  <a:schemeClr val="tx1"/>
                </a:solidFill>
                <a:effectLst/>
                <a:latin typeface="+mn-lt"/>
                <a:ea typeface="+mn-ea"/>
                <a:cs typeface="+mn-cs"/>
              </a:rPr>
              <a:t>年７月豪雨災害</a:t>
            </a:r>
          </a:p>
          <a:p>
            <a:r>
              <a:rPr kumimoji="1" lang="ja-JP" altLang="ja-JP" sz="1200" kern="1200" dirty="0" smtClean="0">
                <a:solidFill>
                  <a:schemeClr val="tx1"/>
                </a:solidFill>
                <a:effectLst/>
                <a:latin typeface="+mn-lt"/>
                <a:ea typeface="+mn-ea"/>
                <a:cs typeface="+mn-cs"/>
              </a:rPr>
              <a:t>○水防法・土砂災害法の一部改正</a:t>
            </a:r>
          </a:p>
          <a:p>
            <a:r>
              <a:rPr kumimoji="1" lang="ja-JP" altLang="ja-JP" sz="1200" kern="1200" dirty="0" smtClean="0">
                <a:solidFill>
                  <a:schemeClr val="tx1"/>
                </a:solidFill>
                <a:effectLst/>
                <a:latin typeface="+mn-lt"/>
                <a:ea typeface="+mn-ea"/>
                <a:cs typeface="+mn-cs"/>
              </a:rPr>
              <a:t>○土砂災害警戒区域・土砂災害特別警戒区域</a:t>
            </a:r>
          </a:p>
          <a:p>
            <a:r>
              <a:rPr kumimoji="1" lang="ja-JP" altLang="ja-JP" sz="1200" kern="1200" dirty="0" smtClean="0">
                <a:solidFill>
                  <a:schemeClr val="tx1"/>
                </a:solidFill>
                <a:effectLst/>
                <a:latin typeface="+mn-lt"/>
                <a:ea typeface="+mn-ea"/>
                <a:cs typeface="+mn-cs"/>
              </a:rPr>
              <a:t>○津波浸水警戒区域等</a:t>
            </a:r>
          </a:p>
          <a:p>
            <a:r>
              <a:rPr kumimoji="1" lang="ja-JP" altLang="ja-JP" sz="1200" kern="1200" dirty="0" smtClean="0">
                <a:solidFill>
                  <a:schemeClr val="tx1"/>
                </a:solidFill>
                <a:effectLst/>
                <a:latin typeface="+mn-lt"/>
                <a:ea typeface="+mn-ea"/>
                <a:cs typeface="+mn-cs"/>
              </a:rPr>
              <a:t>○実効性のある避難訓練の実施　</a:t>
            </a:r>
          </a:p>
          <a:p>
            <a:r>
              <a:rPr kumimoji="1" lang="ja-JP" altLang="ja-JP" sz="1200" kern="1200" dirty="0" smtClean="0">
                <a:solidFill>
                  <a:schemeClr val="tx1"/>
                </a:solidFill>
                <a:effectLst/>
                <a:latin typeface="+mn-lt"/>
                <a:ea typeface="+mn-ea"/>
                <a:cs typeface="+mn-cs"/>
              </a:rPr>
              <a:t>　などを通じて，豪雨災害の経験から学び，自然災害の被害を最小限にとどめるとともに，児童生徒等が主体的に判断し，自分や家族の命，地域を守るために行動できる力の育成を目指すことが肝要です。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主体的に行動する避難訓練』とは，児童生徒等が学習した知識や技能を活用して，消防署と連携して適切な避難経路を選択したり，下学年の児童生徒等へ避難行動を伝達したり，また，災害の発生時間に変化を持たせ，様々な場所にいる場合にも自らの判断で安全に対処したりするなど，災害に適切に対応する能力を身に付けることのできる訓練をいいます。（「学校防災のための参考資料『生きる力』を育む防災教育の展開（Ｈ</a:t>
            </a:r>
            <a:r>
              <a:rPr kumimoji="1" lang="en-US" altLang="ja-JP" sz="1200" kern="1200" dirty="0" smtClean="0">
                <a:solidFill>
                  <a:schemeClr val="tx1"/>
                </a:solidFill>
                <a:effectLst/>
                <a:latin typeface="+mn-lt"/>
                <a:ea typeface="+mn-ea"/>
                <a:cs typeface="+mn-cs"/>
              </a:rPr>
              <a:t>23</a:t>
            </a:r>
            <a:r>
              <a:rPr kumimoji="1" lang="ja-JP" altLang="ja-JP" sz="1200" kern="1200" dirty="0" smtClean="0">
                <a:solidFill>
                  <a:schemeClr val="tx1"/>
                </a:solidFill>
                <a:effectLst/>
                <a:latin typeface="+mn-lt"/>
                <a:ea typeface="+mn-ea"/>
                <a:cs typeface="+mn-cs"/>
              </a:rPr>
              <a:t>年文部科学省）」</a:t>
            </a:r>
            <a:r>
              <a:rPr kumimoji="1" lang="en-US" altLang="ja-JP" sz="1200" kern="1200" dirty="0" smtClean="0">
                <a:solidFill>
                  <a:schemeClr val="tx1"/>
                </a:solidFill>
                <a:effectLst/>
                <a:latin typeface="+mn-lt"/>
                <a:ea typeface="+mn-ea"/>
                <a:cs typeface="+mn-cs"/>
              </a:rPr>
              <a:t>P13</a:t>
            </a:r>
            <a:r>
              <a:rPr kumimoji="1" lang="ja-JP" altLang="ja-JP" sz="1200" kern="1200" dirty="0" err="1"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14</a:t>
            </a:r>
            <a:r>
              <a:rPr kumimoji="1" lang="ja-JP" altLang="ja-JP" sz="1200" kern="1200" dirty="0" err="1"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47</a:t>
            </a:r>
            <a:r>
              <a:rPr kumimoji="1" lang="ja-JP" altLang="ja-JP" sz="1200" kern="1200" dirty="0" err="1"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48</a:t>
            </a:r>
            <a:r>
              <a:rPr kumimoji="1" lang="ja-JP" altLang="ja-JP" sz="1200" kern="1200" dirty="0" smtClean="0">
                <a:solidFill>
                  <a:schemeClr val="tx1"/>
                </a:solidFill>
                <a:effectLst/>
                <a:latin typeface="+mn-lt"/>
                <a:ea typeface="+mn-ea"/>
                <a:cs typeface="+mn-cs"/>
              </a:rPr>
              <a:t>を参照）</a:t>
            </a:r>
          </a:p>
          <a:p>
            <a:r>
              <a:rPr kumimoji="1" lang="ja-JP" altLang="ja-JP" sz="1200" kern="1200" dirty="0" smtClean="0">
                <a:solidFill>
                  <a:schemeClr val="tx1"/>
                </a:solidFill>
                <a:effectLst/>
                <a:latin typeface="+mn-lt"/>
                <a:ea typeface="+mn-ea"/>
                <a:cs typeface="+mn-cs"/>
              </a:rPr>
              <a:t>自然災害の発生メカニズムが基礎知識として理解され，危険を予測する力や的確な判断ができるように学習した後，獲得した知識と行動を結び付け，日常生活において自らが実践できることの重要性（「広島県自然災害に関する防災教育の手引（平成</a:t>
            </a:r>
            <a:r>
              <a:rPr kumimoji="1" lang="en-US" altLang="ja-JP" sz="1200" kern="1200" dirty="0" smtClean="0">
                <a:solidFill>
                  <a:schemeClr val="tx1"/>
                </a:solidFill>
                <a:effectLst/>
                <a:latin typeface="+mn-lt"/>
                <a:ea typeface="+mn-ea"/>
                <a:cs typeface="+mn-cs"/>
              </a:rPr>
              <a:t>25</a:t>
            </a:r>
            <a:r>
              <a:rPr kumimoji="1" lang="ja-JP" altLang="ja-JP" sz="1200" kern="1200" dirty="0" smtClean="0">
                <a:solidFill>
                  <a:schemeClr val="tx1"/>
                </a:solidFill>
                <a:effectLst/>
                <a:latin typeface="+mn-lt"/>
                <a:ea typeface="+mn-ea"/>
                <a:cs typeface="+mn-cs"/>
              </a:rPr>
              <a:t>年広島県教育委員会）」</a:t>
            </a:r>
            <a:r>
              <a:rPr kumimoji="1" lang="en-US" altLang="ja-JP" sz="1200" kern="1200" dirty="0" smtClean="0">
                <a:solidFill>
                  <a:schemeClr val="tx1"/>
                </a:solidFill>
                <a:effectLst/>
                <a:latin typeface="+mn-lt"/>
                <a:ea typeface="+mn-ea"/>
                <a:cs typeface="+mn-cs"/>
              </a:rPr>
              <a:t>P</a:t>
            </a:r>
            <a:r>
              <a:rPr kumimoji="1" lang="ja-JP" altLang="ja-JP" sz="1200" kern="1200" dirty="0" smtClean="0">
                <a:solidFill>
                  <a:schemeClr val="tx1"/>
                </a:solidFill>
                <a:effectLst/>
                <a:latin typeface="+mn-lt"/>
                <a:ea typeface="+mn-ea"/>
                <a:cs typeface="+mn-cs"/>
              </a:rPr>
              <a:t>６を参照）や災害の状況に応じた避難行動ができるよう指導を行い，地域の関係機関や近隣の学校等と連携し，児童生徒が積極的に参加する合同避難訓練，避難所運営，防災キャンプなどを実施することにより，実効性を高めるよう実証した訓練を効果的に取り入れて，児童生徒等が主体的に行動できる態度を育成することを目指し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24D6BA04-BF2A-493F-BCD1-C56D1E334669}" type="slidenum">
              <a:rPr kumimoji="1" lang="ja-JP" altLang="en-US" smtClean="0"/>
              <a:t>19</a:t>
            </a:fld>
            <a:endParaRPr kumimoji="1" lang="ja-JP" altLang="en-US"/>
          </a:p>
        </p:txBody>
      </p:sp>
    </p:spTree>
    <p:extLst>
      <p:ext uri="{BB962C8B-B14F-4D97-AF65-F5344CB8AC3E}">
        <p14:creationId xmlns:p14="http://schemas.microsoft.com/office/powerpoint/2010/main" val="1785333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本年度は，コロナ渦の影響により，６月までの臨時休校をされたことから，学校安全に係る計画も，他の教育活動に関する計画と同様に変更を余儀なくされたことと思います。</a:t>
            </a:r>
          </a:p>
          <a:p>
            <a:r>
              <a:rPr kumimoji="1" lang="ja-JP" altLang="en-US" dirty="0" smtClean="0"/>
              <a:t>　しかしながら，学校再開後には，子供たちの安全を守ることについての取組が，すぐにスタートしました。</a:t>
            </a:r>
          </a:p>
          <a:p>
            <a:r>
              <a:rPr kumimoji="1" lang="ja-JP" altLang="en-US" dirty="0" smtClean="0"/>
              <a:t>　学校再開後，県立呉昭和高等学校では，三密を避けながら避難訓練が行われました。避難場所は，屋外とし通常よりも，一人一人の間隔を保つようにして行われました。</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DC2FC805-9120-4731-8F81-DAEB6AA2BDB3}" type="slidenum">
              <a:rPr kumimoji="1" lang="ja-JP" altLang="en-US" smtClean="0"/>
              <a:t>2</a:t>
            </a:fld>
            <a:endParaRPr kumimoji="1" lang="ja-JP" altLang="en-US"/>
          </a:p>
        </p:txBody>
      </p:sp>
    </p:spTree>
    <p:extLst>
      <p:ext uri="{BB962C8B-B14F-4D97-AF65-F5344CB8AC3E}">
        <p14:creationId xmlns:p14="http://schemas.microsoft.com/office/powerpoint/2010/main" val="1793462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4538"/>
            <a:ext cx="4959350" cy="3721100"/>
          </a:xfrm>
        </p:spPr>
      </p:sp>
      <p:sp>
        <p:nvSpPr>
          <p:cNvPr id="3" name="ノート プレースホルダー 2"/>
          <p:cNvSpPr>
            <a:spLocks noGrp="1"/>
          </p:cNvSpPr>
          <p:nvPr>
            <p:ph type="body" idx="1"/>
          </p:nvPr>
        </p:nvSpPr>
        <p:spPr/>
        <p:txBody>
          <a:bodyPr/>
          <a:lstStyle/>
          <a:p>
            <a:r>
              <a:rPr lang="ja-JP" altLang="en-US" dirty="0" smtClean="0"/>
              <a:t>具体的な取組としては，</a:t>
            </a:r>
          </a:p>
          <a:p>
            <a:r>
              <a:rPr lang="ja-JP" altLang="en-US" dirty="0" smtClean="0"/>
              <a:t>○広島県「みんなで減災」県民総ぐるみ運動を行っています。</a:t>
            </a:r>
          </a:p>
          <a:p>
            <a:r>
              <a:rPr lang="ja-JP" altLang="en-US" dirty="0" smtClean="0"/>
              <a:t>　◆一斉防災教室（５月～６月）</a:t>
            </a:r>
          </a:p>
          <a:p>
            <a:r>
              <a:rPr lang="ja-JP" altLang="en-US" dirty="0" smtClean="0"/>
              <a:t>　◆一斉地震防災訓練の実施（１１月）</a:t>
            </a:r>
            <a:r>
              <a:rPr lang="en-US" altLang="ja-JP" dirty="0" smtClean="0"/>
              <a:t>※</a:t>
            </a:r>
            <a:r>
              <a:rPr lang="ja-JP" altLang="en-US" dirty="0" smtClean="0"/>
              <a:t>学校安全計画に記載して実施しておられると思います。</a:t>
            </a:r>
          </a:p>
          <a:p>
            <a:endParaRPr lang="ja-JP" altLang="en-US" dirty="0" smtClean="0"/>
          </a:p>
          <a:p>
            <a:r>
              <a:rPr lang="ja-JP" altLang="en-US" dirty="0" smtClean="0"/>
              <a:t>○防災教育に関する指導資料を平成</a:t>
            </a:r>
            <a:r>
              <a:rPr lang="en-US" altLang="ja-JP" dirty="0" smtClean="0"/>
              <a:t>25</a:t>
            </a:r>
            <a:r>
              <a:rPr lang="ja-JP" altLang="en-US" dirty="0" smtClean="0"/>
              <a:t>年３月と平成</a:t>
            </a:r>
            <a:r>
              <a:rPr lang="en-US" altLang="ja-JP" dirty="0" smtClean="0"/>
              <a:t>31</a:t>
            </a:r>
            <a:r>
              <a:rPr lang="ja-JP" altLang="en-US" dirty="0" smtClean="0"/>
              <a:t>年３月に配付をしています。</a:t>
            </a:r>
          </a:p>
          <a:p>
            <a:r>
              <a:rPr lang="ja-JP" altLang="en-US" dirty="0" smtClean="0"/>
              <a:t>　◆「広島県　自然災害に関する防災教育の手引</a:t>
            </a:r>
          </a:p>
          <a:p>
            <a:r>
              <a:rPr lang="ja-JP" altLang="en-US" dirty="0" smtClean="0"/>
              <a:t>　　～主体的に行動する態度を育成するために～」（平成</a:t>
            </a:r>
            <a:r>
              <a:rPr lang="en-US" altLang="ja-JP" dirty="0" smtClean="0"/>
              <a:t>25</a:t>
            </a:r>
            <a:r>
              <a:rPr lang="ja-JP" altLang="en-US" dirty="0" smtClean="0"/>
              <a:t>年３月）</a:t>
            </a:r>
          </a:p>
          <a:p>
            <a:r>
              <a:rPr lang="ja-JP" altLang="en-US" dirty="0" smtClean="0"/>
              <a:t>　◆「広島県　自然災害に関する防災教育の手引</a:t>
            </a:r>
            <a:r>
              <a:rPr lang="en-US" altLang="ja-JP" dirty="0" smtClean="0"/>
              <a:t>[</a:t>
            </a:r>
            <a:r>
              <a:rPr lang="ja-JP" altLang="en-US" dirty="0" smtClean="0"/>
              <a:t>別冊</a:t>
            </a:r>
            <a:r>
              <a:rPr lang="en-US" altLang="ja-JP" dirty="0" smtClean="0"/>
              <a:t>]</a:t>
            </a:r>
          </a:p>
          <a:p>
            <a:r>
              <a:rPr lang="ja-JP" altLang="en-US" dirty="0" smtClean="0"/>
              <a:t>　　「～平成３０年７月豪雨災害を踏まえた実践事例・資料集～」（平成</a:t>
            </a:r>
            <a:r>
              <a:rPr lang="en-US" altLang="ja-JP" dirty="0" smtClean="0"/>
              <a:t>31</a:t>
            </a:r>
            <a:r>
              <a:rPr lang="ja-JP" altLang="en-US" dirty="0" smtClean="0"/>
              <a:t>年３月）</a:t>
            </a:r>
          </a:p>
          <a:p>
            <a:endParaRPr lang="ja-JP" altLang="en-US" dirty="0" smtClean="0"/>
          </a:p>
          <a:p>
            <a:r>
              <a:rPr lang="ja-JP" altLang="en-US" dirty="0" smtClean="0"/>
              <a:t>　また，本年度</a:t>
            </a:r>
            <a:r>
              <a:rPr lang="en-US" altLang="ja-JP" dirty="0" smtClean="0"/>
              <a:t>11</a:t>
            </a:r>
            <a:r>
              <a:rPr lang="ja-JP" altLang="en-US" dirty="0" smtClean="0"/>
              <a:t>月には，追加事例として，</a:t>
            </a:r>
          </a:p>
          <a:p>
            <a:r>
              <a:rPr lang="ja-JP" altLang="en-US" dirty="0" smtClean="0"/>
              <a:t>「ひろしまマイ・タイムライン」の取組に関連した学習指導案（小学生用） （令和２年</a:t>
            </a:r>
            <a:r>
              <a:rPr lang="en-US" altLang="ja-JP" dirty="0" smtClean="0"/>
              <a:t>11</a:t>
            </a:r>
            <a:r>
              <a:rPr lang="ja-JP" altLang="en-US" dirty="0" smtClean="0"/>
              <a:t>月）を配付しました。</a:t>
            </a:r>
          </a:p>
          <a:p>
            <a:endParaRPr lang="ja-JP" altLang="en-US" dirty="0" smtClean="0"/>
          </a:p>
          <a:p>
            <a:r>
              <a:rPr lang="ja-JP" altLang="en-US" dirty="0" smtClean="0"/>
              <a:t>　災害安全についても，他の領域と同様に，児童生徒等の発達の段階を考慮して，関連する教科，総合的な学習の時間，特別活動など，学校の教育活動全体を通じた体系的な防災教育を実施していくことが求められます。</a:t>
            </a:r>
          </a:p>
          <a:p>
            <a:endParaRPr lang="ja-JP" altLang="en-US" dirty="0" smtClean="0"/>
          </a:p>
          <a:p>
            <a:endParaRPr lang="en-US" altLang="ja-JP" dirty="0" smtClean="0"/>
          </a:p>
        </p:txBody>
      </p:sp>
      <p:sp>
        <p:nvSpPr>
          <p:cNvPr id="4" name="スライド番号プレースホルダー 3"/>
          <p:cNvSpPr>
            <a:spLocks noGrp="1"/>
          </p:cNvSpPr>
          <p:nvPr>
            <p:ph type="sldNum" sz="quarter" idx="10"/>
          </p:nvPr>
        </p:nvSpPr>
        <p:spPr/>
        <p:txBody>
          <a:bodyPr/>
          <a:lstStyle/>
          <a:p>
            <a:fld id="{24D6BA04-BF2A-493F-BCD1-C56D1E334669}" type="slidenum">
              <a:rPr kumimoji="1" lang="ja-JP" altLang="en-US" smtClean="0"/>
              <a:t>20</a:t>
            </a:fld>
            <a:endParaRPr kumimoji="1" lang="ja-JP" altLang="en-US"/>
          </a:p>
        </p:txBody>
      </p:sp>
    </p:spTree>
    <p:extLst>
      <p:ext uri="{BB962C8B-B14F-4D97-AF65-F5344CB8AC3E}">
        <p14:creationId xmlns:p14="http://schemas.microsoft.com/office/powerpoint/2010/main" val="2794555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4538"/>
            <a:ext cx="4959350" cy="3721100"/>
          </a:xfrm>
        </p:spPr>
      </p:sp>
      <p:sp>
        <p:nvSpPr>
          <p:cNvPr id="3" name="ノート プレースホルダー 2"/>
          <p:cNvSpPr>
            <a:spLocks noGrp="1"/>
          </p:cNvSpPr>
          <p:nvPr>
            <p:ph type="body" idx="1"/>
          </p:nvPr>
        </p:nvSpPr>
        <p:spPr/>
        <p:txBody>
          <a:bodyPr/>
          <a:lstStyle/>
          <a:p>
            <a:r>
              <a:rPr kumimoji="1" lang="ja-JP" altLang="en-US" dirty="0" smtClean="0"/>
              <a:t>改めて</a:t>
            </a:r>
            <a:r>
              <a:rPr kumimoji="1" lang="ja-JP" altLang="en-US" dirty="0" err="1" smtClean="0"/>
              <a:t>には</a:t>
            </a:r>
            <a:r>
              <a:rPr kumimoji="1" lang="ja-JP" altLang="en-US" dirty="0" smtClean="0"/>
              <a:t>なりますが，学校安全計画の策定にあたっての留意事項は次のように示されています。</a:t>
            </a:r>
          </a:p>
          <a:p>
            <a:endParaRPr kumimoji="1" lang="en-US" altLang="ja-JP" dirty="0" smtClean="0"/>
          </a:p>
          <a:p>
            <a:r>
              <a:rPr kumimoji="1" lang="en-US" altLang="ja-JP" dirty="0" smtClean="0"/>
              <a:t>【</a:t>
            </a:r>
            <a:r>
              <a:rPr kumimoji="1" lang="ja-JP" altLang="en-US" dirty="0" smtClean="0"/>
              <a:t>必ず記載する項目・内容</a:t>
            </a:r>
            <a:r>
              <a:rPr kumimoji="1" lang="en-US" altLang="ja-JP" dirty="0" smtClean="0"/>
              <a:t>】</a:t>
            </a:r>
          </a:p>
          <a:p>
            <a:r>
              <a:rPr kumimoji="1" lang="ja-JP" altLang="en-US" dirty="0" smtClean="0"/>
              <a:t>　（１）安全教育に関すること</a:t>
            </a:r>
          </a:p>
          <a:p>
            <a:r>
              <a:rPr kumimoji="1" lang="ja-JP" altLang="en-US" dirty="0" smtClean="0"/>
              <a:t>　（２）安全管理に関すること</a:t>
            </a:r>
          </a:p>
          <a:p>
            <a:r>
              <a:rPr kumimoji="1" lang="ja-JP" altLang="en-US" dirty="0" smtClean="0"/>
              <a:t>　（３）学校安全に関する組織活動に関すること</a:t>
            </a:r>
          </a:p>
          <a:p>
            <a:r>
              <a:rPr kumimoji="1" lang="ja-JP" altLang="en-US" dirty="0" smtClean="0"/>
              <a:t>　　　　　（教職員等の研修に関することを含む）</a:t>
            </a:r>
          </a:p>
          <a:p>
            <a:endParaRPr kumimoji="1" lang="ja-JP" altLang="en-US" dirty="0" smtClean="0"/>
          </a:p>
          <a:p>
            <a:r>
              <a:rPr kumimoji="1" lang="ja-JP" altLang="en-US" dirty="0" smtClean="0"/>
              <a:t>　作成例の形式は絶対のものではありません。</a:t>
            </a:r>
          </a:p>
          <a:p>
            <a:r>
              <a:rPr kumimoji="1" lang="ja-JP" altLang="en-US" dirty="0" smtClean="0"/>
              <a:t>　各学校において，他の計画等との関連を考慮し，創意を加えて有効に活用できるものになるように，担当者だけで取り組むのではなく，様々な主体と連携して見直してみてください。</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A797A05-4084-4A06-9A63-1940E8C4B5E1}" type="slidenum">
              <a:rPr lang="en-US" altLang="ja-JP" smtClean="0">
                <a:solidFill>
                  <a:prstClr val="black"/>
                </a:solidFill>
              </a:rPr>
              <a:pPr/>
              <a:t>21</a:t>
            </a:fld>
            <a:endParaRPr lang="en-US" altLang="ja-JP">
              <a:solidFill>
                <a:prstClr val="black"/>
              </a:solidFill>
            </a:endParaRPr>
          </a:p>
        </p:txBody>
      </p:sp>
    </p:spTree>
    <p:extLst>
      <p:ext uri="{BB962C8B-B14F-4D97-AF65-F5344CB8AC3E}">
        <p14:creationId xmlns:p14="http://schemas.microsoft.com/office/powerpoint/2010/main" val="2613524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742950"/>
            <a:ext cx="4965700" cy="3725863"/>
          </a:xfrm>
        </p:spPr>
      </p:sp>
      <p:sp>
        <p:nvSpPr>
          <p:cNvPr id="3" name="ノート プレースホルダー 2"/>
          <p:cNvSpPr>
            <a:spLocks noGrp="1"/>
          </p:cNvSpPr>
          <p:nvPr>
            <p:ph type="body" idx="1"/>
          </p:nvPr>
        </p:nvSpPr>
        <p:spPr/>
        <p:txBody>
          <a:bodyPr/>
          <a:lstStyle/>
          <a:p>
            <a:pPr eaLnBrk="1" hangingPunct="1"/>
            <a:r>
              <a:rPr lang="ja-JP" altLang="en-US" sz="1200" dirty="0" smtClean="0">
                <a:latin typeface="ＭＳ ゴシック" pitchFamily="49" charset="-128"/>
                <a:ea typeface="ＭＳ ゴシック" pitchFamily="49" charset="-128"/>
              </a:rPr>
              <a:t>安全</a:t>
            </a:r>
            <a:r>
              <a:rPr lang="ja-JP" altLang="en-US" sz="1200" dirty="0">
                <a:latin typeface="ＭＳ ゴシック" pitchFamily="49" charset="-128"/>
                <a:ea typeface="ＭＳ ゴシック" pitchFamily="49" charset="-128"/>
              </a:rPr>
              <a:t>教育については，これらの資料を活用していただき，各教科等と関連付けながら実施していただけたらと思います。安全教育は，各教科等だけでなく，大雨が降っている際の注意事項や避難場所等の指導を日々行っていただいております。さまざまな機会を通じて実施していただきますようお願いします。</a:t>
            </a:r>
            <a:endParaRPr lang="en-US" altLang="ja-JP" sz="1200" dirty="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2A102C64-3E7C-4602-88EB-882A8E69B649}" type="slidenum">
              <a:rPr lang="ja-JP" altLang="en-US" smtClean="0">
                <a:solidFill>
                  <a:prstClr val="black"/>
                </a:solidFill>
              </a:rPr>
              <a:pPr/>
              <a:t>22</a:t>
            </a:fld>
            <a:endParaRPr lang="ja-JP" altLang="en-US" dirty="0">
              <a:solidFill>
                <a:prstClr val="black"/>
              </a:solidFill>
            </a:endParaRPr>
          </a:p>
        </p:txBody>
      </p:sp>
    </p:spTree>
    <p:extLst>
      <p:ext uri="{BB962C8B-B14F-4D97-AF65-F5344CB8AC3E}">
        <p14:creationId xmlns:p14="http://schemas.microsoft.com/office/powerpoint/2010/main" val="1449001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4538"/>
            <a:ext cx="4959350" cy="3721100"/>
          </a:xfrm>
        </p:spPr>
      </p:sp>
      <p:sp>
        <p:nvSpPr>
          <p:cNvPr id="3" name="ノート プレースホルダー 2"/>
          <p:cNvSpPr>
            <a:spLocks noGrp="1"/>
          </p:cNvSpPr>
          <p:nvPr>
            <p:ph type="body" idx="1"/>
          </p:nvPr>
        </p:nvSpPr>
        <p:spPr/>
        <p:txBody>
          <a:bodyPr/>
          <a:lstStyle/>
          <a:p>
            <a:r>
              <a:rPr lang="ja-JP" altLang="en-US" dirty="0" smtClean="0"/>
              <a:t>●「広島県自然災害に関する防災教育の手引</a:t>
            </a:r>
            <a:r>
              <a:rPr lang="en-US" altLang="ja-JP" dirty="0" smtClean="0"/>
              <a:t>[</a:t>
            </a:r>
            <a:r>
              <a:rPr lang="ja-JP" altLang="en-US" dirty="0" smtClean="0"/>
              <a:t>別冊</a:t>
            </a:r>
            <a:r>
              <a:rPr lang="en-US" altLang="ja-JP" dirty="0" smtClean="0"/>
              <a:t>]</a:t>
            </a:r>
            <a:r>
              <a:rPr lang="ja-JP" altLang="en-US" dirty="0" smtClean="0"/>
              <a:t>」の概要</a:t>
            </a:r>
          </a:p>
          <a:p>
            <a:r>
              <a:rPr lang="ja-JP" altLang="en-US" dirty="0" smtClean="0"/>
              <a:t>１　完成期日　平成</a:t>
            </a:r>
            <a:r>
              <a:rPr lang="en-US" altLang="ja-JP" dirty="0" smtClean="0"/>
              <a:t>31</a:t>
            </a:r>
            <a:r>
              <a:rPr lang="ja-JP" altLang="en-US" dirty="0" smtClean="0"/>
              <a:t>年３月</a:t>
            </a:r>
          </a:p>
          <a:p>
            <a:r>
              <a:rPr lang="ja-JP" altLang="en-US" dirty="0" smtClean="0"/>
              <a:t>２　特色</a:t>
            </a:r>
          </a:p>
          <a:p>
            <a:r>
              <a:rPr lang="en-US" altLang="ja-JP" dirty="0" smtClean="0"/>
              <a:t>(1)</a:t>
            </a:r>
            <a:r>
              <a:rPr lang="ja-JP" altLang="en-US" dirty="0" smtClean="0"/>
              <a:t>　これまで活用していた「広島県自然災害に関する防災教育の手引」に追加作成しました。</a:t>
            </a:r>
          </a:p>
          <a:p>
            <a:r>
              <a:rPr lang="ja-JP" altLang="en-US" dirty="0" smtClean="0"/>
              <a:t> </a:t>
            </a:r>
            <a:r>
              <a:rPr lang="en-US" altLang="ja-JP" dirty="0" smtClean="0"/>
              <a:t>(2)</a:t>
            </a:r>
            <a:r>
              <a:rPr lang="ja-JP" altLang="en-US" dirty="0" smtClean="0"/>
              <a:t>　豪雨災害の経験から学び，自然災害の被害を最小限にとどめるとともに，児童生徒等が主体的に判断し，自分や家族の命，地域を守るために行動できる力の育成を目指しています。</a:t>
            </a:r>
          </a:p>
          <a:p>
            <a:r>
              <a:rPr lang="ja-JP" altLang="en-US" dirty="0" smtClean="0"/>
              <a:t> </a:t>
            </a:r>
            <a:r>
              <a:rPr lang="en-US" altLang="ja-JP" dirty="0" smtClean="0"/>
              <a:t>(3)</a:t>
            </a:r>
            <a:r>
              <a:rPr lang="ja-JP" altLang="en-US" dirty="0" smtClean="0"/>
              <a:t>　児童生徒が経験した豪雨災害の記憶を伝承するため作文等を掲載しています。</a:t>
            </a:r>
          </a:p>
          <a:p>
            <a:r>
              <a:rPr lang="ja-JP" altLang="en-US" dirty="0" smtClean="0"/>
              <a:t> </a:t>
            </a:r>
            <a:r>
              <a:rPr lang="en-US" altLang="ja-JP" dirty="0" smtClean="0"/>
              <a:t>(4)</a:t>
            </a:r>
            <a:r>
              <a:rPr lang="ja-JP" altLang="en-US" dirty="0" smtClean="0"/>
              <a:t>　土砂災害や洪水等に関わる授業実践を掲載しています。</a:t>
            </a:r>
          </a:p>
          <a:p>
            <a:r>
              <a:rPr lang="ja-JP" altLang="en-US" dirty="0" smtClean="0"/>
              <a:t> </a:t>
            </a:r>
            <a:r>
              <a:rPr lang="en-US" altLang="ja-JP" dirty="0" smtClean="0"/>
              <a:t>(5)</a:t>
            </a:r>
            <a:r>
              <a:rPr lang="ja-JP" altLang="en-US" dirty="0" smtClean="0"/>
              <a:t>　県土木建築局砂防課を始め，広島地方気象台，国土地理院，広島大学に御協力いただいた防災教育資料を掲載しています。</a:t>
            </a:r>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4D6BA04-BF2A-493F-BCD1-C56D1E334669}" type="slidenum">
              <a:rPr kumimoji="1" lang="ja-JP" altLang="en-US" smtClean="0"/>
              <a:t>23</a:t>
            </a:fld>
            <a:endParaRPr kumimoji="1" lang="ja-JP" altLang="en-US"/>
          </a:p>
        </p:txBody>
      </p:sp>
    </p:spTree>
    <p:extLst>
      <p:ext uri="{BB962C8B-B14F-4D97-AF65-F5344CB8AC3E}">
        <p14:creationId xmlns:p14="http://schemas.microsoft.com/office/powerpoint/2010/main" val="186340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5080" indent="-285350">
              <a:spcBef>
                <a:spcPct val="30000"/>
              </a:spcBef>
              <a:defRPr kumimoji="1" sz="1200">
                <a:solidFill>
                  <a:schemeClr val="tx1"/>
                </a:solidFill>
                <a:latin typeface="Times New Roman" pitchFamily="18" charset="0"/>
                <a:ea typeface="ＭＳ Ｐ明朝" pitchFamily="18" charset="-128"/>
              </a:defRPr>
            </a:lvl2pPr>
            <a:lvl3pPr marL="1146156" indent="-228280">
              <a:spcBef>
                <a:spcPct val="30000"/>
              </a:spcBef>
              <a:defRPr kumimoji="1" sz="1200">
                <a:solidFill>
                  <a:schemeClr val="tx1"/>
                </a:solidFill>
                <a:latin typeface="Times New Roman" pitchFamily="18" charset="0"/>
                <a:ea typeface="ＭＳ Ｐ明朝" pitchFamily="18" charset="-128"/>
              </a:defRPr>
            </a:lvl3pPr>
            <a:lvl4pPr marL="1604301" indent="-228280">
              <a:spcBef>
                <a:spcPct val="30000"/>
              </a:spcBef>
              <a:defRPr kumimoji="1" sz="1200">
                <a:solidFill>
                  <a:schemeClr val="tx1"/>
                </a:solidFill>
                <a:latin typeface="Times New Roman" pitchFamily="18" charset="0"/>
                <a:ea typeface="ＭＳ Ｐ明朝" pitchFamily="18" charset="-128"/>
              </a:defRPr>
            </a:lvl4pPr>
            <a:lvl5pPr marL="2062447" indent="-228280">
              <a:spcBef>
                <a:spcPct val="30000"/>
              </a:spcBef>
              <a:defRPr kumimoji="1" sz="1200">
                <a:solidFill>
                  <a:schemeClr val="tx1"/>
                </a:solidFill>
                <a:latin typeface="Times New Roman" pitchFamily="18" charset="0"/>
                <a:ea typeface="ＭＳ Ｐ明朝" pitchFamily="18" charset="-128"/>
              </a:defRPr>
            </a:lvl5pPr>
            <a:lvl6pPr marL="2519006" indent="-22828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5566" indent="-22828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32126" indent="-22828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8686" indent="-22828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5E5676DC-4567-4C85-AF14-BA3FC3968BE5}" type="slidenum">
              <a:rPr lang="en-US" altLang="ja-JP">
                <a:solidFill>
                  <a:prstClr val="black"/>
                </a:solidFill>
                <a:ea typeface="ＭＳ Ｐゴシック" pitchFamily="50" charset="-128"/>
              </a:rPr>
              <a:pPr>
                <a:spcBef>
                  <a:spcPct val="0"/>
                </a:spcBef>
              </a:pPr>
              <a:t>24</a:t>
            </a:fld>
            <a:endParaRPr lang="en-US" altLang="ja-JP">
              <a:solidFill>
                <a:prstClr val="black"/>
              </a:solidFill>
              <a:ea typeface="ＭＳ Ｐゴシック" pitchFamily="50" charset="-128"/>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ja-JP" altLang="en-US" dirty="0" smtClean="0"/>
              <a:t>　また，本講習会のために，広島県土木建築局砂防課から情報提供をいただきました。</a:t>
            </a:r>
          </a:p>
          <a:p>
            <a:pPr eaLnBrk="1" hangingPunct="1"/>
            <a:r>
              <a:rPr lang="ja-JP" altLang="en-US" dirty="0" smtClean="0"/>
              <a:t>　これは，砂防課が行っておられる出前講座資料です。砂防課では，２種類の出前講座（砂防出前講座，河川出前講座）を行っておられます。また，今回は，その出前講座の際に，子供たちに直接話をする内容を示したパワーポイントの資料を情報提供いただいています。</a:t>
            </a:r>
          </a:p>
          <a:p>
            <a:pPr eaLnBrk="1" hangingPunct="1"/>
            <a:r>
              <a:rPr lang="ja-JP" altLang="en-US" dirty="0" smtClean="0"/>
              <a:t>　学校の教職員だけでなく，専門的な知識を有している方々の知恵を活用できる機会にあるかとおもいますので，出前講座について，活用を御検討ください。</a:t>
            </a:r>
          </a:p>
          <a:p>
            <a:pPr eaLnBrk="1" hangingPunct="1"/>
            <a:endParaRPr lang="en-US" altLang="ja-JP" dirty="0" smtClean="0"/>
          </a:p>
          <a:p>
            <a:pPr eaLnBrk="1" hangingPunct="1"/>
            <a:r>
              <a:rPr lang="ja-JP" altLang="en-US" dirty="0" smtClean="0"/>
              <a:t>資料は，下記のとおりです。</a:t>
            </a:r>
          </a:p>
          <a:p>
            <a:pPr eaLnBrk="1" hangingPunct="1"/>
            <a:r>
              <a:rPr lang="ja-JP" altLang="en-US" dirty="0" smtClean="0"/>
              <a:t>・砂防出前講座チラシ </a:t>
            </a:r>
            <a:r>
              <a:rPr lang="en-US" altLang="ja-JP" dirty="0" smtClean="0"/>
              <a:t>(PDF</a:t>
            </a:r>
            <a:r>
              <a:rPr lang="ja-JP" altLang="en-US" dirty="0" smtClean="0"/>
              <a:t>ファイル</a:t>
            </a:r>
            <a:r>
              <a:rPr lang="en-US" altLang="ja-JP" dirty="0" smtClean="0"/>
              <a:t>)(868KB)</a:t>
            </a:r>
          </a:p>
          <a:p>
            <a:pPr eaLnBrk="1" hangingPunct="1"/>
            <a:r>
              <a:rPr lang="ja-JP" altLang="en-US" dirty="0" smtClean="0"/>
              <a:t>・出前講座</a:t>
            </a:r>
            <a:r>
              <a:rPr lang="en-US" altLang="ja-JP" dirty="0" smtClean="0"/>
              <a:t>(</a:t>
            </a:r>
            <a:r>
              <a:rPr lang="ja-JP" altLang="en-US" dirty="0" smtClean="0"/>
              <a:t>河川</a:t>
            </a:r>
            <a:r>
              <a:rPr lang="en-US" altLang="ja-JP" dirty="0" smtClean="0"/>
              <a:t>)</a:t>
            </a:r>
            <a:r>
              <a:rPr lang="ja-JP" altLang="en-US" dirty="0" smtClean="0"/>
              <a:t>チラシ </a:t>
            </a:r>
            <a:r>
              <a:rPr lang="en-US" altLang="ja-JP" dirty="0" smtClean="0"/>
              <a:t>(PDF</a:t>
            </a:r>
            <a:r>
              <a:rPr lang="ja-JP" altLang="en-US" dirty="0" smtClean="0"/>
              <a:t>ファイル</a:t>
            </a:r>
            <a:r>
              <a:rPr lang="en-US" altLang="ja-JP" dirty="0" smtClean="0"/>
              <a:t>)(480KB)</a:t>
            </a:r>
          </a:p>
          <a:p>
            <a:pPr eaLnBrk="1" hangingPunct="1"/>
            <a:r>
              <a:rPr lang="ja-JP" altLang="en-US" dirty="0" smtClean="0"/>
              <a:t>・出前講座時のパワーポイント資料その① </a:t>
            </a:r>
            <a:r>
              <a:rPr lang="en-US" altLang="ja-JP" dirty="0" smtClean="0"/>
              <a:t>(</a:t>
            </a:r>
            <a:r>
              <a:rPr lang="ja-JP" altLang="en-US" dirty="0" smtClean="0"/>
              <a:t>その他のファイル</a:t>
            </a:r>
            <a:r>
              <a:rPr lang="en-US" altLang="ja-JP" dirty="0" smtClean="0"/>
              <a:t>)(9.29MB)</a:t>
            </a:r>
          </a:p>
          <a:p>
            <a:pPr eaLnBrk="1" hangingPunct="1"/>
            <a:r>
              <a:rPr lang="ja-JP" altLang="en-US" dirty="0" smtClean="0"/>
              <a:t>・出前講座時のパワーポイント資料その② </a:t>
            </a:r>
            <a:r>
              <a:rPr lang="en-US" altLang="ja-JP" dirty="0" smtClean="0"/>
              <a:t>(</a:t>
            </a:r>
            <a:r>
              <a:rPr lang="ja-JP" altLang="en-US" dirty="0" smtClean="0"/>
              <a:t>その他のファイル</a:t>
            </a:r>
            <a:r>
              <a:rPr lang="en-US" altLang="ja-JP" dirty="0" smtClean="0"/>
              <a:t>)(7.2MB)</a:t>
            </a:r>
          </a:p>
          <a:p>
            <a:pPr eaLnBrk="1" hangingPunct="1"/>
            <a:r>
              <a:rPr lang="ja-JP" altLang="en-US" dirty="0" smtClean="0"/>
              <a:t>　（</a:t>
            </a:r>
            <a:r>
              <a:rPr lang="en-US" altLang="ja-JP" dirty="0" smtClean="0"/>
              <a:t>※</a:t>
            </a:r>
            <a:r>
              <a:rPr lang="ja-JP" altLang="en-US" dirty="0" smtClean="0"/>
              <a:t>出前講座時のパワーポイント資料①②は，出前講座時のシナリオとなります。より詳細に内容を確認したい場合にお読みください。）　</a:t>
            </a:r>
          </a:p>
          <a:p>
            <a:pPr eaLnBrk="1" hangingPunct="1"/>
            <a:endParaRPr lang="ja-JP"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呉昭和高等学校の学校安全計画や危機管理マニュアル等をまとめた冊子には，学校安全に対する学校の考え方が，「はじめに」として示されています。</a:t>
            </a:r>
            <a:endParaRPr kumimoji="1" lang="en-US" altLang="ja-JP" dirty="0" smtClean="0"/>
          </a:p>
          <a:p>
            <a:endParaRPr kumimoji="1" lang="en-US" altLang="ja-JP" dirty="0" smtClean="0"/>
          </a:p>
          <a:p>
            <a:r>
              <a:rPr kumimoji="1" lang="ja-JP" altLang="en-US" dirty="0" smtClean="0"/>
              <a:t>　この「はじめ」には，次のように書かれています。</a:t>
            </a:r>
            <a:endParaRPr kumimoji="1" lang="en-US" altLang="ja-JP" dirty="0" smtClean="0"/>
          </a:p>
          <a:p>
            <a:r>
              <a:rPr kumimoji="1" lang="ja-JP" altLang="en-US" dirty="0" smtClean="0"/>
              <a:t>「（中略）近年，予見不能な衝撃的な事件や地震等による自然災害により全国各地で尊い人命が失われた被害も多発し，また，学校内外において事件や事故が頻発し，生徒が安全に安心して日常生活を送ることができない状況にあります。</a:t>
            </a:r>
          </a:p>
          <a:p>
            <a:r>
              <a:rPr kumimoji="1" lang="ja-JP" altLang="en-US" dirty="0" smtClean="0"/>
              <a:t>　このような状況を踏まえ，学校内外の事件・事故・災害等の様々な危機を未然に防止することや，発生時には迅速で適切な対応策を講じ，被害や損失を最小限にとどめ，二次的な被害が発生しないようにするとともに，再発を防止すること等を目的として，従来の個別に対応していた緊急時対応を発展させ，危機管理マニュアルとして整理統合することとしました。</a:t>
            </a:r>
          </a:p>
          <a:p>
            <a:r>
              <a:rPr kumimoji="1" lang="ja-JP" altLang="en-US" dirty="0" smtClean="0"/>
              <a:t>　この冊子は，できるだけ具体的に，学校安全及び危機管理に係る考え方と具体的手立てについて，緊急時における各メンバーの行動指針や行動計画，地域社会やマスコミ等への対応指針等の行動手順を事前に計画し，示したものです。</a:t>
            </a:r>
          </a:p>
          <a:p>
            <a:r>
              <a:rPr kumimoji="1" lang="ja-JP" altLang="en-US" dirty="0" smtClean="0"/>
              <a:t>　作成に当たっては，関連部署の先生方に多大な協力をいただきました。しかしながら，完璧なものができたとは考えておりません。まずは，現状を考えるたたき台として作成しました。今後は，更に充実した内容に改定していくことが必要になってきます。ご協力をお願いいたします。」（呉昭和高等学校「学校安全及び危機管理に係る考え方と具体的な手立て」冊子「はじめに」から引用）</a:t>
            </a:r>
            <a:endParaRPr kumimoji="1" lang="en-US" altLang="ja-JP" dirty="0" smtClean="0"/>
          </a:p>
          <a:p>
            <a:endParaRPr kumimoji="1" lang="en-US" altLang="ja-JP" dirty="0" smtClean="0"/>
          </a:p>
          <a:p>
            <a:r>
              <a:rPr kumimoji="1" lang="ja-JP" altLang="en-US" dirty="0" smtClean="0"/>
              <a:t>　いかがでしょうか。このような学校の考え方が示してあると，学校の取組がより詳しく分かり，スムーズに教職員と連携を進めたり研修にも役立てたりすることができます。人事異動などがあっても，生徒等の安全指導を年度当初からスムースに行うことができます。</a:t>
            </a:r>
            <a:endParaRPr kumimoji="1" lang="en-US" altLang="ja-JP" dirty="0" smtClean="0"/>
          </a:p>
          <a:p>
            <a:r>
              <a:rPr kumimoji="1" lang="ja-JP" altLang="en-US" dirty="0" smtClean="0"/>
              <a:t>みなさんの学校においても，学校安全計画や危機管理マニュアルは作成されていると思いますが，このような考え方は共有されているでしょうか。今一度，各学校の資料を確認してみてください。</a:t>
            </a:r>
            <a:endParaRPr kumimoji="1" lang="en-US" altLang="ja-JP" dirty="0" smtClean="0"/>
          </a:p>
          <a:p>
            <a:pPr defTabSz="913120">
              <a:defRPr/>
            </a:pPr>
            <a:endParaRPr kumimoji="1" lang="en-US" altLang="ja-JP" dirty="0" smtClean="0"/>
          </a:p>
          <a:p>
            <a:pPr defTabSz="913120">
              <a:defRPr/>
            </a:pPr>
            <a:r>
              <a:rPr kumimoji="1" lang="ja-JP" altLang="en-US" dirty="0" smtClean="0"/>
              <a:t>　</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C2FC805-9120-4731-8F81-DAEB6AA2BDB3}" type="slidenum">
              <a:rPr kumimoji="1" lang="ja-JP" altLang="en-US" smtClean="0"/>
              <a:t>3</a:t>
            </a:fld>
            <a:endParaRPr kumimoji="1" lang="ja-JP" altLang="en-US"/>
          </a:p>
        </p:txBody>
      </p:sp>
    </p:spTree>
    <p:extLst>
      <p:ext uri="{BB962C8B-B14F-4D97-AF65-F5344CB8AC3E}">
        <p14:creationId xmlns:p14="http://schemas.microsoft.com/office/powerpoint/2010/main" val="3643315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a:t>
            </a:r>
            <a:r>
              <a:rPr kumimoji="1" lang="en-US" altLang="ja-JP" dirty="0" smtClean="0"/>
              <a:t>11</a:t>
            </a:r>
            <a:r>
              <a:rPr kumimoji="1" lang="ja-JP" altLang="en-US" dirty="0" smtClean="0"/>
              <a:t>月には，県立世羅高等学校においては，消防署と連携のもと，実際に避難をするのではなくて，紙上訓練が行われました。地震や火災などの災害が起きた時，安全に避難できるよう避難場所の確認と正しい避難経路について，自ら判断し，主体的に行動できる力を身につけ，防災意識を高めることを目的として行われた避難訓練です。</a:t>
            </a:r>
          </a:p>
          <a:p>
            <a:r>
              <a:rPr kumimoji="1" lang="ja-JP" altLang="en-US" dirty="0" smtClean="0"/>
              <a:t>　各クラスで，火元に応じて生徒がどう避難するのが良いのかを考え，その避難経路を選択した理由をグループで話し合うという取組として実施されました。</a:t>
            </a:r>
            <a:endParaRPr kumimoji="1" lang="en-US" altLang="ja-JP" dirty="0" smtClean="0"/>
          </a:p>
          <a:p>
            <a:r>
              <a:rPr kumimoji="1" lang="ja-JP" altLang="en-US" dirty="0" smtClean="0"/>
              <a:t>　</a:t>
            </a:r>
            <a:endParaRPr kumimoji="1" lang="en-US" altLang="ja-JP" dirty="0" smtClean="0"/>
          </a:p>
          <a:p>
            <a:r>
              <a:rPr kumimoji="1" lang="ja-JP" altLang="en-US" dirty="0" smtClean="0"/>
              <a:t>　ポイントとしては，避難訓練として実施することについて，地域の消防署と連携をしておくことです。世羅高等学校も消防署と連携をして，本訓練を計画されています。</a:t>
            </a:r>
            <a:endParaRPr kumimoji="1" lang="en-US" altLang="ja-JP" dirty="0" smtClean="0"/>
          </a:p>
          <a:p>
            <a:r>
              <a:rPr kumimoji="1" lang="ja-JP" altLang="en-US" dirty="0" smtClean="0"/>
              <a:t>参考：</a:t>
            </a:r>
            <a:r>
              <a:rPr kumimoji="1" lang="en-US" altLang="ja-JP" dirty="0" smtClean="0"/>
              <a:t>http://www.sera-h.hiroshima-c.ed.jp/pdf/R21119hinankunren.pdf</a:t>
            </a:r>
          </a:p>
          <a:p>
            <a:endParaRPr kumimoji="1" lang="ja-JP" altLang="en-US" dirty="0"/>
          </a:p>
        </p:txBody>
      </p:sp>
      <p:sp>
        <p:nvSpPr>
          <p:cNvPr id="4" name="スライド番号プレースホルダー 3"/>
          <p:cNvSpPr>
            <a:spLocks noGrp="1"/>
          </p:cNvSpPr>
          <p:nvPr>
            <p:ph type="sldNum" sz="quarter" idx="10"/>
          </p:nvPr>
        </p:nvSpPr>
        <p:spPr/>
        <p:txBody>
          <a:bodyPr/>
          <a:lstStyle/>
          <a:p>
            <a:fld id="{DC2FC805-9120-4731-8F81-DAEB6AA2BDB3}" type="slidenum">
              <a:rPr kumimoji="1" lang="ja-JP" altLang="en-US" smtClean="0"/>
              <a:t>4</a:t>
            </a:fld>
            <a:endParaRPr kumimoji="1" lang="ja-JP" altLang="en-US"/>
          </a:p>
        </p:txBody>
      </p:sp>
    </p:spTree>
    <p:extLst>
      <p:ext uri="{BB962C8B-B14F-4D97-AF65-F5344CB8AC3E}">
        <p14:creationId xmlns:p14="http://schemas.microsoft.com/office/powerpoint/2010/main" val="1793462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 </a:t>
            </a:r>
            <a:endParaRPr lang="ja-JP" altLang="ja-JP" dirty="0"/>
          </a:p>
          <a:p>
            <a:r>
              <a:rPr lang="ja-JP" altLang="ja-JP" dirty="0"/>
              <a:t>学校安全とは，どのような分野でしょうか？どのような特色があるのでしょうか。また，どのように進めていくことが求められているのでしょうか。そのことから改めてその点について考えてみましょう。</a:t>
            </a:r>
          </a:p>
          <a:p>
            <a:r>
              <a:rPr lang="en-US" altLang="ja-JP" dirty="0"/>
              <a:t> </a:t>
            </a:r>
            <a:endParaRPr lang="ja-JP" altLang="ja-JP" dirty="0"/>
          </a:p>
          <a:p>
            <a:r>
              <a:rPr lang="ja-JP" altLang="ja-JP" dirty="0"/>
              <a:t>学校安全とは，</a:t>
            </a:r>
          </a:p>
          <a:p>
            <a:r>
              <a:rPr lang="ja-JP" altLang="ja-JP" dirty="0"/>
              <a:t>学校保健，学校給食とともに，学校健康教育の３領域のひとつです。</a:t>
            </a:r>
          </a:p>
          <a:p>
            <a:r>
              <a:rPr lang="en-US" altLang="ja-JP" dirty="0"/>
              <a:t> </a:t>
            </a:r>
            <a:endParaRPr lang="ja-JP" altLang="ja-JP" dirty="0"/>
          </a:p>
          <a:p>
            <a:r>
              <a:rPr lang="ja-JP" altLang="ja-JP" dirty="0"/>
              <a:t>　それぞれが独自の機能を担いつつ，相互に関連を図りながら，児童生徒等の健康や安全を確保するとともに，生涯にわたり，自らの心身の健康を育み，安全を確保することのできる基礎的な素養を育成していくために，一体的に取り組まれていくものです。</a:t>
            </a:r>
          </a:p>
          <a:p>
            <a:r>
              <a:rPr lang="en-US" altLang="ja-JP" dirty="0"/>
              <a:t> </a:t>
            </a:r>
            <a:endParaRPr lang="ja-JP" altLang="ja-JP" dirty="0"/>
          </a:p>
          <a:p>
            <a:r>
              <a:rPr lang="ja-JP" altLang="ja-JP" dirty="0"/>
              <a:t>学校安全のねらいとは，どのような内容でしょうか。</a:t>
            </a:r>
          </a:p>
          <a:p>
            <a:r>
              <a:rPr lang="ja-JP" altLang="ja-JP" dirty="0"/>
              <a:t>「生きる力」をはぐくむ学校での安全教育（</a:t>
            </a:r>
            <a:r>
              <a:rPr lang="en-US" altLang="ja-JP" dirty="0"/>
              <a:t>2019</a:t>
            </a:r>
            <a:r>
              <a:rPr lang="ja-JP" altLang="ja-JP" dirty="0"/>
              <a:t>年３月）改訂２版発行には，</a:t>
            </a:r>
          </a:p>
          <a:p>
            <a:r>
              <a:rPr lang="ja-JP" altLang="ja-JP" dirty="0"/>
              <a:t>児童生徒等が，自他の生命の尊重を基盤として，自ら安全に行動し，他の人や社会の安全に貢献できる資質・能力を育成するとともに，児童生徒等の安全を確保するための環境を整えること。</a:t>
            </a:r>
          </a:p>
          <a:p>
            <a:r>
              <a:rPr lang="ja-JP" altLang="ja-JP" dirty="0"/>
              <a:t>と示されています。</a:t>
            </a:r>
          </a:p>
          <a:p>
            <a:r>
              <a:rPr lang="ja-JP" altLang="ja-JP" dirty="0"/>
              <a:t>　さらに，現代的な諸課題に対応して求められる資質・能力の一つの例として，中央教育審議会において，「安全に関する資質・能力」と示され，安全教育の目標としては，次のように示されています。</a:t>
            </a:r>
          </a:p>
          <a:p>
            <a:r>
              <a:rPr lang="en-US" altLang="ja-JP" dirty="0"/>
              <a:t> </a:t>
            </a:r>
            <a:endParaRPr lang="ja-JP" altLang="ja-JP" dirty="0"/>
          </a:p>
          <a:p>
            <a:r>
              <a:rPr lang="ja-JP" altLang="ja-JP" dirty="0"/>
              <a:t>安全教育の目標</a:t>
            </a:r>
            <a:r>
              <a:rPr lang="en-US" altLang="ja-JP" dirty="0"/>
              <a:t>[</a:t>
            </a:r>
            <a:r>
              <a:rPr lang="ja-JP" altLang="ja-JP" dirty="0"/>
              <a:t>「生きる力」をはぐくむ学校での安全教育（</a:t>
            </a:r>
            <a:r>
              <a:rPr lang="en-US" altLang="ja-JP" dirty="0"/>
              <a:t>2019</a:t>
            </a:r>
            <a:r>
              <a:rPr lang="ja-JP" altLang="ja-JP" dirty="0"/>
              <a:t>年３月）改訂２版発行参照</a:t>
            </a:r>
            <a:r>
              <a:rPr lang="en-US" altLang="ja-JP" dirty="0"/>
              <a:t>]P27</a:t>
            </a:r>
            <a:endParaRPr lang="ja-JP" altLang="ja-JP" dirty="0"/>
          </a:p>
          <a:p>
            <a:r>
              <a:rPr lang="ja-JP" altLang="ja-JP" dirty="0"/>
              <a:t>日常生活全般における安全確保のために必要な事項を実践的に理解し，自他の生命尊重を基盤として，生涯を通じて安全な生活を送ると基礎を培うとともに，進んで安全で安心な社会づくりに参加し貢献できるような資質・能力を次のとおり育成することを目指す。</a:t>
            </a:r>
          </a:p>
          <a:p>
            <a:r>
              <a:rPr lang="ja-JP" altLang="ja-JP" dirty="0"/>
              <a:t>○様々な自然災害や事件・事故等の危険性，安全で安心な社会づくりの意義を理解し，安全な生活を実現するために必要な知識や技能を身に付けていること。</a:t>
            </a:r>
            <a:r>
              <a:rPr lang="en-US" altLang="ja-JP" dirty="0"/>
              <a:t>(</a:t>
            </a:r>
            <a:r>
              <a:rPr lang="ja-JP" altLang="ja-JP" dirty="0"/>
              <a:t>知識・技能</a:t>
            </a:r>
            <a:r>
              <a:rPr lang="en-US" altLang="ja-JP" dirty="0"/>
              <a:t>)</a:t>
            </a:r>
            <a:endParaRPr lang="ja-JP" altLang="ja-JP" dirty="0"/>
          </a:p>
          <a:p>
            <a:r>
              <a:rPr lang="ja-JP" altLang="ja-JP" dirty="0"/>
              <a:t>○自らの安全の状況を適切に評価するとともに，必要な情報を収集し，安全な生活を実現するために何が必要かを考え，適切に意思決定し，行動するために必要な力を身に付けていること。（思考力・判断力・表現力等）</a:t>
            </a:r>
          </a:p>
          <a:p>
            <a:r>
              <a:rPr lang="ja-JP" altLang="ja-JP" dirty="0"/>
              <a:t>○安全に関する様々な課題に感心をもち，主体的に自他の安全な生活を実現しようとしたり，安全で安心な社会づくりに貢献しようとしたりする態度を身に付けていること。（学びに向かう力・人間性等）</a:t>
            </a:r>
          </a:p>
          <a:p>
            <a:r>
              <a:rPr lang="en-US" altLang="ja-JP" dirty="0"/>
              <a:t> </a:t>
            </a:r>
            <a:endParaRPr lang="ja-JP" altLang="ja-JP" dirty="0"/>
          </a:p>
          <a:p>
            <a:r>
              <a:rPr lang="ja-JP" altLang="ja-JP" dirty="0"/>
              <a:t>　各学校においては，これを踏まえ，児童生徒等や学校，地域の実態及び児童生徒等の発達の段階を考慮して学校の特色を生かした目標や指導の重点を計画し，危険な状況を適切に判断し，回避するために最善を尽くそうとする「主体的に行動する態度」を育成する重要性が示されています</a:t>
            </a:r>
            <a:r>
              <a:rPr lang="ja-JP" altLang="ja-JP" dirty="0" smtClean="0"/>
              <a:t>。</a:t>
            </a:r>
            <a:endParaRPr lang="en-US" altLang="ja-JP" dirty="0" smtClean="0"/>
          </a:p>
          <a:p>
            <a:endParaRPr lang="en-US" altLang="ja-JP" dirty="0" smtClean="0"/>
          </a:p>
          <a:p>
            <a:r>
              <a:rPr lang="ja-JP" altLang="ja-JP" dirty="0" smtClean="0"/>
              <a:t>学校安全の領域とは，「生活安全」「交通安全」「災害安全」の３つの領域が挙げられます。</a:t>
            </a:r>
          </a:p>
          <a:p>
            <a:r>
              <a:rPr lang="ja-JP" altLang="ja-JP" dirty="0" smtClean="0"/>
              <a:t>「生活安全」とは，学校・家庭など日常生活で起こる事件・事故を取り扱う領域です。誘拐や傷害などの犯罪被害防止も含まれます。</a:t>
            </a:r>
          </a:p>
          <a:p>
            <a:r>
              <a:rPr lang="ja-JP" altLang="ja-JP" dirty="0" smtClean="0"/>
              <a:t>「交通安全」とは，様々な交通場面における危険と安全，事故防止が含まれる領域です。</a:t>
            </a:r>
          </a:p>
          <a:p>
            <a:r>
              <a:rPr lang="ja-JP" altLang="ja-JP" dirty="0" smtClean="0"/>
              <a:t>「災害安全」とは，地震・津波災害。火山災害，風水（雪）害等の自然災害に加え，火災や原子力災害も含まれる領域です。</a:t>
            </a:r>
          </a:p>
          <a:p>
            <a:r>
              <a:rPr lang="ja-JP" altLang="ja-JP" dirty="0" smtClean="0"/>
              <a:t>主には，この３つの領域となります。先ほど，学校安全担当者のお話をしましたが，この３つの領域ごとに，学校の取組を考えてみると，例えば「生活安全」では，犯罪被害防止を扱うことから生徒指導部の先生方が関わられることも多いのではないかと思います。また，「交通安全」では，警察との連携があることから，管理職が対応したり，総務部などが担当したりすることもあるかと思います。また，「災害安全」では，総合的な学習の時間や総合的な探究の時間との関わりをもたせて，防災教育に取り組んで</a:t>
            </a:r>
            <a:r>
              <a:rPr lang="ja-JP" altLang="ja-JP" dirty="0" smtClean="0"/>
              <a:t>いる</a:t>
            </a:r>
            <a:r>
              <a:rPr kumimoji="1" lang="ja-JP" altLang="ja-JP" sz="1200" kern="1200" dirty="0" smtClean="0">
                <a:solidFill>
                  <a:schemeClr val="tx1"/>
                </a:solidFill>
                <a:effectLst/>
                <a:latin typeface="+mn-lt"/>
                <a:ea typeface="+mn-ea"/>
                <a:cs typeface="+mn-cs"/>
              </a:rPr>
              <a:t>学校も多い</a:t>
            </a:r>
            <a:r>
              <a:rPr lang="ja-JP" altLang="ja-JP" dirty="0" smtClean="0"/>
              <a:t>こと</a:t>
            </a:r>
            <a:r>
              <a:rPr lang="ja-JP" altLang="ja-JP" dirty="0" smtClean="0"/>
              <a:t>から，教育課程を扱う教務部が担当したりしていることもあるかもしれません。</a:t>
            </a:r>
          </a:p>
          <a:p>
            <a:r>
              <a:rPr lang="en-US" altLang="ja-JP" dirty="0" smtClean="0"/>
              <a:t> </a:t>
            </a:r>
            <a:endParaRPr lang="ja-JP" altLang="ja-JP" dirty="0" smtClean="0"/>
          </a:p>
          <a:p>
            <a:r>
              <a:rPr lang="ja-JP" altLang="ja-JP" dirty="0" smtClean="0"/>
              <a:t>また，近年では，スマートフォンやＳＮＳの普及など児童生徒等を取り巻く環境の変化や学校を標的とした新たな危機事象も懸念されています。従来想定されていなかった新たな危機事象の出現などに応じて，学校安全の在り方を柔軟に見直していくことが必要です。</a:t>
            </a:r>
            <a:endParaRPr lang="ja-JP"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DC2FC805-9120-4731-8F81-DAEB6AA2BDB3}" type="slidenum">
              <a:rPr kumimoji="1" lang="ja-JP" altLang="en-US" smtClean="0"/>
              <a:t>5</a:t>
            </a:fld>
            <a:endParaRPr kumimoji="1" lang="ja-JP" altLang="en-US"/>
          </a:p>
        </p:txBody>
      </p:sp>
    </p:spTree>
    <p:extLst>
      <p:ext uri="{BB962C8B-B14F-4D97-AF65-F5344CB8AC3E}">
        <p14:creationId xmlns:p14="http://schemas.microsoft.com/office/powerpoint/2010/main" val="221655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smtClean="0"/>
              <a:t>これら</a:t>
            </a:r>
            <a:r>
              <a:rPr lang="ja-JP" altLang="ja-JP" dirty="0"/>
              <a:t>の各領域を通じて，安全教育と安全管理に関する活動を充実させることが重要です。</a:t>
            </a:r>
          </a:p>
          <a:p>
            <a:r>
              <a:rPr lang="en-US" altLang="ja-JP" dirty="0"/>
              <a:t> </a:t>
            </a:r>
            <a:endParaRPr lang="ja-JP" altLang="ja-JP" dirty="0"/>
          </a:p>
          <a:p>
            <a:r>
              <a:rPr lang="ja-JP" altLang="ja-JP" dirty="0"/>
              <a:t>安全教育とは。</a:t>
            </a:r>
          </a:p>
          <a:p>
            <a:r>
              <a:rPr lang="ja-JP" altLang="ja-JP" dirty="0"/>
              <a:t>児童生徒等が自らの活動や外部環境に存在する様々な危険を制御して，自ら安全に行動したり，他の人や社会の安全のために貢献したりできるようにすることを目指す安全教育。</a:t>
            </a:r>
          </a:p>
          <a:p>
            <a:r>
              <a:rPr lang="en-US" altLang="ja-JP" dirty="0"/>
              <a:t> </a:t>
            </a:r>
            <a:endParaRPr lang="ja-JP" altLang="ja-JP" dirty="0"/>
          </a:p>
          <a:p>
            <a:r>
              <a:rPr lang="ja-JP" altLang="ja-JP" dirty="0"/>
              <a:t>安全管理とは。</a:t>
            </a:r>
          </a:p>
          <a:p>
            <a:r>
              <a:rPr lang="ja-JP" altLang="ja-JP" dirty="0"/>
              <a:t>児童生徒等を取り巻く環境を安全に整えることを目指す安全管理。</a:t>
            </a:r>
          </a:p>
          <a:p>
            <a:r>
              <a:rPr lang="en-US" altLang="ja-JP" dirty="0"/>
              <a:t> </a:t>
            </a:r>
            <a:endParaRPr lang="ja-JP" altLang="ja-JP" dirty="0"/>
          </a:p>
          <a:p>
            <a:r>
              <a:rPr lang="ja-JP" altLang="ja-JP" dirty="0"/>
              <a:t>そして，両者の活動を円滑に進めるための組織活動という３つの主要な活動から構成されています。</a:t>
            </a:r>
          </a:p>
          <a:p>
            <a:r>
              <a:rPr lang="en-US" altLang="ja-JP" dirty="0"/>
              <a:t> </a:t>
            </a:r>
            <a:endParaRPr lang="ja-JP" altLang="ja-JP" dirty="0"/>
          </a:p>
          <a:p>
            <a:r>
              <a:rPr lang="ja-JP" altLang="ja-JP" dirty="0"/>
              <a:t>組織活動を円滑に進めるためのポイントは，次の２つです。</a:t>
            </a:r>
          </a:p>
          <a:p>
            <a:r>
              <a:rPr lang="ja-JP" altLang="ja-JP" dirty="0"/>
              <a:t>・教職員の役割分担と研修</a:t>
            </a:r>
          </a:p>
          <a:p>
            <a:r>
              <a:rPr lang="ja-JP" altLang="ja-JP" dirty="0"/>
              <a:t>・家庭及び地域社会との密接な連携</a:t>
            </a:r>
          </a:p>
          <a:p>
            <a:r>
              <a:rPr kumimoji="1" lang="ja-JP" altLang="en-US" dirty="0" smtClean="0"/>
              <a:t>学校安全を含めて，学校保健，学校給食などを含む健康教育においては，マネジメントが重要になってくることが示されています。</a:t>
            </a:r>
          </a:p>
          <a:p>
            <a:r>
              <a:rPr kumimoji="1" lang="ja-JP" altLang="en-US" dirty="0" smtClean="0"/>
              <a:t>先ほど，コロナ渦での学校の避難訓練の事例を紹介しましたが，既存の学校安全計画を見直す必要があるということが，まさに本年度行っています。</a:t>
            </a:r>
          </a:p>
          <a:p>
            <a:r>
              <a:rPr kumimoji="1" lang="ja-JP" altLang="en-US" dirty="0" smtClean="0"/>
              <a:t>また，いつ何時，危険や危機が訪れるかが分からないという特徴はあるので，非常時には何をどのようにしないとならないかについては，学校として整理する必要があります。</a:t>
            </a:r>
          </a:p>
          <a:p>
            <a:r>
              <a:rPr kumimoji="1" lang="ja-JP" altLang="en-US" dirty="0" smtClean="0"/>
              <a:t>併せて，先にも説明をした通り，命を守る教育であることを踏まえると，非常時には，自らが行動を決断することになるということを，生徒や他の教職員にも求めていく学びを生み出していかなければなりません。</a:t>
            </a:r>
          </a:p>
          <a:p>
            <a:r>
              <a:rPr kumimoji="1" lang="ja-JP" altLang="en-US" dirty="0" smtClean="0"/>
              <a:t>本講習を機に，今後の計画について，再度確認をしてください。</a:t>
            </a:r>
          </a:p>
          <a:p>
            <a:r>
              <a:rPr kumimoji="1" lang="ja-JP" altLang="en-US" dirty="0" smtClean="0"/>
              <a:t>マネジメントについては，各校とも学校の実態に応じて，工夫をして取り組まれていると思いますし，この部分に，「伸びしろ」があるともいえます。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C2FC805-9120-4731-8F81-DAEB6AA2BDB3}" type="slidenum">
              <a:rPr kumimoji="1" lang="ja-JP" altLang="en-US" smtClean="0"/>
              <a:t>6</a:t>
            </a:fld>
            <a:endParaRPr kumimoji="1" lang="ja-JP" altLang="en-US"/>
          </a:p>
        </p:txBody>
      </p:sp>
    </p:spTree>
    <p:extLst>
      <p:ext uri="{BB962C8B-B14F-4D97-AF65-F5344CB8AC3E}">
        <p14:creationId xmlns:p14="http://schemas.microsoft.com/office/powerpoint/2010/main" val="3936198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また，学校安全教育においての「安全」とは，「危機や危険」の“ないところ”と言われています。安全について学ぶことは，危機や危険を直接に学ぶことに加え，危険や危機のないところについて，学ぶことが大切だということです。</a:t>
            </a:r>
          </a:p>
          <a:p>
            <a:r>
              <a:rPr kumimoji="1" lang="ja-JP" altLang="ja-JP" sz="1200" kern="1200" dirty="0" smtClean="0">
                <a:solidFill>
                  <a:schemeClr val="tx1"/>
                </a:solidFill>
                <a:effectLst/>
                <a:latin typeface="+mn-lt"/>
                <a:ea typeface="+mn-ea"/>
                <a:cs typeface="+mn-cs"/>
              </a:rPr>
              <a:t>“ないところ”を学ぶには，仮説を立てたり問いを立てたりして，どういう要素があるかを考えたり，教科のどの学びと関連するかを考えたりして，計画を立案する必要があります。各学校の学校安全計画はどうでしょうか。“危険や危機のないところ”も学ぶようになっているでしょうか。</a:t>
            </a:r>
          </a:p>
          <a:p>
            <a:r>
              <a:rPr lang="en-US" altLang="ja-JP" dirty="0"/>
              <a:t> </a:t>
            </a:r>
            <a:endParaRPr lang="ja-JP"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DC2FC805-9120-4731-8F81-DAEB6AA2BDB3}" type="slidenum">
              <a:rPr kumimoji="1" lang="ja-JP" altLang="en-US" smtClean="0"/>
              <a:t>7</a:t>
            </a:fld>
            <a:endParaRPr kumimoji="1" lang="ja-JP" altLang="en-US"/>
          </a:p>
        </p:txBody>
      </p:sp>
    </p:spTree>
    <p:extLst>
      <p:ext uri="{BB962C8B-B14F-4D97-AF65-F5344CB8AC3E}">
        <p14:creationId xmlns:p14="http://schemas.microsoft.com/office/powerpoint/2010/main" val="1515667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学校安全の動向として，学校安全に</a:t>
            </a:r>
            <a:r>
              <a:rPr lang="ja-JP" altLang="en-US" dirty="0" smtClean="0"/>
              <a:t>関する経緯と</a:t>
            </a:r>
            <a:r>
              <a:rPr kumimoji="1" lang="ja-JP" altLang="en-US" dirty="0" smtClean="0"/>
              <a:t>主な流れです。</a:t>
            </a:r>
            <a:endParaRPr kumimoji="1" lang="en-US" altLang="ja-JP" dirty="0" smtClean="0"/>
          </a:p>
          <a:p>
            <a:endParaRPr kumimoji="1" lang="en-US" altLang="ja-JP" dirty="0" smtClean="0"/>
          </a:p>
          <a:p>
            <a:pPr marL="0" indent="0">
              <a:buNone/>
            </a:pPr>
            <a:r>
              <a:rPr kumimoji="1" lang="ja-JP" altLang="en-US" dirty="0" smtClean="0"/>
              <a:t>平成</a:t>
            </a:r>
            <a:r>
              <a:rPr lang="ja-JP" altLang="en-US" dirty="0" smtClean="0"/>
              <a:t>７</a:t>
            </a:r>
            <a:r>
              <a:rPr kumimoji="1" lang="ja-JP" altLang="en-US" dirty="0" smtClean="0"/>
              <a:t>年１月</a:t>
            </a:r>
            <a:r>
              <a:rPr kumimoji="1" lang="en-US" altLang="ja-JP" dirty="0" smtClean="0"/>
              <a:t>17</a:t>
            </a:r>
            <a:r>
              <a:rPr kumimoji="1" lang="ja-JP" altLang="en-US" dirty="0" smtClean="0"/>
              <a:t>日　阪神・淡路大震災</a:t>
            </a:r>
            <a:endParaRPr kumimoji="1" lang="en-US" altLang="ja-JP" dirty="0" smtClean="0"/>
          </a:p>
          <a:p>
            <a:pPr marL="0" indent="0">
              <a:buNone/>
            </a:pPr>
            <a:r>
              <a:rPr lang="ja-JP" altLang="en-US" sz="1200" dirty="0" smtClean="0">
                <a:solidFill>
                  <a:srgbClr val="0000FF"/>
                </a:solidFill>
              </a:rPr>
              <a:t>⇒防災教育資料「</a:t>
            </a:r>
            <a:r>
              <a:rPr lang="en-US" altLang="ja-JP" sz="1200" dirty="0" smtClean="0">
                <a:solidFill>
                  <a:srgbClr val="0000FF"/>
                </a:solidFill>
              </a:rPr>
              <a:t>『</a:t>
            </a:r>
            <a:r>
              <a:rPr lang="ja-JP" altLang="en-US" sz="1200" dirty="0" smtClean="0">
                <a:solidFill>
                  <a:srgbClr val="0000FF"/>
                </a:solidFill>
              </a:rPr>
              <a:t>生きる力</a:t>
            </a:r>
            <a:r>
              <a:rPr lang="en-US" altLang="ja-JP" sz="1200" dirty="0" smtClean="0">
                <a:solidFill>
                  <a:srgbClr val="0000FF"/>
                </a:solidFill>
              </a:rPr>
              <a:t>』</a:t>
            </a:r>
            <a:r>
              <a:rPr lang="ja-JP" altLang="en-US" sz="1200" dirty="0" smtClean="0">
                <a:solidFill>
                  <a:srgbClr val="0000FF"/>
                </a:solidFill>
              </a:rPr>
              <a:t>を育む防災教育の展開」作成</a:t>
            </a:r>
            <a:endParaRPr lang="en-US" altLang="ja-JP" sz="1200" dirty="0" smtClean="0">
              <a:solidFill>
                <a:srgbClr val="0000FF"/>
              </a:solidFill>
            </a:endParaRPr>
          </a:p>
          <a:p>
            <a:pPr marL="0" indent="0">
              <a:buNone/>
            </a:pPr>
            <a:endParaRPr lang="en-US" altLang="ja-JP" sz="1400" dirty="0" smtClean="0"/>
          </a:p>
          <a:p>
            <a:pPr marL="0" indent="0">
              <a:buNone/>
            </a:pPr>
            <a:r>
              <a:rPr lang="ja-JP" altLang="en-US" sz="1400" dirty="0" smtClean="0"/>
              <a:t>平成</a:t>
            </a:r>
            <a:r>
              <a:rPr lang="en-US" altLang="ja-JP" sz="1400" dirty="0" smtClean="0"/>
              <a:t>13</a:t>
            </a:r>
            <a:r>
              <a:rPr lang="ja-JP" altLang="en-US" sz="1400" dirty="0" smtClean="0"/>
              <a:t>年６月　大阪教育大学附属池田小学校事件</a:t>
            </a:r>
            <a:endParaRPr lang="en-US" altLang="ja-JP" sz="1400" dirty="0" smtClean="0"/>
          </a:p>
          <a:p>
            <a:pPr marL="0" lvl="0" indent="0">
              <a:buNone/>
            </a:pPr>
            <a:r>
              <a:rPr lang="ja-JP" altLang="en-US" sz="1200" dirty="0" smtClean="0">
                <a:solidFill>
                  <a:srgbClr val="0000FF"/>
                </a:solidFill>
              </a:rPr>
              <a:t>⇒学校安全資料「</a:t>
            </a:r>
            <a:r>
              <a:rPr lang="en-US" altLang="ja-JP" sz="1200" dirty="0" smtClean="0">
                <a:solidFill>
                  <a:srgbClr val="0000FF"/>
                </a:solidFill>
              </a:rPr>
              <a:t>『</a:t>
            </a:r>
            <a:r>
              <a:rPr lang="ja-JP" altLang="en-US" sz="1200" dirty="0" smtClean="0">
                <a:solidFill>
                  <a:srgbClr val="0000FF"/>
                </a:solidFill>
              </a:rPr>
              <a:t>生きる力</a:t>
            </a:r>
            <a:r>
              <a:rPr lang="en-US" altLang="ja-JP" sz="1200" dirty="0" smtClean="0">
                <a:solidFill>
                  <a:srgbClr val="0000FF"/>
                </a:solidFill>
              </a:rPr>
              <a:t>』</a:t>
            </a:r>
            <a:r>
              <a:rPr lang="ja-JP" altLang="en-US" sz="1200" dirty="0" smtClean="0">
                <a:solidFill>
                  <a:srgbClr val="0000FF"/>
                </a:solidFill>
              </a:rPr>
              <a:t>をはぐくむ学校での安全教育」作成</a:t>
            </a:r>
            <a:endParaRPr lang="en-US" altLang="ja-JP" sz="1200" dirty="0" smtClean="0">
              <a:solidFill>
                <a:srgbClr val="0000FF"/>
              </a:solidFill>
            </a:endParaRPr>
          </a:p>
          <a:p>
            <a:pPr marL="0" indent="0">
              <a:buNone/>
            </a:pPr>
            <a:endParaRPr lang="en-US" altLang="ja-JP" sz="1400" dirty="0" smtClean="0"/>
          </a:p>
          <a:p>
            <a:pPr marL="0" indent="0">
              <a:buNone/>
            </a:pPr>
            <a:r>
              <a:rPr lang="ja-JP" altLang="en-US" sz="1400" dirty="0" smtClean="0"/>
              <a:t>平成</a:t>
            </a:r>
            <a:r>
              <a:rPr lang="en-US" altLang="ja-JP" sz="1400" dirty="0" smtClean="0"/>
              <a:t>20</a:t>
            </a:r>
            <a:r>
              <a:rPr lang="ja-JP" altLang="en-US" sz="1400" dirty="0" smtClean="0"/>
              <a:t>年６月　学校保健安全法の制定</a:t>
            </a:r>
            <a:r>
              <a:rPr lang="ja-JP" altLang="en-US" sz="1200" dirty="0" smtClean="0"/>
              <a:t>（学校保健法の改正）</a:t>
            </a:r>
            <a:endParaRPr lang="en-US" altLang="ja-JP" dirty="0" smtClean="0"/>
          </a:p>
          <a:p>
            <a:pPr marL="0" lvl="0" indent="0">
              <a:buNone/>
            </a:pPr>
            <a:r>
              <a:rPr lang="ja-JP" altLang="en-US" sz="1200" dirty="0" smtClean="0">
                <a:solidFill>
                  <a:srgbClr val="0000FF"/>
                </a:solidFill>
              </a:rPr>
              <a:t>⇒学校安全資料「</a:t>
            </a:r>
            <a:r>
              <a:rPr lang="en-US" altLang="ja-JP" sz="1200" dirty="0" smtClean="0">
                <a:solidFill>
                  <a:srgbClr val="0000FF"/>
                </a:solidFill>
              </a:rPr>
              <a:t>『</a:t>
            </a:r>
            <a:r>
              <a:rPr lang="ja-JP" altLang="en-US" sz="1200" dirty="0" smtClean="0">
                <a:solidFill>
                  <a:srgbClr val="0000FF"/>
                </a:solidFill>
              </a:rPr>
              <a:t>生きる力</a:t>
            </a:r>
            <a:r>
              <a:rPr lang="en-US" altLang="ja-JP" sz="1200" dirty="0" smtClean="0">
                <a:solidFill>
                  <a:srgbClr val="0000FF"/>
                </a:solidFill>
              </a:rPr>
              <a:t>』</a:t>
            </a:r>
            <a:r>
              <a:rPr lang="ja-JP" altLang="en-US" sz="1200" dirty="0" smtClean="0">
                <a:solidFill>
                  <a:srgbClr val="0000FF"/>
                </a:solidFill>
              </a:rPr>
              <a:t>をはぐくむ学校での安全教育」改訂</a:t>
            </a:r>
            <a:endParaRPr lang="en-US" altLang="ja-JP" sz="1200" dirty="0" smtClean="0">
              <a:solidFill>
                <a:srgbClr val="0000FF"/>
              </a:solidFill>
            </a:endParaRPr>
          </a:p>
          <a:p>
            <a:pPr marL="0" indent="0">
              <a:buNone/>
            </a:pPr>
            <a:endParaRPr lang="en-US" altLang="ja-JP" dirty="0" smtClean="0"/>
          </a:p>
          <a:p>
            <a:pPr marL="0" indent="0">
              <a:buNone/>
            </a:pPr>
            <a:r>
              <a:rPr lang="ja-JP" altLang="en-US" dirty="0" smtClean="0"/>
              <a:t>平成</a:t>
            </a:r>
            <a:r>
              <a:rPr lang="en-US" altLang="ja-JP" dirty="0" smtClean="0"/>
              <a:t>23</a:t>
            </a:r>
            <a:r>
              <a:rPr lang="ja-JP" altLang="en-US" dirty="0" smtClean="0"/>
              <a:t>年３月</a:t>
            </a:r>
            <a:r>
              <a:rPr lang="en-US" altLang="ja-JP" dirty="0" smtClean="0"/>
              <a:t>11</a:t>
            </a:r>
            <a:r>
              <a:rPr lang="ja-JP" altLang="en-US" dirty="0" smtClean="0"/>
              <a:t>日　東日本大震災</a:t>
            </a:r>
            <a:endParaRPr lang="en-US" altLang="ja-JP" dirty="0" smtClean="0"/>
          </a:p>
          <a:p>
            <a:pPr marL="0" lvl="0" indent="0">
              <a:buNone/>
            </a:pPr>
            <a:r>
              <a:rPr lang="ja-JP" altLang="en-US" sz="1200" dirty="0" smtClean="0">
                <a:solidFill>
                  <a:srgbClr val="0000FF"/>
                </a:solidFill>
              </a:rPr>
              <a:t>⇒</a:t>
            </a:r>
            <a:r>
              <a:rPr lang="ja-JP" altLang="en-US" sz="1100" dirty="0" smtClean="0">
                <a:solidFill>
                  <a:srgbClr val="0000FF"/>
                </a:solidFill>
              </a:rPr>
              <a:t>学校防災マニュアル</a:t>
            </a:r>
            <a:r>
              <a:rPr lang="ja-JP" altLang="en-US" sz="1050" dirty="0" smtClean="0">
                <a:solidFill>
                  <a:srgbClr val="0000FF"/>
                </a:solidFill>
              </a:rPr>
              <a:t>（地震・津波災害）</a:t>
            </a:r>
            <a:r>
              <a:rPr lang="ja-JP" altLang="en-US" sz="1100" dirty="0" smtClean="0">
                <a:solidFill>
                  <a:srgbClr val="0000FF"/>
                </a:solidFill>
              </a:rPr>
              <a:t>作成の手引き配付，防災教育資料の改訂</a:t>
            </a:r>
            <a:endParaRPr lang="en-US" altLang="ja-JP" sz="1100" dirty="0" smtClean="0">
              <a:solidFill>
                <a:srgbClr val="0000FF"/>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DC2FC805-9120-4731-8F81-DAEB6AA2BDB3}" type="slidenum">
              <a:rPr kumimoji="1" lang="ja-JP" altLang="en-US" smtClean="0"/>
              <a:t>8</a:t>
            </a:fld>
            <a:endParaRPr kumimoji="1" lang="ja-JP" altLang="en-US"/>
          </a:p>
        </p:txBody>
      </p:sp>
    </p:spTree>
    <p:extLst>
      <p:ext uri="{BB962C8B-B14F-4D97-AF65-F5344CB8AC3E}">
        <p14:creationId xmlns:p14="http://schemas.microsoft.com/office/powerpoint/2010/main" val="243366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dirty="0" smtClean="0"/>
              <a:t>平成</a:t>
            </a:r>
            <a:r>
              <a:rPr lang="en-US" altLang="ja-JP" dirty="0" smtClean="0"/>
              <a:t>24</a:t>
            </a:r>
            <a:r>
              <a:rPr kumimoji="1" lang="ja-JP" altLang="en-US" dirty="0" smtClean="0"/>
              <a:t>年</a:t>
            </a:r>
            <a:r>
              <a:rPr lang="ja-JP" altLang="en-US" dirty="0" smtClean="0"/>
              <a:t>４</a:t>
            </a:r>
            <a:r>
              <a:rPr kumimoji="1" lang="ja-JP" altLang="en-US" dirty="0" smtClean="0"/>
              <a:t>月　</a:t>
            </a:r>
            <a:r>
              <a:rPr kumimoji="1" lang="ja-JP" altLang="en-US" sz="1200" dirty="0" smtClean="0"/>
              <a:t>学校安全の推進に関する計画</a:t>
            </a:r>
            <a:r>
              <a:rPr lang="ja-JP" altLang="en-US" sz="1050" dirty="0" smtClean="0"/>
              <a:t>（閣議決定）</a:t>
            </a:r>
            <a:endParaRPr lang="en-US" altLang="ja-JP" sz="1050" dirty="0" smtClean="0"/>
          </a:p>
          <a:p>
            <a:pPr marL="0" lvl="0" indent="0">
              <a:buNone/>
            </a:pPr>
            <a:r>
              <a:rPr lang="ja-JP" altLang="en-US" sz="1100" dirty="0" smtClean="0">
                <a:solidFill>
                  <a:srgbClr val="0000FF"/>
                </a:solidFill>
              </a:rPr>
              <a:t>⇒国としての学校安全に関する総合的な計画（５年間）</a:t>
            </a:r>
            <a:endParaRPr lang="en-US" altLang="ja-JP" sz="1100" dirty="0" smtClean="0">
              <a:solidFill>
                <a:srgbClr val="0000FF"/>
              </a:solidFill>
            </a:endParaRPr>
          </a:p>
          <a:p>
            <a:pPr marL="0" lvl="0" indent="0">
              <a:buNone/>
            </a:pPr>
            <a:endParaRPr lang="en-US" altLang="ja-JP" dirty="0" smtClean="0"/>
          </a:p>
          <a:p>
            <a:pPr marL="0" lvl="0" indent="0">
              <a:buNone/>
            </a:pPr>
            <a:r>
              <a:rPr lang="ja-JP" altLang="en-US" dirty="0" smtClean="0"/>
              <a:t>平成</a:t>
            </a:r>
            <a:r>
              <a:rPr lang="en-US" altLang="ja-JP" dirty="0" smtClean="0"/>
              <a:t>28</a:t>
            </a:r>
            <a:r>
              <a:rPr lang="ja-JP" altLang="en-US" dirty="0" smtClean="0"/>
              <a:t>年３月　</a:t>
            </a:r>
            <a:r>
              <a:rPr lang="ja-JP" altLang="en-US" sz="1200" dirty="0" smtClean="0"/>
              <a:t>学校事故対応に関する指針</a:t>
            </a:r>
            <a:endParaRPr lang="en-US" altLang="ja-JP" sz="1200" dirty="0" smtClean="0"/>
          </a:p>
          <a:p>
            <a:pPr marL="0" indent="0">
              <a:buNone/>
            </a:pPr>
            <a:endParaRPr lang="en-US" altLang="ja-JP" dirty="0" smtClean="0"/>
          </a:p>
          <a:p>
            <a:pPr marL="0" indent="0">
              <a:buNone/>
            </a:pPr>
            <a:r>
              <a:rPr lang="ja-JP" altLang="en-US" dirty="0" smtClean="0"/>
              <a:t>平成</a:t>
            </a:r>
            <a:r>
              <a:rPr lang="en-US" altLang="ja-JP" dirty="0" smtClean="0"/>
              <a:t>28</a:t>
            </a:r>
            <a:r>
              <a:rPr lang="ja-JP" altLang="en-US" dirty="0" smtClean="0"/>
              <a:t>年４月　</a:t>
            </a:r>
            <a:r>
              <a:rPr lang="ja-JP" altLang="en-US" sz="1200" dirty="0" smtClean="0"/>
              <a:t>熊本地震</a:t>
            </a:r>
            <a:endParaRPr lang="en-US" altLang="ja-JP" sz="1200" dirty="0" smtClean="0"/>
          </a:p>
          <a:p>
            <a:pPr marL="0" indent="0">
              <a:buNone/>
            </a:pPr>
            <a:endParaRPr lang="en-US" altLang="ja-JP" dirty="0" smtClean="0"/>
          </a:p>
          <a:p>
            <a:pPr marL="0" indent="0">
              <a:buNone/>
            </a:pPr>
            <a:r>
              <a:rPr lang="ja-JP" altLang="en-US" dirty="0" smtClean="0"/>
              <a:t>平成</a:t>
            </a:r>
            <a:r>
              <a:rPr lang="en-US" altLang="ja-JP" dirty="0" smtClean="0"/>
              <a:t>29</a:t>
            </a:r>
            <a:r>
              <a:rPr lang="ja-JP" altLang="en-US" dirty="0" smtClean="0"/>
              <a:t>年３月</a:t>
            </a:r>
            <a:r>
              <a:rPr lang="ja-JP" altLang="en-US" strike="noStrike" spc="0" dirty="0" smtClean="0"/>
              <a:t>　</a:t>
            </a:r>
            <a:r>
              <a:rPr lang="ja-JP" altLang="en-US" sz="1200" strike="noStrike" spc="0" dirty="0" smtClean="0"/>
              <a:t>第２次学校安全の推進に関する計画</a:t>
            </a:r>
            <a:r>
              <a:rPr lang="ja-JP" altLang="en-US" sz="1050" strike="noStrike" spc="0" dirty="0" smtClean="0"/>
              <a:t>（閣議決定）</a:t>
            </a:r>
            <a:endParaRPr lang="en-US" altLang="ja-JP" sz="1200" strike="noStrike" spc="0" dirty="0" smtClean="0"/>
          </a:p>
          <a:p>
            <a:pPr marL="0" lvl="0" indent="0">
              <a:buNone/>
            </a:pPr>
            <a:r>
              <a:rPr lang="ja-JP" altLang="en-US" sz="1100" dirty="0" smtClean="0">
                <a:solidFill>
                  <a:srgbClr val="0000FF"/>
                </a:solidFill>
              </a:rPr>
              <a:t>⇒防災教育資料「</a:t>
            </a:r>
            <a:r>
              <a:rPr lang="en-US" altLang="ja-JP" sz="1100" dirty="0" smtClean="0">
                <a:solidFill>
                  <a:srgbClr val="0000FF"/>
                </a:solidFill>
              </a:rPr>
              <a:t>『</a:t>
            </a:r>
            <a:r>
              <a:rPr lang="ja-JP" altLang="en-US" sz="1100" dirty="0" smtClean="0">
                <a:solidFill>
                  <a:srgbClr val="0000FF"/>
                </a:solidFill>
              </a:rPr>
              <a:t>生きる力</a:t>
            </a:r>
            <a:r>
              <a:rPr lang="en-US" altLang="ja-JP" sz="1100" dirty="0" smtClean="0">
                <a:solidFill>
                  <a:srgbClr val="0000FF"/>
                </a:solidFill>
              </a:rPr>
              <a:t>』</a:t>
            </a:r>
            <a:r>
              <a:rPr lang="ja-JP" altLang="en-US" sz="1100" dirty="0" smtClean="0">
                <a:solidFill>
                  <a:srgbClr val="0000FF"/>
                </a:solidFill>
              </a:rPr>
              <a:t>を育む防災教育の展開」作成</a:t>
            </a:r>
            <a:endParaRPr lang="en-US" altLang="ja-JP" sz="1100" dirty="0" smtClean="0">
              <a:solidFill>
                <a:srgbClr val="0000FF"/>
              </a:solidFill>
            </a:endParaRPr>
          </a:p>
          <a:p>
            <a:pPr marL="0" lvl="0" indent="0">
              <a:buNone/>
            </a:pPr>
            <a:endParaRPr lang="en-US" altLang="ja-JP" sz="1100" dirty="0" smtClean="0">
              <a:solidFill>
                <a:srgbClr val="0000FF"/>
              </a:solidFill>
            </a:endParaRPr>
          </a:p>
          <a:p>
            <a:pPr marL="0" indent="0">
              <a:buNone/>
            </a:pPr>
            <a:r>
              <a:rPr lang="ja-JP" altLang="en-US" dirty="0" smtClean="0"/>
              <a:t>平成</a:t>
            </a:r>
            <a:r>
              <a:rPr lang="en-US" altLang="ja-JP" dirty="0" smtClean="0"/>
              <a:t>30</a:t>
            </a:r>
            <a:r>
              <a:rPr lang="ja-JP" altLang="en-US" dirty="0" smtClean="0"/>
              <a:t>年７月　西日本豪雨災害</a:t>
            </a:r>
            <a:endParaRPr lang="en-US" altLang="ja-JP" dirty="0" smtClean="0"/>
          </a:p>
          <a:p>
            <a:pPr marL="0" indent="0">
              <a:buNone/>
            </a:pPr>
            <a:r>
              <a:rPr lang="ja-JP" altLang="en-US" dirty="0" smtClean="0"/>
              <a:t>平成</a:t>
            </a:r>
            <a:r>
              <a:rPr lang="en-US" altLang="ja-JP" dirty="0" smtClean="0"/>
              <a:t>30</a:t>
            </a:r>
            <a:r>
              <a:rPr lang="ja-JP" altLang="en-US" dirty="0" smtClean="0"/>
              <a:t>年９月　北海道胆振東部地震</a:t>
            </a:r>
            <a:endParaRPr lang="en-US" altLang="ja-JP" dirty="0" smtClean="0"/>
          </a:p>
          <a:p>
            <a:pPr marL="0" indent="0">
              <a:buNone/>
            </a:pPr>
            <a:endParaRPr lang="en-US" altLang="ja-JP" dirty="0" smtClean="0"/>
          </a:p>
          <a:p>
            <a:pPr marL="0" indent="0">
              <a:buNone/>
            </a:pPr>
            <a:r>
              <a:rPr lang="ja-JP" altLang="en-US" dirty="0" smtClean="0"/>
              <a:t>このように，事故や危機に対応するように，資料などが作成されています。</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C2FC805-9120-4731-8F81-DAEB6AA2BDB3}" type="slidenum">
              <a:rPr kumimoji="1" lang="ja-JP" altLang="en-US" smtClean="0"/>
              <a:t>9</a:t>
            </a:fld>
            <a:endParaRPr kumimoji="1" lang="ja-JP" altLang="en-US"/>
          </a:p>
        </p:txBody>
      </p:sp>
    </p:spTree>
    <p:extLst>
      <p:ext uri="{BB962C8B-B14F-4D97-AF65-F5344CB8AC3E}">
        <p14:creationId xmlns:p14="http://schemas.microsoft.com/office/powerpoint/2010/main" val="524641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FDE2F88-B797-4AE6-A215-5FBABF821B92}" type="datetimeFigureOut">
              <a:rPr kumimoji="1" lang="ja-JP" altLang="en-US" smtClean="0"/>
              <a:t>2021/1/25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72B120-83EF-46A3-928E-B40040EC1FB9}" type="slidenum">
              <a:rPr kumimoji="1" lang="ja-JP" altLang="en-US" smtClean="0"/>
              <a:t>‹#›</a:t>
            </a:fld>
            <a:endParaRPr kumimoji="1" lang="ja-JP" altLang="en-US"/>
          </a:p>
        </p:txBody>
      </p:sp>
    </p:spTree>
    <p:extLst>
      <p:ext uri="{BB962C8B-B14F-4D97-AF65-F5344CB8AC3E}">
        <p14:creationId xmlns:p14="http://schemas.microsoft.com/office/powerpoint/2010/main" val="30946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FDE2F88-B797-4AE6-A215-5FBABF821B92}" type="datetimeFigureOut">
              <a:rPr kumimoji="1" lang="ja-JP" altLang="en-US" smtClean="0"/>
              <a:t>2021/1/25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72B120-83EF-46A3-928E-B40040EC1FB9}" type="slidenum">
              <a:rPr kumimoji="1" lang="ja-JP" altLang="en-US" smtClean="0"/>
              <a:t>‹#›</a:t>
            </a:fld>
            <a:endParaRPr kumimoji="1" lang="ja-JP" altLang="en-US"/>
          </a:p>
        </p:txBody>
      </p:sp>
    </p:spTree>
    <p:extLst>
      <p:ext uri="{BB962C8B-B14F-4D97-AF65-F5344CB8AC3E}">
        <p14:creationId xmlns:p14="http://schemas.microsoft.com/office/powerpoint/2010/main" val="2162891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FDE2F88-B797-4AE6-A215-5FBABF821B92}" type="datetimeFigureOut">
              <a:rPr kumimoji="1" lang="ja-JP" altLang="en-US" smtClean="0"/>
              <a:t>2021/1/25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72B120-83EF-46A3-928E-B40040EC1FB9}" type="slidenum">
              <a:rPr kumimoji="1" lang="ja-JP" altLang="en-US" smtClean="0"/>
              <a:t>‹#›</a:t>
            </a:fld>
            <a:endParaRPr kumimoji="1" lang="ja-JP" altLang="en-US"/>
          </a:p>
        </p:txBody>
      </p:sp>
    </p:spTree>
    <p:extLst>
      <p:ext uri="{BB962C8B-B14F-4D97-AF65-F5344CB8AC3E}">
        <p14:creationId xmlns:p14="http://schemas.microsoft.com/office/powerpoint/2010/main" val="286846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表紙">
    <p:spTree>
      <p:nvGrpSpPr>
        <p:cNvPr id="1" name=""/>
        <p:cNvGrpSpPr/>
        <p:nvPr/>
      </p:nvGrpSpPr>
      <p:grpSpPr>
        <a:xfrm>
          <a:off x="0" y="0"/>
          <a:ext cx="0" cy="0"/>
          <a:chOff x="0" y="0"/>
          <a:chExt cx="0" cy="0"/>
        </a:xfrm>
      </p:grpSpPr>
      <p:pic>
        <p:nvPicPr>
          <p:cNvPr id="4" name="図 104"/>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1360" y="0"/>
            <a:ext cx="914128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508081" y="2449343"/>
            <a:ext cx="7326556" cy="522427"/>
          </a:xfrm>
          <a:prstGeom prst="rect">
            <a:avLst/>
          </a:prstGeom>
          <a:noFill/>
          <a:ln w="9525">
            <a:noFill/>
            <a:miter lim="800000"/>
            <a:headEnd/>
            <a:tailEnd/>
          </a:ln>
          <a:effectLst>
            <a:outerShdw dist="53882" dir="2700000" algn="ctr" rotWithShape="0">
              <a:srgbClr val="FFFFFF"/>
            </a:outerShdw>
          </a:effectLst>
        </p:spPr>
        <p:txBody>
          <a:bodyPr lIns="80147" tIns="40074" rIns="80147" bIns="40074">
            <a:noAutofit/>
          </a:bodyPr>
          <a:lstStyle>
            <a:lvl1pPr algn="l" rtl="0" fontAlgn="base">
              <a:lnSpc>
                <a:spcPct val="114000"/>
              </a:lnSpc>
              <a:spcBef>
                <a:spcPct val="0"/>
              </a:spcBef>
              <a:spcAft>
                <a:spcPct val="0"/>
              </a:spcAft>
              <a:defRPr kumimoji="1" lang="ja-JP" altLang="en-US" sz="2800" b="0">
                <a:solidFill>
                  <a:srgbClr val="000000"/>
                </a:solidFill>
                <a:latin typeface="HGP創英角ｺﾞｼｯｸUB" pitchFamily="50" charset="-128"/>
                <a:ea typeface="HGP創英角ｺﾞｼｯｸUB" pitchFamily="50" charset="-128"/>
                <a:cs typeface="+mj-cs"/>
              </a:defRPr>
            </a:lvl1pPr>
          </a:lstStyle>
          <a:p>
            <a:r>
              <a:rPr lang="ja-JP" altLang="en-US" dirty="0"/>
              <a:t>マスタ タイトルの書式設定</a:t>
            </a:r>
          </a:p>
        </p:txBody>
      </p:sp>
      <p:sp>
        <p:nvSpPr>
          <p:cNvPr id="3" name="サブタイトル 2"/>
          <p:cNvSpPr>
            <a:spLocks noGrp="1"/>
          </p:cNvSpPr>
          <p:nvPr>
            <p:ph type="subTitle" idx="1"/>
          </p:nvPr>
        </p:nvSpPr>
        <p:spPr>
          <a:xfrm>
            <a:off x="508081" y="3102448"/>
            <a:ext cx="7326556" cy="391820"/>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indent="0" algn="l" rtl="0" fontAlgn="base">
              <a:lnSpc>
                <a:spcPct val="114000"/>
              </a:lnSpc>
              <a:spcBef>
                <a:spcPct val="0"/>
              </a:spcBef>
              <a:spcAft>
                <a:spcPct val="80000"/>
              </a:spcAft>
              <a:buNone/>
              <a:defRPr kumimoji="1" lang="ja-JP" altLang="en-US" sz="1800" b="1">
                <a:solidFill>
                  <a:srgbClr val="000000"/>
                </a:solidFill>
                <a:latin typeface="ＭＳ Ｐゴシック" panose="020B0600070205080204" pitchFamily="50" charset="-128"/>
                <a:ea typeface="ＭＳ Ｐゴシック" panose="020B0600070205080204" pitchFamily="50" charset="-128"/>
                <a:cs typeface="+mn-cs"/>
              </a:defRPr>
            </a:lvl1pPr>
            <a:lvl2pPr marL="400664" indent="0" algn="ctr">
              <a:buNone/>
              <a:defRPr>
                <a:solidFill>
                  <a:schemeClr val="tx1">
                    <a:tint val="75000"/>
                  </a:schemeClr>
                </a:solidFill>
              </a:defRPr>
            </a:lvl2pPr>
            <a:lvl3pPr marL="801330" indent="0" algn="ctr">
              <a:buNone/>
              <a:defRPr>
                <a:solidFill>
                  <a:schemeClr val="tx1">
                    <a:tint val="75000"/>
                  </a:schemeClr>
                </a:solidFill>
              </a:defRPr>
            </a:lvl3pPr>
            <a:lvl4pPr marL="1201994" indent="0" algn="ctr">
              <a:buNone/>
              <a:defRPr>
                <a:solidFill>
                  <a:schemeClr val="tx1">
                    <a:tint val="75000"/>
                  </a:schemeClr>
                </a:solidFill>
              </a:defRPr>
            </a:lvl4pPr>
            <a:lvl5pPr marL="1602658" indent="0" algn="ctr">
              <a:buNone/>
              <a:defRPr>
                <a:solidFill>
                  <a:schemeClr val="tx1">
                    <a:tint val="75000"/>
                  </a:schemeClr>
                </a:solidFill>
              </a:defRPr>
            </a:lvl5pPr>
            <a:lvl6pPr marL="2003322" indent="0" algn="ctr">
              <a:buNone/>
              <a:defRPr>
                <a:solidFill>
                  <a:schemeClr val="tx1">
                    <a:tint val="75000"/>
                  </a:schemeClr>
                </a:solidFill>
              </a:defRPr>
            </a:lvl6pPr>
            <a:lvl7pPr marL="2403987" indent="0" algn="ctr">
              <a:buNone/>
              <a:defRPr>
                <a:solidFill>
                  <a:schemeClr val="tx1">
                    <a:tint val="75000"/>
                  </a:schemeClr>
                </a:solidFill>
              </a:defRPr>
            </a:lvl7pPr>
            <a:lvl8pPr marL="2804652" indent="0" algn="ctr">
              <a:buNone/>
              <a:defRPr>
                <a:solidFill>
                  <a:schemeClr val="tx1">
                    <a:tint val="75000"/>
                  </a:schemeClr>
                </a:solidFill>
              </a:defRPr>
            </a:lvl8pPr>
            <a:lvl9pPr marL="3205316" indent="0" algn="ctr">
              <a:buNone/>
              <a:defRPr>
                <a:solidFill>
                  <a:schemeClr val="tx1">
                    <a:tint val="75000"/>
                  </a:schemeClr>
                </a:solidFill>
              </a:defRPr>
            </a:lvl9pPr>
          </a:lstStyle>
          <a:p>
            <a:r>
              <a:rPr lang="ja-JP" altLang="en-US" dirty="0"/>
              <a:t>マスタ サブタイトルの書式設定</a:t>
            </a:r>
          </a:p>
        </p:txBody>
      </p:sp>
    </p:spTree>
    <p:extLst>
      <p:ext uri="{BB962C8B-B14F-4D97-AF65-F5344CB8AC3E}">
        <p14:creationId xmlns:p14="http://schemas.microsoft.com/office/powerpoint/2010/main" val="3109511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507702" y="44627"/>
            <a:ext cx="8127247" cy="391639"/>
          </a:xfrm>
          <a:prstGeom prst="rect">
            <a:avLst/>
          </a:prstGeom>
        </p:spPr>
        <p:txBody>
          <a:bodyPr lIns="80147" tIns="40074" rIns="80147" bIns="40074"/>
          <a:lstStyle/>
          <a:p>
            <a:r>
              <a:rPr lang="ja-JP" altLang="en-US" dirty="0"/>
              <a:t>マスター タイトルの書式設定</a:t>
            </a:r>
          </a:p>
        </p:txBody>
      </p:sp>
      <p:sp>
        <p:nvSpPr>
          <p:cNvPr id="3" name="スライド番号プレースホルダ 5"/>
          <p:cNvSpPr>
            <a:spLocks noGrp="1"/>
          </p:cNvSpPr>
          <p:nvPr>
            <p:ph type="sldNum" sz="quarter" idx="10"/>
          </p:nvPr>
        </p:nvSpPr>
        <p:spPr/>
        <p:txBody>
          <a:bodyPr/>
          <a:lstStyle>
            <a:lvl1pPr>
              <a:defRPr/>
            </a:lvl1pPr>
          </a:lstStyle>
          <a:p>
            <a:fld id="{AFAE7FB8-BA9A-470E-B157-8244341C7D63}" type="slidenum">
              <a:rPr lang="ja-JP" altLang="en-US"/>
              <a:pPr/>
              <a:t>‹#›</a:t>
            </a:fld>
            <a:endParaRPr lang="ja-JP" altLang="en-US"/>
          </a:p>
        </p:txBody>
      </p:sp>
    </p:spTree>
    <p:extLst>
      <p:ext uri="{BB962C8B-B14F-4D97-AF65-F5344CB8AC3E}">
        <p14:creationId xmlns:p14="http://schemas.microsoft.com/office/powerpoint/2010/main" val="510634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6586537" y="612648"/>
            <a:ext cx="957264" cy="457200"/>
          </a:xfrm>
          <a:prstGeom prst="rect">
            <a:avLst/>
          </a:prstGeom>
        </p:spPr>
        <p:txBody>
          <a:bodyPr lIns="80147" tIns="40074" rIns="80147" bIns="40074"/>
          <a:lstStyle/>
          <a:p>
            <a:fld id="{8A9EB6C8-F53F-4B91-AE5B-DF211C2D9536}" type="datetimeFigureOut">
              <a:rPr lang="ja-JP" altLang="en-US" smtClean="0">
                <a:solidFill>
                  <a:prstClr val="black"/>
                </a:solidFill>
              </a:rPr>
              <a:pPr/>
              <a:t>2021/1/25</a:t>
            </a:fld>
            <a:endParaRPr lang="ja-JP" altLang="en-US" dirty="0">
              <a:solidFill>
                <a:prstClr val="black"/>
              </a:solidFill>
            </a:endParaRPr>
          </a:p>
        </p:txBody>
      </p:sp>
      <p:sp>
        <p:nvSpPr>
          <p:cNvPr id="3" name="フッター プレースホルダー 2"/>
          <p:cNvSpPr>
            <a:spLocks noGrp="1"/>
          </p:cNvSpPr>
          <p:nvPr>
            <p:ph type="ftr" sz="quarter" idx="11"/>
          </p:nvPr>
        </p:nvSpPr>
        <p:spPr>
          <a:xfrm>
            <a:off x="5257801" y="612648"/>
            <a:ext cx="1325880" cy="457200"/>
          </a:xfrm>
          <a:prstGeom prst="rect">
            <a:avLst/>
          </a:prstGeom>
        </p:spPr>
        <p:txBody>
          <a:bodyPr lIns="80147" tIns="40074" rIns="80147" bIns="40074"/>
          <a:lstStyle/>
          <a:p>
            <a:endParaRPr lang="ja-JP" altLang="en-US" dirty="0">
              <a:solidFill>
                <a:prstClr val="black"/>
              </a:solidFill>
            </a:endParaRPr>
          </a:p>
        </p:txBody>
      </p:sp>
      <p:sp>
        <p:nvSpPr>
          <p:cNvPr id="4" name="スライド番号プレースホルダー 3"/>
          <p:cNvSpPr>
            <a:spLocks noGrp="1"/>
          </p:cNvSpPr>
          <p:nvPr>
            <p:ph type="sldNum" sz="quarter" idx="12"/>
          </p:nvPr>
        </p:nvSpPr>
        <p:spPr/>
        <p:txBody>
          <a:bodyPr/>
          <a:lstStyle/>
          <a:p>
            <a:fld id="{45C744B3-79A2-4C4F-B72F-E11FA0CD6711}" type="slidenum">
              <a:rPr lang="ja-JP" altLang="en-US" smtClean="0"/>
              <a:pPr/>
              <a:t>‹#›</a:t>
            </a:fld>
            <a:endParaRPr lang="ja-JP" altLang="en-US" dirty="0"/>
          </a:p>
        </p:txBody>
      </p:sp>
    </p:spTree>
    <p:extLst>
      <p:ext uri="{BB962C8B-B14F-4D97-AF65-F5344CB8AC3E}">
        <p14:creationId xmlns:p14="http://schemas.microsoft.com/office/powerpoint/2010/main" val="522926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a:xfrm>
            <a:off x="507702" y="44627"/>
            <a:ext cx="8127247" cy="391639"/>
          </a:xfrm>
          <a:prstGeom prst="rect">
            <a:avLst/>
          </a:prstGeom>
        </p:spPr>
        <p:txBody>
          <a:bodyPr lIns="80147" tIns="40074" rIns="80147" bIns="40074"/>
          <a:lstStyle>
            <a:lvl1pPr>
              <a:defRPr baseline="0"/>
            </a:lvl1pPr>
          </a:lstStyle>
          <a:p>
            <a:r>
              <a:rPr kumimoji="1" lang="en-US" altLang="ja-JP"/>
              <a:t>Click to edit Master title style</a:t>
            </a:r>
            <a:endParaRPr kumimoji="1" lang="ja-JP" altLang="en-US"/>
          </a:p>
        </p:txBody>
      </p:sp>
    </p:spTree>
    <p:extLst>
      <p:ext uri="{BB962C8B-B14F-4D97-AF65-F5344CB8AC3E}">
        <p14:creationId xmlns:p14="http://schemas.microsoft.com/office/powerpoint/2010/main" val="2096495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48CBF56-D6A5-4127-9AFE-804F694DCFA4}" type="datetime1">
              <a:rPr lang="ja-JP" altLang="en-US" smtClean="0">
                <a:solidFill>
                  <a:prstClr val="black">
                    <a:tint val="75000"/>
                  </a:prstClr>
                </a:solidFill>
              </a:rPr>
              <a:t>2021/1/25</a:t>
            </a:fld>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56BDFB5-E2FE-4156-9B0A-923BD81E37E6}"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1846656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rgbClr val="FFFFFF"/>
        </a:solidFill>
        <a:effectLst/>
      </p:bgPr>
    </p:bg>
    <p:spTree>
      <p:nvGrpSpPr>
        <p:cNvPr id="1" name=""/>
        <p:cNvGrpSpPr/>
        <p:nvPr/>
      </p:nvGrpSpPr>
      <p:grpSpPr>
        <a:xfrm>
          <a:off x="0" y="0"/>
          <a:ext cx="0" cy="0"/>
          <a:chOff x="0" y="0"/>
          <a:chExt cx="0" cy="0"/>
        </a:xfrm>
      </p:grpSpPr>
      <p:pic>
        <p:nvPicPr>
          <p:cNvPr id="4" name="Picture 46" descr="D:\yamanaka\gift\pp_template\image\sk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53"/>
          <p:cNvSpPr>
            <a:spLocks noChangeArrowheads="1"/>
          </p:cNvSpPr>
          <p:nvPr/>
        </p:nvSpPr>
        <p:spPr bwMode="auto">
          <a:xfrm>
            <a:off x="7315200" y="5638800"/>
            <a:ext cx="762000" cy="762000"/>
          </a:xfrm>
          <a:prstGeom prst="ellipse">
            <a:avLst/>
          </a:prstGeom>
          <a:solidFill>
            <a:schemeClr val="bg1">
              <a:alpha val="50195"/>
            </a:schemeClr>
          </a:solidFill>
          <a:ln>
            <a:noFill/>
          </a:ln>
          <a:effectLst/>
        </p:spPr>
        <p:txBody>
          <a:bodyPr wrap="none" anchor="ctr"/>
          <a:lstStyle>
            <a:lvl1pPr eaLnBrk="0" hangingPunct="0">
              <a:defRPr kumimoji="1" sz="2400">
                <a:solidFill>
                  <a:schemeClr val="tx1"/>
                </a:solidFill>
                <a:latin typeface="Times" pitchFamily="18" charset="0"/>
                <a:ea typeface="Osaka"/>
                <a:cs typeface="Osaka"/>
              </a:defRPr>
            </a:lvl1pPr>
            <a:lvl2pPr marL="742950" indent="-285750" eaLnBrk="0" hangingPunct="0">
              <a:defRPr kumimoji="1" sz="2400">
                <a:solidFill>
                  <a:schemeClr val="tx1"/>
                </a:solidFill>
                <a:latin typeface="Times" pitchFamily="18" charset="0"/>
                <a:ea typeface="Osaka"/>
                <a:cs typeface="Osaka"/>
              </a:defRPr>
            </a:lvl2pPr>
            <a:lvl3pPr marL="1143000" indent="-228600" eaLnBrk="0" hangingPunct="0">
              <a:defRPr kumimoji="1" sz="2400">
                <a:solidFill>
                  <a:schemeClr val="tx1"/>
                </a:solidFill>
                <a:latin typeface="Times" pitchFamily="18" charset="0"/>
                <a:ea typeface="Osaka"/>
                <a:cs typeface="Osaka"/>
              </a:defRPr>
            </a:lvl3pPr>
            <a:lvl4pPr marL="1600200" indent="-228600" eaLnBrk="0" hangingPunct="0">
              <a:defRPr kumimoji="1" sz="2400">
                <a:solidFill>
                  <a:schemeClr val="tx1"/>
                </a:solidFill>
                <a:latin typeface="Times" pitchFamily="18" charset="0"/>
                <a:ea typeface="Osaka"/>
                <a:cs typeface="Osaka"/>
              </a:defRPr>
            </a:lvl4pPr>
            <a:lvl5pPr marL="2057400" indent="-228600" eaLnBrk="0" hangingPunct="0">
              <a:defRPr kumimoji="1" sz="2400">
                <a:solidFill>
                  <a:schemeClr val="tx1"/>
                </a:solidFill>
                <a:latin typeface="Times"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itchFamily="18" charset="0"/>
                <a:ea typeface="Osaka"/>
                <a:cs typeface="Osaka"/>
              </a:defRPr>
            </a:lvl9pPr>
          </a:lstStyle>
          <a:p>
            <a:pPr eaLnBrk="1" fontAlgn="base" hangingPunct="1">
              <a:spcBef>
                <a:spcPct val="0"/>
              </a:spcBef>
              <a:spcAft>
                <a:spcPct val="0"/>
              </a:spcAft>
              <a:defRPr/>
            </a:pPr>
            <a:endParaRPr lang="ja-JP" altLang="en-US">
              <a:solidFill>
                <a:srgbClr val="000000"/>
              </a:solidFill>
            </a:endParaRPr>
          </a:p>
        </p:txBody>
      </p:sp>
      <p:sp>
        <p:nvSpPr>
          <p:cNvPr id="6" name="Oval 61"/>
          <p:cNvSpPr>
            <a:spLocks noChangeArrowheads="1"/>
          </p:cNvSpPr>
          <p:nvPr/>
        </p:nvSpPr>
        <p:spPr bwMode="auto">
          <a:xfrm flipH="1" flipV="1">
            <a:off x="152400" y="1371600"/>
            <a:ext cx="1295400" cy="1295400"/>
          </a:xfrm>
          <a:prstGeom prst="ellipse">
            <a:avLst/>
          </a:prstGeom>
          <a:solidFill>
            <a:srgbClr val="99CCFF">
              <a:alpha val="50195"/>
            </a:srgbClr>
          </a:solidFill>
          <a:ln>
            <a:noFill/>
          </a:ln>
          <a:effectLst/>
        </p:spPr>
        <p:txBody>
          <a:bodyPr wrap="none" anchor="ctr"/>
          <a:lstStyle>
            <a:lvl1pPr eaLnBrk="0" hangingPunct="0">
              <a:defRPr kumimoji="1" sz="2400">
                <a:solidFill>
                  <a:schemeClr val="tx1"/>
                </a:solidFill>
                <a:latin typeface="Times" pitchFamily="18" charset="0"/>
                <a:ea typeface="Osaka"/>
                <a:cs typeface="Osaka"/>
              </a:defRPr>
            </a:lvl1pPr>
            <a:lvl2pPr marL="742950" indent="-285750" eaLnBrk="0" hangingPunct="0">
              <a:defRPr kumimoji="1" sz="2400">
                <a:solidFill>
                  <a:schemeClr val="tx1"/>
                </a:solidFill>
                <a:latin typeface="Times" pitchFamily="18" charset="0"/>
                <a:ea typeface="Osaka"/>
                <a:cs typeface="Osaka"/>
              </a:defRPr>
            </a:lvl2pPr>
            <a:lvl3pPr marL="1143000" indent="-228600" eaLnBrk="0" hangingPunct="0">
              <a:defRPr kumimoji="1" sz="2400">
                <a:solidFill>
                  <a:schemeClr val="tx1"/>
                </a:solidFill>
                <a:latin typeface="Times" pitchFamily="18" charset="0"/>
                <a:ea typeface="Osaka"/>
                <a:cs typeface="Osaka"/>
              </a:defRPr>
            </a:lvl3pPr>
            <a:lvl4pPr marL="1600200" indent="-228600" eaLnBrk="0" hangingPunct="0">
              <a:defRPr kumimoji="1" sz="2400">
                <a:solidFill>
                  <a:schemeClr val="tx1"/>
                </a:solidFill>
                <a:latin typeface="Times" pitchFamily="18" charset="0"/>
                <a:ea typeface="Osaka"/>
                <a:cs typeface="Osaka"/>
              </a:defRPr>
            </a:lvl4pPr>
            <a:lvl5pPr marL="2057400" indent="-228600" eaLnBrk="0" hangingPunct="0">
              <a:defRPr kumimoji="1" sz="2400">
                <a:solidFill>
                  <a:schemeClr val="tx1"/>
                </a:solidFill>
                <a:latin typeface="Times"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itchFamily="18" charset="0"/>
                <a:ea typeface="Osaka"/>
                <a:cs typeface="Osaka"/>
              </a:defRPr>
            </a:lvl9pPr>
          </a:lstStyle>
          <a:p>
            <a:pPr eaLnBrk="1" fontAlgn="base" hangingPunct="1">
              <a:spcBef>
                <a:spcPct val="0"/>
              </a:spcBef>
              <a:spcAft>
                <a:spcPct val="0"/>
              </a:spcAft>
              <a:defRPr/>
            </a:pPr>
            <a:endParaRPr lang="ja-JP" altLang="en-US">
              <a:solidFill>
                <a:srgbClr val="000000"/>
              </a:solidFill>
            </a:endParaRPr>
          </a:p>
        </p:txBody>
      </p:sp>
      <p:sp>
        <p:nvSpPr>
          <p:cNvPr id="7" name="Oval 62"/>
          <p:cNvSpPr>
            <a:spLocks noChangeArrowheads="1"/>
          </p:cNvSpPr>
          <p:nvPr/>
        </p:nvSpPr>
        <p:spPr bwMode="auto">
          <a:xfrm flipH="1" flipV="1">
            <a:off x="1752600" y="228600"/>
            <a:ext cx="762000" cy="762000"/>
          </a:xfrm>
          <a:prstGeom prst="ellipse">
            <a:avLst/>
          </a:prstGeom>
          <a:solidFill>
            <a:srgbClr val="CCFFCC">
              <a:alpha val="50195"/>
            </a:srgbClr>
          </a:solidFill>
          <a:ln>
            <a:noFill/>
          </a:ln>
          <a:effectLst/>
        </p:spPr>
        <p:txBody>
          <a:bodyPr wrap="none" anchor="ctr"/>
          <a:lstStyle>
            <a:lvl1pPr eaLnBrk="0" hangingPunct="0">
              <a:defRPr kumimoji="1" sz="2400">
                <a:solidFill>
                  <a:schemeClr val="tx1"/>
                </a:solidFill>
                <a:latin typeface="Times" pitchFamily="18" charset="0"/>
                <a:ea typeface="Osaka"/>
                <a:cs typeface="Osaka"/>
              </a:defRPr>
            </a:lvl1pPr>
            <a:lvl2pPr marL="742950" indent="-285750" eaLnBrk="0" hangingPunct="0">
              <a:defRPr kumimoji="1" sz="2400">
                <a:solidFill>
                  <a:schemeClr val="tx1"/>
                </a:solidFill>
                <a:latin typeface="Times" pitchFamily="18" charset="0"/>
                <a:ea typeface="Osaka"/>
                <a:cs typeface="Osaka"/>
              </a:defRPr>
            </a:lvl2pPr>
            <a:lvl3pPr marL="1143000" indent="-228600" eaLnBrk="0" hangingPunct="0">
              <a:defRPr kumimoji="1" sz="2400">
                <a:solidFill>
                  <a:schemeClr val="tx1"/>
                </a:solidFill>
                <a:latin typeface="Times" pitchFamily="18" charset="0"/>
                <a:ea typeface="Osaka"/>
                <a:cs typeface="Osaka"/>
              </a:defRPr>
            </a:lvl3pPr>
            <a:lvl4pPr marL="1600200" indent="-228600" eaLnBrk="0" hangingPunct="0">
              <a:defRPr kumimoji="1" sz="2400">
                <a:solidFill>
                  <a:schemeClr val="tx1"/>
                </a:solidFill>
                <a:latin typeface="Times" pitchFamily="18" charset="0"/>
                <a:ea typeface="Osaka"/>
                <a:cs typeface="Osaka"/>
              </a:defRPr>
            </a:lvl4pPr>
            <a:lvl5pPr marL="2057400" indent="-228600" eaLnBrk="0" hangingPunct="0">
              <a:defRPr kumimoji="1" sz="2400">
                <a:solidFill>
                  <a:schemeClr val="tx1"/>
                </a:solidFill>
                <a:latin typeface="Times"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itchFamily="18" charset="0"/>
                <a:ea typeface="Osaka"/>
                <a:cs typeface="Osaka"/>
              </a:defRPr>
            </a:lvl9pPr>
          </a:lstStyle>
          <a:p>
            <a:pPr eaLnBrk="1" fontAlgn="base" hangingPunct="1">
              <a:spcBef>
                <a:spcPct val="0"/>
              </a:spcBef>
              <a:spcAft>
                <a:spcPct val="0"/>
              </a:spcAft>
              <a:defRPr/>
            </a:pPr>
            <a:endParaRPr lang="ja-JP" altLang="en-US">
              <a:solidFill>
                <a:srgbClr val="000000"/>
              </a:solidFill>
            </a:endParaRPr>
          </a:p>
        </p:txBody>
      </p:sp>
      <p:sp>
        <p:nvSpPr>
          <p:cNvPr id="8" name="Oval 63"/>
          <p:cNvSpPr>
            <a:spLocks noChangeArrowheads="1"/>
          </p:cNvSpPr>
          <p:nvPr/>
        </p:nvSpPr>
        <p:spPr bwMode="auto">
          <a:xfrm flipH="1" flipV="1">
            <a:off x="2743200" y="1066800"/>
            <a:ext cx="533400" cy="533400"/>
          </a:xfrm>
          <a:prstGeom prst="ellipse">
            <a:avLst/>
          </a:prstGeom>
          <a:solidFill>
            <a:srgbClr val="CCFFCC">
              <a:alpha val="50195"/>
            </a:srgbClr>
          </a:solidFill>
          <a:ln>
            <a:noFill/>
          </a:ln>
          <a:effectLst/>
        </p:spPr>
        <p:txBody>
          <a:bodyPr wrap="none" anchor="ctr"/>
          <a:lstStyle>
            <a:lvl1pPr eaLnBrk="0" hangingPunct="0">
              <a:defRPr kumimoji="1" sz="2400">
                <a:solidFill>
                  <a:schemeClr val="tx1"/>
                </a:solidFill>
                <a:latin typeface="Times" pitchFamily="18" charset="0"/>
                <a:ea typeface="Osaka"/>
                <a:cs typeface="Osaka"/>
              </a:defRPr>
            </a:lvl1pPr>
            <a:lvl2pPr marL="742950" indent="-285750" eaLnBrk="0" hangingPunct="0">
              <a:defRPr kumimoji="1" sz="2400">
                <a:solidFill>
                  <a:schemeClr val="tx1"/>
                </a:solidFill>
                <a:latin typeface="Times" pitchFamily="18" charset="0"/>
                <a:ea typeface="Osaka"/>
                <a:cs typeface="Osaka"/>
              </a:defRPr>
            </a:lvl2pPr>
            <a:lvl3pPr marL="1143000" indent="-228600" eaLnBrk="0" hangingPunct="0">
              <a:defRPr kumimoji="1" sz="2400">
                <a:solidFill>
                  <a:schemeClr val="tx1"/>
                </a:solidFill>
                <a:latin typeface="Times" pitchFamily="18" charset="0"/>
                <a:ea typeface="Osaka"/>
                <a:cs typeface="Osaka"/>
              </a:defRPr>
            </a:lvl3pPr>
            <a:lvl4pPr marL="1600200" indent="-228600" eaLnBrk="0" hangingPunct="0">
              <a:defRPr kumimoji="1" sz="2400">
                <a:solidFill>
                  <a:schemeClr val="tx1"/>
                </a:solidFill>
                <a:latin typeface="Times" pitchFamily="18" charset="0"/>
                <a:ea typeface="Osaka"/>
                <a:cs typeface="Osaka"/>
              </a:defRPr>
            </a:lvl4pPr>
            <a:lvl5pPr marL="2057400" indent="-228600" eaLnBrk="0" hangingPunct="0">
              <a:defRPr kumimoji="1" sz="2400">
                <a:solidFill>
                  <a:schemeClr val="tx1"/>
                </a:solidFill>
                <a:latin typeface="Times"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itchFamily="18" charset="0"/>
                <a:ea typeface="Osaka"/>
                <a:cs typeface="Osaka"/>
              </a:defRPr>
            </a:lvl9pPr>
          </a:lstStyle>
          <a:p>
            <a:pPr eaLnBrk="1" fontAlgn="base" hangingPunct="1">
              <a:spcBef>
                <a:spcPct val="0"/>
              </a:spcBef>
              <a:spcAft>
                <a:spcPct val="0"/>
              </a:spcAft>
              <a:defRPr/>
            </a:pPr>
            <a:endParaRPr lang="ja-JP" altLang="en-US">
              <a:solidFill>
                <a:srgbClr val="000000"/>
              </a:solidFill>
            </a:endParaRPr>
          </a:p>
        </p:txBody>
      </p:sp>
      <p:sp>
        <p:nvSpPr>
          <p:cNvPr id="9" name="Oval 64"/>
          <p:cNvSpPr>
            <a:spLocks noChangeArrowheads="1"/>
          </p:cNvSpPr>
          <p:nvPr/>
        </p:nvSpPr>
        <p:spPr bwMode="auto">
          <a:xfrm flipH="1" flipV="1">
            <a:off x="3429000" y="838200"/>
            <a:ext cx="304800" cy="304800"/>
          </a:xfrm>
          <a:prstGeom prst="ellipse">
            <a:avLst/>
          </a:prstGeom>
          <a:solidFill>
            <a:schemeClr val="bg1">
              <a:alpha val="50195"/>
            </a:schemeClr>
          </a:solidFill>
          <a:ln>
            <a:noFill/>
          </a:ln>
          <a:effectLst/>
        </p:spPr>
        <p:txBody>
          <a:bodyPr wrap="none" anchor="ctr"/>
          <a:lstStyle>
            <a:lvl1pPr eaLnBrk="0" hangingPunct="0">
              <a:defRPr kumimoji="1" sz="2400">
                <a:solidFill>
                  <a:schemeClr val="tx1"/>
                </a:solidFill>
                <a:latin typeface="Times" pitchFamily="18" charset="0"/>
                <a:ea typeface="Osaka"/>
                <a:cs typeface="Osaka"/>
              </a:defRPr>
            </a:lvl1pPr>
            <a:lvl2pPr marL="742950" indent="-285750" eaLnBrk="0" hangingPunct="0">
              <a:defRPr kumimoji="1" sz="2400">
                <a:solidFill>
                  <a:schemeClr val="tx1"/>
                </a:solidFill>
                <a:latin typeface="Times" pitchFamily="18" charset="0"/>
                <a:ea typeface="Osaka"/>
                <a:cs typeface="Osaka"/>
              </a:defRPr>
            </a:lvl2pPr>
            <a:lvl3pPr marL="1143000" indent="-228600" eaLnBrk="0" hangingPunct="0">
              <a:defRPr kumimoji="1" sz="2400">
                <a:solidFill>
                  <a:schemeClr val="tx1"/>
                </a:solidFill>
                <a:latin typeface="Times" pitchFamily="18" charset="0"/>
                <a:ea typeface="Osaka"/>
                <a:cs typeface="Osaka"/>
              </a:defRPr>
            </a:lvl3pPr>
            <a:lvl4pPr marL="1600200" indent="-228600" eaLnBrk="0" hangingPunct="0">
              <a:defRPr kumimoji="1" sz="2400">
                <a:solidFill>
                  <a:schemeClr val="tx1"/>
                </a:solidFill>
                <a:latin typeface="Times" pitchFamily="18" charset="0"/>
                <a:ea typeface="Osaka"/>
                <a:cs typeface="Osaka"/>
              </a:defRPr>
            </a:lvl4pPr>
            <a:lvl5pPr marL="2057400" indent="-228600" eaLnBrk="0" hangingPunct="0">
              <a:defRPr kumimoji="1" sz="2400">
                <a:solidFill>
                  <a:schemeClr val="tx1"/>
                </a:solidFill>
                <a:latin typeface="Times"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itchFamily="18" charset="0"/>
                <a:ea typeface="Osaka"/>
                <a:cs typeface="Osaka"/>
              </a:defRPr>
            </a:lvl9pPr>
          </a:lstStyle>
          <a:p>
            <a:pPr eaLnBrk="1" fontAlgn="base" hangingPunct="1">
              <a:spcBef>
                <a:spcPct val="0"/>
              </a:spcBef>
              <a:spcAft>
                <a:spcPct val="0"/>
              </a:spcAft>
              <a:defRPr/>
            </a:pPr>
            <a:endParaRPr lang="ja-JP" altLang="en-US">
              <a:solidFill>
                <a:srgbClr val="000000"/>
              </a:solidFill>
            </a:endParaRPr>
          </a:p>
        </p:txBody>
      </p:sp>
      <p:sp>
        <p:nvSpPr>
          <p:cNvPr id="10" name="Oval 65"/>
          <p:cNvSpPr>
            <a:spLocks noChangeArrowheads="1"/>
          </p:cNvSpPr>
          <p:nvPr/>
        </p:nvSpPr>
        <p:spPr bwMode="auto">
          <a:xfrm flipH="1" flipV="1">
            <a:off x="4495800" y="838200"/>
            <a:ext cx="609600" cy="609600"/>
          </a:xfrm>
          <a:prstGeom prst="ellipse">
            <a:avLst/>
          </a:prstGeom>
          <a:solidFill>
            <a:srgbClr val="99CCFF">
              <a:alpha val="50195"/>
            </a:srgbClr>
          </a:solidFill>
          <a:ln>
            <a:noFill/>
          </a:ln>
          <a:effectLst/>
        </p:spPr>
        <p:txBody>
          <a:bodyPr wrap="none" anchor="ctr"/>
          <a:lstStyle>
            <a:lvl1pPr eaLnBrk="0" hangingPunct="0">
              <a:defRPr kumimoji="1" sz="2400">
                <a:solidFill>
                  <a:schemeClr val="tx1"/>
                </a:solidFill>
                <a:latin typeface="Times" pitchFamily="18" charset="0"/>
                <a:ea typeface="Osaka"/>
                <a:cs typeface="Osaka"/>
              </a:defRPr>
            </a:lvl1pPr>
            <a:lvl2pPr marL="742950" indent="-285750" eaLnBrk="0" hangingPunct="0">
              <a:defRPr kumimoji="1" sz="2400">
                <a:solidFill>
                  <a:schemeClr val="tx1"/>
                </a:solidFill>
                <a:latin typeface="Times" pitchFamily="18" charset="0"/>
                <a:ea typeface="Osaka"/>
                <a:cs typeface="Osaka"/>
              </a:defRPr>
            </a:lvl2pPr>
            <a:lvl3pPr marL="1143000" indent="-228600" eaLnBrk="0" hangingPunct="0">
              <a:defRPr kumimoji="1" sz="2400">
                <a:solidFill>
                  <a:schemeClr val="tx1"/>
                </a:solidFill>
                <a:latin typeface="Times" pitchFamily="18" charset="0"/>
                <a:ea typeface="Osaka"/>
                <a:cs typeface="Osaka"/>
              </a:defRPr>
            </a:lvl3pPr>
            <a:lvl4pPr marL="1600200" indent="-228600" eaLnBrk="0" hangingPunct="0">
              <a:defRPr kumimoji="1" sz="2400">
                <a:solidFill>
                  <a:schemeClr val="tx1"/>
                </a:solidFill>
                <a:latin typeface="Times" pitchFamily="18" charset="0"/>
                <a:ea typeface="Osaka"/>
                <a:cs typeface="Osaka"/>
              </a:defRPr>
            </a:lvl4pPr>
            <a:lvl5pPr marL="2057400" indent="-228600" eaLnBrk="0" hangingPunct="0">
              <a:defRPr kumimoji="1" sz="2400">
                <a:solidFill>
                  <a:schemeClr val="tx1"/>
                </a:solidFill>
                <a:latin typeface="Times"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itchFamily="18" charset="0"/>
                <a:ea typeface="Osaka"/>
                <a:cs typeface="Osaka"/>
              </a:defRPr>
            </a:lvl9pPr>
          </a:lstStyle>
          <a:p>
            <a:pPr eaLnBrk="1" fontAlgn="base" hangingPunct="1">
              <a:spcBef>
                <a:spcPct val="0"/>
              </a:spcBef>
              <a:spcAft>
                <a:spcPct val="0"/>
              </a:spcAft>
              <a:defRPr/>
            </a:pPr>
            <a:endParaRPr lang="ja-JP" altLang="en-US">
              <a:solidFill>
                <a:srgbClr val="000000"/>
              </a:solidFill>
            </a:endParaRPr>
          </a:p>
        </p:txBody>
      </p:sp>
      <p:sp>
        <p:nvSpPr>
          <p:cNvPr id="11" name="Oval 66"/>
          <p:cNvSpPr>
            <a:spLocks noChangeArrowheads="1"/>
          </p:cNvSpPr>
          <p:nvPr/>
        </p:nvSpPr>
        <p:spPr bwMode="auto">
          <a:xfrm flipH="1" flipV="1">
            <a:off x="1066800" y="533400"/>
            <a:ext cx="609600" cy="609600"/>
          </a:xfrm>
          <a:prstGeom prst="ellipse">
            <a:avLst/>
          </a:prstGeom>
          <a:solidFill>
            <a:schemeClr val="bg1">
              <a:alpha val="50195"/>
            </a:schemeClr>
          </a:solidFill>
          <a:ln>
            <a:noFill/>
          </a:ln>
          <a:effectLst/>
        </p:spPr>
        <p:txBody>
          <a:bodyPr wrap="none" anchor="ctr"/>
          <a:lstStyle>
            <a:lvl1pPr eaLnBrk="0" hangingPunct="0">
              <a:defRPr kumimoji="1" sz="2400">
                <a:solidFill>
                  <a:schemeClr val="tx1"/>
                </a:solidFill>
                <a:latin typeface="Times" pitchFamily="18" charset="0"/>
                <a:ea typeface="Osaka"/>
                <a:cs typeface="Osaka"/>
              </a:defRPr>
            </a:lvl1pPr>
            <a:lvl2pPr marL="742950" indent="-285750" eaLnBrk="0" hangingPunct="0">
              <a:defRPr kumimoji="1" sz="2400">
                <a:solidFill>
                  <a:schemeClr val="tx1"/>
                </a:solidFill>
                <a:latin typeface="Times" pitchFamily="18" charset="0"/>
                <a:ea typeface="Osaka"/>
                <a:cs typeface="Osaka"/>
              </a:defRPr>
            </a:lvl2pPr>
            <a:lvl3pPr marL="1143000" indent="-228600" eaLnBrk="0" hangingPunct="0">
              <a:defRPr kumimoji="1" sz="2400">
                <a:solidFill>
                  <a:schemeClr val="tx1"/>
                </a:solidFill>
                <a:latin typeface="Times" pitchFamily="18" charset="0"/>
                <a:ea typeface="Osaka"/>
                <a:cs typeface="Osaka"/>
              </a:defRPr>
            </a:lvl3pPr>
            <a:lvl4pPr marL="1600200" indent="-228600" eaLnBrk="0" hangingPunct="0">
              <a:defRPr kumimoji="1" sz="2400">
                <a:solidFill>
                  <a:schemeClr val="tx1"/>
                </a:solidFill>
                <a:latin typeface="Times" pitchFamily="18" charset="0"/>
                <a:ea typeface="Osaka"/>
                <a:cs typeface="Osaka"/>
              </a:defRPr>
            </a:lvl4pPr>
            <a:lvl5pPr marL="2057400" indent="-228600" eaLnBrk="0" hangingPunct="0">
              <a:defRPr kumimoji="1" sz="2400">
                <a:solidFill>
                  <a:schemeClr val="tx1"/>
                </a:solidFill>
                <a:latin typeface="Times"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itchFamily="18" charset="0"/>
                <a:ea typeface="Osaka"/>
                <a:cs typeface="Osaka"/>
              </a:defRPr>
            </a:lvl9pPr>
          </a:lstStyle>
          <a:p>
            <a:pPr eaLnBrk="1" fontAlgn="base" hangingPunct="1">
              <a:spcBef>
                <a:spcPct val="0"/>
              </a:spcBef>
              <a:spcAft>
                <a:spcPct val="0"/>
              </a:spcAft>
              <a:defRPr/>
            </a:pPr>
            <a:endParaRPr lang="ja-JP" altLang="en-US">
              <a:solidFill>
                <a:srgbClr val="000000"/>
              </a:solidFill>
            </a:endParaRPr>
          </a:p>
        </p:txBody>
      </p:sp>
      <p:sp>
        <p:nvSpPr>
          <p:cNvPr id="8240" name="Rectangle 48"/>
          <p:cNvSpPr>
            <a:spLocks noGrp="1" noChangeArrowheads="1"/>
          </p:cNvSpPr>
          <p:nvPr>
            <p:ph type="subTitle" sz="quarter" idx="1"/>
          </p:nvPr>
        </p:nvSpPr>
        <p:spPr>
          <a:xfrm>
            <a:off x="2438400" y="4572000"/>
            <a:ext cx="6400800" cy="990600"/>
          </a:xfrm>
        </p:spPr>
        <p:txBody>
          <a:bodyPr/>
          <a:lstStyle>
            <a:lvl1pPr marL="0" indent="0" algn="r">
              <a:defRPr kumimoji="0" i="1"/>
            </a:lvl1pPr>
          </a:lstStyle>
          <a:p>
            <a:pPr lvl="0"/>
            <a:r>
              <a:rPr lang="ja-JP" altLang="en-US" noProof="0"/>
              <a:t>マスター サブタイトルの書式設定</a:t>
            </a:r>
          </a:p>
        </p:txBody>
      </p:sp>
      <p:sp>
        <p:nvSpPr>
          <p:cNvPr id="8239" name="Rectangle 47"/>
          <p:cNvSpPr>
            <a:spLocks noGrp="1" noChangeArrowheads="1"/>
          </p:cNvSpPr>
          <p:nvPr>
            <p:ph type="ctrTitle" sz="quarter"/>
          </p:nvPr>
        </p:nvSpPr>
        <p:spPr>
          <a:xfrm>
            <a:off x="304800" y="1219200"/>
            <a:ext cx="7772400" cy="1143000"/>
          </a:xfrm>
        </p:spPr>
        <p:txBody>
          <a:bodyPr/>
          <a:lstStyle>
            <a:lvl1pPr>
              <a:defRPr sz="3600"/>
            </a:lvl1pPr>
          </a:lstStyle>
          <a:p>
            <a:pPr lvl="0"/>
            <a:r>
              <a:rPr lang="ja-JP" altLang="en-US" noProof="0"/>
              <a:t>マスター タイトルの書式設定</a:t>
            </a:r>
          </a:p>
        </p:txBody>
      </p:sp>
      <p:sp>
        <p:nvSpPr>
          <p:cNvPr id="12" name="Rectangle 49"/>
          <p:cNvSpPr>
            <a:spLocks noGrp="1" noChangeArrowheads="1"/>
          </p:cNvSpPr>
          <p:nvPr>
            <p:ph type="dt" sz="quarter" idx="10"/>
          </p:nvPr>
        </p:nvSpPr>
        <p:spPr/>
        <p:txBody>
          <a:bodyPr/>
          <a:lstStyle>
            <a:lvl1pPr>
              <a:defRPr>
                <a:solidFill>
                  <a:srgbClr val="006699"/>
                </a:solidFill>
                <a:latin typeface="Times" charset="0"/>
              </a:defRPr>
            </a:lvl1pPr>
          </a:lstStyle>
          <a:p>
            <a:pPr>
              <a:defRPr/>
            </a:pPr>
            <a:endParaRPr lang="en-US" altLang="ja-JP"/>
          </a:p>
        </p:txBody>
      </p:sp>
      <p:sp>
        <p:nvSpPr>
          <p:cNvPr id="13" name="Rectangle 50"/>
          <p:cNvSpPr>
            <a:spLocks noGrp="1" noChangeArrowheads="1"/>
          </p:cNvSpPr>
          <p:nvPr>
            <p:ph type="ftr" sz="quarter" idx="11"/>
          </p:nvPr>
        </p:nvSpPr>
        <p:spPr/>
        <p:txBody>
          <a:bodyPr/>
          <a:lstStyle>
            <a:lvl1pPr>
              <a:defRPr>
                <a:solidFill>
                  <a:srgbClr val="006699"/>
                </a:solidFill>
                <a:latin typeface="Times" charset="0"/>
              </a:defRPr>
            </a:lvl1pPr>
          </a:lstStyle>
          <a:p>
            <a:pPr>
              <a:defRPr/>
            </a:pPr>
            <a:endParaRPr lang="en-US" altLang="ja-JP"/>
          </a:p>
        </p:txBody>
      </p:sp>
      <p:sp>
        <p:nvSpPr>
          <p:cNvPr id="14" name="Rectangle 51"/>
          <p:cNvSpPr>
            <a:spLocks noGrp="1" noChangeArrowheads="1"/>
          </p:cNvSpPr>
          <p:nvPr>
            <p:ph type="sldNum" sz="quarter" idx="12"/>
          </p:nvPr>
        </p:nvSpPr>
        <p:spPr/>
        <p:txBody>
          <a:bodyPr/>
          <a:lstStyle>
            <a:lvl1pPr>
              <a:defRPr>
                <a:solidFill>
                  <a:srgbClr val="006699"/>
                </a:solidFill>
                <a:latin typeface="Times" pitchFamily="18" charset="0"/>
              </a:defRPr>
            </a:lvl1pPr>
          </a:lstStyle>
          <a:p>
            <a:pPr>
              <a:defRPr/>
            </a:pPr>
            <a:fld id="{3FAA9752-E5B6-4B76-B760-A617A9F2515C}" type="slidenum">
              <a:rPr lang="en-US" altLang="ja-JP"/>
              <a:pPr>
                <a:defRPr/>
              </a:pPr>
              <a:t>‹#›</a:t>
            </a:fld>
            <a:endParaRPr lang="en-US" altLang="ja-JP"/>
          </a:p>
        </p:txBody>
      </p:sp>
    </p:spTree>
    <p:extLst>
      <p:ext uri="{BB962C8B-B14F-4D97-AF65-F5344CB8AC3E}">
        <p14:creationId xmlns:p14="http://schemas.microsoft.com/office/powerpoint/2010/main" val="1739444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2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2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30"/>
          <p:cNvSpPr>
            <a:spLocks noGrp="1" noChangeArrowheads="1"/>
          </p:cNvSpPr>
          <p:nvPr>
            <p:ph type="sldNum" sz="quarter" idx="12"/>
          </p:nvPr>
        </p:nvSpPr>
        <p:spPr>
          <a:ln/>
        </p:spPr>
        <p:txBody>
          <a:bodyPr/>
          <a:lstStyle>
            <a:lvl1pPr>
              <a:defRPr/>
            </a:lvl1pPr>
          </a:lstStyle>
          <a:p>
            <a:pPr>
              <a:defRPr/>
            </a:pPr>
            <a:fld id="{157DAA13-9B4B-481D-B429-77FD74AB8E37}" type="slidenum">
              <a:rPr lang="en-US" altLang="ja-JP"/>
              <a:pPr>
                <a:defRPr/>
              </a:pPr>
              <a:t>‹#›</a:t>
            </a:fld>
            <a:endParaRPr lang="en-US" altLang="ja-JP"/>
          </a:p>
        </p:txBody>
      </p:sp>
    </p:spTree>
    <p:extLst>
      <p:ext uri="{BB962C8B-B14F-4D97-AF65-F5344CB8AC3E}">
        <p14:creationId xmlns:p14="http://schemas.microsoft.com/office/powerpoint/2010/main" val="182903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2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2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30"/>
          <p:cNvSpPr>
            <a:spLocks noGrp="1" noChangeArrowheads="1"/>
          </p:cNvSpPr>
          <p:nvPr>
            <p:ph type="sldNum" sz="quarter" idx="12"/>
          </p:nvPr>
        </p:nvSpPr>
        <p:spPr>
          <a:ln/>
        </p:spPr>
        <p:txBody>
          <a:bodyPr/>
          <a:lstStyle>
            <a:lvl1pPr>
              <a:defRPr/>
            </a:lvl1pPr>
          </a:lstStyle>
          <a:p>
            <a:pPr>
              <a:defRPr/>
            </a:pPr>
            <a:fld id="{7A22BCC6-8098-45F7-8103-E2A937C82162}" type="slidenum">
              <a:rPr lang="en-US" altLang="ja-JP"/>
              <a:pPr>
                <a:defRPr/>
              </a:pPr>
              <a:t>‹#›</a:t>
            </a:fld>
            <a:endParaRPr lang="en-US" altLang="ja-JP"/>
          </a:p>
        </p:txBody>
      </p:sp>
    </p:spTree>
    <p:extLst>
      <p:ext uri="{BB962C8B-B14F-4D97-AF65-F5344CB8AC3E}">
        <p14:creationId xmlns:p14="http://schemas.microsoft.com/office/powerpoint/2010/main" val="2118253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FDE2F88-B797-4AE6-A215-5FBABF821B92}" type="datetimeFigureOut">
              <a:rPr kumimoji="1" lang="ja-JP" altLang="en-US" smtClean="0"/>
              <a:t>2021/1/25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72B120-83EF-46A3-928E-B40040EC1FB9}" type="slidenum">
              <a:rPr kumimoji="1" lang="ja-JP" altLang="en-US" smtClean="0"/>
              <a:t>‹#›</a:t>
            </a:fld>
            <a:endParaRPr kumimoji="1" lang="ja-JP" altLang="en-US"/>
          </a:p>
        </p:txBody>
      </p:sp>
    </p:spTree>
    <p:extLst>
      <p:ext uri="{BB962C8B-B14F-4D97-AF65-F5344CB8AC3E}">
        <p14:creationId xmlns:p14="http://schemas.microsoft.com/office/powerpoint/2010/main" val="3976727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381000" y="1066800"/>
            <a:ext cx="41148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066800"/>
            <a:ext cx="41148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2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2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30"/>
          <p:cNvSpPr>
            <a:spLocks noGrp="1" noChangeArrowheads="1"/>
          </p:cNvSpPr>
          <p:nvPr>
            <p:ph type="sldNum" sz="quarter" idx="12"/>
          </p:nvPr>
        </p:nvSpPr>
        <p:spPr>
          <a:ln/>
        </p:spPr>
        <p:txBody>
          <a:bodyPr/>
          <a:lstStyle>
            <a:lvl1pPr>
              <a:defRPr/>
            </a:lvl1pPr>
          </a:lstStyle>
          <a:p>
            <a:pPr>
              <a:defRPr/>
            </a:pPr>
            <a:fld id="{1A64D84C-1A9A-4F6B-A0F1-C1B93B6F553C}" type="slidenum">
              <a:rPr lang="en-US" altLang="ja-JP"/>
              <a:pPr>
                <a:defRPr/>
              </a:pPr>
              <a:t>‹#›</a:t>
            </a:fld>
            <a:endParaRPr lang="en-US" altLang="ja-JP"/>
          </a:p>
        </p:txBody>
      </p:sp>
    </p:spTree>
    <p:extLst>
      <p:ext uri="{BB962C8B-B14F-4D97-AF65-F5344CB8AC3E}">
        <p14:creationId xmlns:p14="http://schemas.microsoft.com/office/powerpoint/2010/main" val="1696093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28"/>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29"/>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30"/>
          <p:cNvSpPr>
            <a:spLocks noGrp="1" noChangeArrowheads="1"/>
          </p:cNvSpPr>
          <p:nvPr>
            <p:ph type="sldNum" sz="quarter" idx="12"/>
          </p:nvPr>
        </p:nvSpPr>
        <p:spPr>
          <a:ln/>
        </p:spPr>
        <p:txBody>
          <a:bodyPr/>
          <a:lstStyle>
            <a:lvl1pPr>
              <a:defRPr/>
            </a:lvl1pPr>
          </a:lstStyle>
          <a:p>
            <a:pPr>
              <a:defRPr/>
            </a:pPr>
            <a:fld id="{710D09D9-A93B-4073-92DC-E216FB989AE1}" type="slidenum">
              <a:rPr lang="en-US" altLang="ja-JP"/>
              <a:pPr>
                <a:defRPr/>
              </a:pPr>
              <a:t>‹#›</a:t>
            </a:fld>
            <a:endParaRPr lang="en-US" altLang="ja-JP"/>
          </a:p>
        </p:txBody>
      </p:sp>
    </p:spTree>
    <p:extLst>
      <p:ext uri="{BB962C8B-B14F-4D97-AF65-F5344CB8AC3E}">
        <p14:creationId xmlns:p14="http://schemas.microsoft.com/office/powerpoint/2010/main" val="3046411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28"/>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29"/>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30"/>
          <p:cNvSpPr>
            <a:spLocks noGrp="1" noChangeArrowheads="1"/>
          </p:cNvSpPr>
          <p:nvPr>
            <p:ph type="sldNum" sz="quarter" idx="12"/>
          </p:nvPr>
        </p:nvSpPr>
        <p:spPr>
          <a:ln/>
        </p:spPr>
        <p:txBody>
          <a:bodyPr/>
          <a:lstStyle>
            <a:lvl1pPr>
              <a:defRPr/>
            </a:lvl1pPr>
          </a:lstStyle>
          <a:p>
            <a:pPr>
              <a:defRPr/>
            </a:pPr>
            <a:fld id="{27A5BF82-DFEF-4E46-B07C-92205D8DDA54}" type="slidenum">
              <a:rPr lang="en-US" altLang="ja-JP"/>
              <a:pPr>
                <a:defRPr/>
              </a:pPr>
              <a:t>‹#›</a:t>
            </a:fld>
            <a:endParaRPr lang="en-US" altLang="ja-JP"/>
          </a:p>
        </p:txBody>
      </p:sp>
    </p:spTree>
    <p:extLst>
      <p:ext uri="{BB962C8B-B14F-4D97-AF65-F5344CB8AC3E}">
        <p14:creationId xmlns:p14="http://schemas.microsoft.com/office/powerpoint/2010/main" val="3273036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8"/>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29"/>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30"/>
          <p:cNvSpPr>
            <a:spLocks noGrp="1" noChangeArrowheads="1"/>
          </p:cNvSpPr>
          <p:nvPr>
            <p:ph type="sldNum" sz="quarter" idx="12"/>
          </p:nvPr>
        </p:nvSpPr>
        <p:spPr>
          <a:ln/>
        </p:spPr>
        <p:txBody>
          <a:bodyPr/>
          <a:lstStyle>
            <a:lvl1pPr>
              <a:defRPr/>
            </a:lvl1pPr>
          </a:lstStyle>
          <a:p>
            <a:pPr>
              <a:defRPr/>
            </a:pPr>
            <a:fld id="{60C71F1C-EA9C-46BE-8DAC-B90D444CC489}" type="slidenum">
              <a:rPr lang="en-US" altLang="ja-JP"/>
              <a:pPr>
                <a:defRPr/>
              </a:pPr>
              <a:t>‹#›</a:t>
            </a:fld>
            <a:endParaRPr lang="en-US" altLang="ja-JP"/>
          </a:p>
        </p:txBody>
      </p:sp>
    </p:spTree>
    <p:extLst>
      <p:ext uri="{BB962C8B-B14F-4D97-AF65-F5344CB8AC3E}">
        <p14:creationId xmlns:p14="http://schemas.microsoft.com/office/powerpoint/2010/main" val="8921785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2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2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30"/>
          <p:cNvSpPr>
            <a:spLocks noGrp="1" noChangeArrowheads="1"/>
          </p:cNvSpPr>
          <p:nvPr>
            <p:ph type="sldNum" sz="quarter" idx="12"/>
          </p:nvPr>
        </p:nvSpPr>
        <p:spPr>
          <a:ln/>
        </p:spPr>
        <p:txBody>
          <a:bodyPr/>
          <a:lstStyle>
            <a:lvl1pPr>
              <a:defRPr/>
            </a:lvl1pPr>
          </a:lstStyle>
          <a:p>
            <a:pPr>
              <a:defRPr/>
            </a:pPr>
            <a:fld id="{F2CF9F06-B35D-4842-BA68-7A22779DF5C8}" type="slidenum">
              <a:rPr lang="en-US" altLang="ja-JP"/>
              <a:pPr>
                <a:defRPr/>
              </a:pPr>
              <a:t>‹#›</a:t>
            </a:fld>
            <a:endParaRPr lang="en-US" altLang="ja-JP"/>
          </a:p>
        </p:txBody>
      </p:sp>
    </p:spTree>
    <p:extLst>
      <p:ext uri="{BB962C8B-B14F-4D97-AF65-F5344CB8AC3E}">
        <p14:creationId xmlns:p14="http://schemas.microsoft.com/office/powerpoint/2010/main" val="26962456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2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2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30"/>
          <p:cNvSpPr>
            <a:spLocks noGrp="1" noChangeArrowheads="1"/>
          </p:cNvSpPr>
          <p:nvPr>
            <p:ph type="sldNum" sz="quarter" idx="12"/>
          </p:nvPr>
        </p:nvSpPr>
        <p:spPr>
          <a:ln/>
        </p:spPr>
        <p:txBody>
          <a:bodyPr/>
          <a:lstStyle>
            <a:lvl1pPr>
              <a:defRPr/>
            </a:lvl1pPr>
          </a:lstStyle>
          <a:p>
            <a:pPr>
              <a:defRPr/>
            </a:pPr>
            <a:fld id="{E0A9A4A4-B223-4DFB-85F2-0C248701E2A0}" type="slidenum">
              <a:rPr lang="en-US" altLang="ja-JP"/>
              <a:pPr>
                <a:defRPr/>
              </a:pPr>
              <a:t>‹#›</a:t>
            </a:fld>
            <a:endParaRPr lang="en-US" altLang="ja-JP"/>
          </a:p>
        </p:txBody>
      </p:sp>
    </p:spTree>
    <p:extLst>
      <p:ext uri="{BB962C8B-B14F-4D97-AF65-F5344CB8AC3E}">
        <p14:creationId xmlns:p14="http://schemas.microsoft.com/office/powerpoint/2010/main" val="6789971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2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2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30"/>
          <p:cNvSpPr>
            <a:spLocks noGrp="1" noChangeArrowheads="1"/>
          </p:cNvSpPr>
          <p:nvPr>
            <p:ph type="sldNum" sz="quarter" idx="12"/>
          </p:nvPr>
        </p:nvSpPr>
        <p:spPr>
          <a:ln/>
        </p:spPr>
        <p:txBody>
          <a:bodyPr/>
          <a:lstStyle>
            <a:lvl1pPr>
              <a:defRPr/>
            </a:lvl1pPr>
          </a:lstStyle>
          <a:p>
            <a:pPr>
              <a:defRPr/>
            </a:pPr>
            <a:fld id="{26CA271A-D443-4386-B309-0D880CEA5B05}" type="slidenum">
              <a:rPr lang="en-US" altLang="ja-JP"/>
              <a:pPr>
                <a:defRPr/>
              </a:pPr>
              <a:t>‹#›</a:t>
            </a:fld>
            <a:endParaRPr lang="en-US" altLang="ja-JP"/>
          </a:p>
        </p:txBody>
      </p:sp>
    </p:spTree>
    <p:extLst>
      <p:ext uri="{BB962C8B-B14F-4D97-AF65-F5344CB8AC3E}">
        <p14:creationId xmlns:p14="http://schemas.microsoft.com/office/powerpoint/2010/main" val="6080082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10349" y="76200"/>
            <a:ext cx="2152651" cy="6248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152401" y="76200"/>
            <a:ext cx="6305551" cy="6248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2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2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30"/>
          <p:cNvSpPr>
            <a:spLocks noGrp="1" noChangeArrowheads="1"/>
          </p:cNvSpPr>
          <p:nvPr>
            <p:ph type="sldNum" sz="quarter" idx="12"/>
          </p:nvPr>
        </p:nvSpPr>
        <p:spPr>
          <a:ln/>
        </p:spPr>
        <p:txBody>
          <a:bodyPr/>
          <a:lstStyle>
            <a:lvl1pPr>
              <a:defRPr/>
            </a:lvl1pPr>
          </a:lstStyle>
          <a:p>
            <a:pPr>
              <a:defRPr/>
            </a:pPr>
            <a:fld id="{A7EB3073-4953-48BD-8395-F6B833F6EA20}" type="slidenum">
              <a:rPr lang="en-US" altLang="ja-JP"/>
              <a:pPr>
                <a:defRPr/>
              </a:pPr>
              <a:t>‹#›</a:t>
            </a:fld>
            <a:endParaRPr lang="en-US" altLang="ja-JP"/>
          </a:p>
        </p:txBody>
      </p:sp>
    </p:spTree>
    <p:extLst>
      <p:ext uri="{BB962C8B-B14F-4D97-AF65-F5344CB8AC3E}">
        <p14:creationId xmlns:p14="http://schemas.microsoft.com/office/powerpoint/2010/main" val="1182079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FDE2F88-B797-4AE6-A215-5FBABF821B92}" type="datetimeFigureOut">
              <a:rPr kumimoji="1" lang="ja-JP" altLang="en-US" smtClean="0"/>
              <a:t>2021/1/25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72B120-83EF-46A3-928E-B40040EC1FB9}" type="slidenum">
              <a:rPr kumimoji="1" lang="ja-JP" altLang="en-US" smtClean="0"/>
              <a:t>‹#›</a:t>
            </a:fld>
            <a:endParaRPr kumimoji="1" lang="ja-JP" altLang="en-US"/>
          </a:p>
        </p:txBody>
      </p:sp>
    </p:spTree>
    <p:extLst>
      <p:ext uri="{BB962C8B-B14F-4D97-AF65-F5344CB8AC3E}">
        <p14:creationId xmlns:p14="http://schemas.microsoft.com/office/powerpoint/2010/main" val="1273184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FDE2F88-B797-4AE6-A215-5FBABF821B92}" type="datetimeFigureOut">
              <a:rPr kumimoji="1" lang="ja-JP" altLang="en-US" smtClean="0"/>
              <a:t>2021/1/25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072B120-83EF-46A3-928E-B40040EC1FB9}" type="slidenum">
              <a:rPr kumimoji="1" lang="ja-JP" altLang="en-US" smtClean="0"/>
              <a:t>‹#›</a:t>
            </a:fld>
            <a:endParaRPr kumimoji="1" lang="ja-JP" altLang="en-US"/>
          </a:p>
        </p:txBody>
      </p:sp>
    </p:spTree>
    <p:extLst>
      <p:ext uri="{BB962C8B-B14F-4D97-AF65-F5344CB8AC3E}">
        <p14:creationId xmlns:p14="http://schemas.microsoft.com/office/powerpoint/2010/main" val="330059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FDE2F88-B797-4AE6-A215-5FBABF821B92}" type="datetimeFigureOut">
              <a:rPr kumimoji="1" lang="ja-JP" altLang="en-US" smtClean="0"/>
              <a:t>2021/1/25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072B120-83EF-46A3-928E-B40040EC1FB9}" type="slidenum">
              <a:rPr kumimoji="1" lang="ja-JP" altLang="en-US" smtClean="0"/>
              <a:t>‹#›</a:t>
            </a:fld>
            <a:endParaRPr kumimoji="1" lang="ja-JP" altLang="en-US"/>
          </a:p>
        </p:txBody>
      </p:sp>
    </p:spTree>
    <p:extLst>
      <p:ext uri="{BB962C8B-B14F-4D97-AF65-F5344CB8AC3E}">
        <p14:creationId xmlns:p14="http://schemas.microsoft.com/office/powerpoint/2010/main" val="4175821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FDE2F88-B797-4AE6-A215-5FBABF821B92}" type="datetimeFigureOut">
              <a:rPr kumimoji="1" lang="ja-JP" altLang="en-US" smtClean="0"/>
              <a:t>2021/1/25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072B120-83EF-46A3-928E-B40040EC1FB9}" type="slidenum">
              <a:rPr kumimoji="1" lang="ja-JP" altLang="en-US" smtClean="0"/>
              <a:t>‹#›</a:t>
            </a:fld>
            <a:endParaRPr kumimoji="1" lang="ja-JP" altLang="en-US"/>
          </a:p>
        </p:txBody>
      </p:sp>
    </p:spTree>
    <p:extLst>
      <p:ext uri="{BB962C8B-B14F-4D97-AF65-F5344CB8AC3E}">
        <p14:creationId xmlns:p14="http://schemas.microsoft.com/office/powerpoint/2010/main" val="2172007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FDE2F88-B797-4AE6-A215-5FBABF821B92}" type="datetimeFigureOut">
              <a:rPr kumimoji="1" lang="ja-JP" altLang="en-US" smtClean="0"/>
              <a:t>2021/1/25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072B120-83EF-46A3-928E-B40040EC1FB9}" type="slidenum">
              <a:rPr kumimoji="1" lang="ja-JP" altLang="en-US" smtClean="0"/>
              <a:t>‹#›</a:t>
            </a:fld>
            <a:endParaRPr kumimoji="1" lang="ja-JP" altLang="en-US"/>
          </a:p>
        </p:txBody>
      </p:sp>
    </p:spTree>
    <p:extLst>
      <p:ext uri="{BB962C8B-B14F-4D97-AF65-F5344CB8AC3E}">
        <p14:creationId xmlns:p14="http://schemas.microsoft.com/office/powerpoint/2010/main" val="1327883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FDE2F88-B797-4AE6-A215-5FBABF821B92}" type="datetimeFigureOut">
              <a:rPr kumimoji="1" lang="ja-JP" altLang="en-US" smtClean="0"/>
              <a:t>2021/1/25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072B120-83EF-46A3-928E-B40040EC1FB9}" type="slidenum">
              <a:rPr kumimoji="1" lang="ja-JP" altLang="en-US" smtClean="0"/>
              <a:t>‹#›</a:t>
            </a:fld>
            <a:endParaRPr kumimoji="1" lang="ja-JP" altLang="en-US"/>
          </a:p>
        </p:txBody>
      </p:sp>
    </p:spTree>
    <p:extLst>
      <p:ext uri="{BB962C8B-B14F-4D97-AF65-F5344CB8AC3E}">
        <p14:creationId xmlns:p14="http://schemas.microsoft.com/office/powerpoint/2010/main" val="4243835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FDE2F88-B797-4AE6-A215-5FBABF821B92}" type="datetimeFigureOut">
              <a:rPr kumimoji="1" lang="ja-JP" altLang="en-US" smtClean="0"/>
              <a:t>2021/1/25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072B120-83EF-46A3-928E-B40040EC1FB9}" type="slidenum">
              <a:rPr kumimoji="1" lang="ja-JP" altLang="en-US" smtClean="0"/>
              <a:t>‹#›</a:t>
            </a:fld>
            <a:endParaRPr kumimoji="1" lang="ja-JP" altLang="en-US"/>
          </a:p>
        </p:txBody>
      </p:sp>
    </p:spTree>
    <p:extLst>
      <p:ext uri="{BB962C8B-B14F-4D97-AF65-F5344CB8AC3E}">
        <p14:creationId xmlns:p14="http://schemas.microsoft.com/office/powerpoint/2010/main" val="3157263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3.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DE2F88-B797-4AE6-A215-5FBABF821B92}" type="datetimeFigureOut">
              <a:rPr kumimoji="1" lang="ja-JP" altLang="en-US" smtClean="0"/>
              <a:t>2021/1/25</a:t>
            </a:fld>
            <a:endParaRPr kumimoji="1" lang="ja-JP" altLang="en-US"/>
          </a:p>
        </p:txBody>
      </p:sp>
      <p:sp>
        <p:nvSpPr>
          <p:cNvPr id="5" name="フッター プレースホルダー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72B120-83EF-46A3-928E-B40040EC1FB9}" type="slidenum">
              <a:rPr kumimoji="1" lang="ja-JP" altLang="en-US" smtClean="0"/>
              <a:t>‹#›</a:t>
            </a:fld>
            <a:endParaRPr kumimoji="1" lang="ja-JP" altLang="en-US"/>
          </a:p>
        </p:txBody>
      </p:sp>
    </p:spTree>
    <p:extLst>
      <p:ext uri="{BB962C8B-B14F-4D97-AF65-F5344CB8AC3E}">
        <p14:creationId xmlns:p14="http://schemas.microsoft.com/office/powerpoint/2010/main" val="148601196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0000"/>
          </a:schemeClr>
        </a:solidFill>
        <a:effectLst/>
      </p:bgPr>
    </p:bg>
    <p:spTree>
      <p:nvGrpSpPr>
        <p:cNvPr id="1" name=""/>
        <p:cNvGrpSpPr/>
        <p:nvPr/>
      </p:nvGrpSpPr>
      <p:grpSpPr>
        <a:xfrm>
          <a:off x="0" y="0"/>
          <a:ext cx="0" cy="0"/>
          <a:chOff x="0" y="0"/>
          <a:chExt cx="0" cy="0"/>
        </a:xfrm>
      </p:grpSpPr>
      <p:pic>
        <p:nvPicPr>
          <p:cNvPr id="1026" name="図 3"/>
          <p:cNvPicPr>
            <a:picLocks noChangeAspect="1"/>
          </p:cNvPicPr>
          <p:nvPr userDrawn="1"/>
        </p:nvPicPr>
        <p:blipFill rotWithShape="1">
          <a:blip r:embed="rId7" cstate="print">
            <a:extLst>
              <a:ext uri="{BEBA8EAE-BF5A-486C-A8C5-ECC9F3942E4B}">
                <a14:imgProps xmlns:a14="http://schemas.microsoft.com/office/drawing/2010/main">
                  <a14:imgLayer r:embed="rId8">
                    <a14:imgEffect>
                      <a14:colorTemperature colorTemp="5900"/>
                    </a14:imgEffect>
                  </a14:imgLayer>
                </a14:imgProps>
              </a:ext>
              <a:ext uri="{28A0092B-C50C-407E-A947-70E740481C1C}">
                <a14:useLocalDpi xmlns:a14="http://schemas.microsoft.com/office/drawing/2010/main" val="0"/>
              </a:ext>
            </a:extLst>
          </a:blip>
          <a:srcRect l="5949" t="51543" r="5597" b="39798"/>
          <a:stretch/>
        </p:blipFill>
        <p:spPr bwMode="auto">
          <a:xfrm>
            <a:off x="0" y="534391"/>
            <a:ext cx="9144000" cy="151961"/>
          </a:xfrm>
          <a:prstGeom prst="rect">
            <a:avLst/>
          </a:prstGeom>
          <a:noFill/>
          <a:ln>
            <a:noFill/>
          </a:ln>
        </p:spPr>
      </p:pic>
      <p:grpSp>
        <p:nvGrpSpPr>
          <p:cNvPr id="1027" name="Codos_Grid_201008" hidden="1"/>
          <p:cNvGrpSpPr>
            <a:grpSpLocks/>
          </p:cNvGrpSpPr>
          <p:nvPr/>
        </p:nvGrpSpPr>
        <p:grpSpPr bwMode="auto">
          <a:xfrm>
            <a:off x="754760" y="1125963"/>
            <a:ext cx="7634480" cy="4964598"/>
            <a:chOff x="449454" y="1189814"/>
            <a:chExt cx="8928993" cy="5472608"/>
          </a:xfrm>
        </p:grpSpPr>
        <p:sp>
          <p:nvSpPr>
            <p:cNvPr id="1030" name="Line 99" hidden="1"/>
            <p:cNvSpPr>
              <a:spLocks noChangeShapeType="1"/>
            </p:cNvSpPr>
            <p:nvPr userDrawn="1"/>
          </p:nvSpPr>
          <p:spPr bwMode="auto">
            <a:xfrm>
              <a:off x="477126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31" name="Line 99" hidden="1"/>
            <p:cNvSpPr>
              <a:spLocks noChangeShapeType="1"/>
            </p:cNvSpPr>
            <p:nvPr userDrawn="1"/>
          </p:nvSpPr>
          <p:spPr bwMode="auto">
            <a:xfrm>
              <a:off x="318575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32" name="Line 99" hidden="1"/>
            <p:cNvSpPr>
              <a:spLocks noChangeShapeType="1"/>
            </p:cNvSpPr>
            <p:nvPr userDrawn="1"/>
          </p:nvSpPr>
          <p:spPr bwMode="auto">
            <a:xfrm>
              <a:off x="304174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33" name="Line 99" hidden="1"/>
            <p:cNvSpPr>
              <a:spLocks noChangeShapeType="1"/>
            </p:cNvSpPr>
            <p:nvPr userDrawn="1"/>
          </p:nvSpPr>
          <p:spPr bwMode="auto">
            <a:xfrm>
              <a:off x="289772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34" name="Line 99" hidden="1"/>
            <p:cNvSpPr>
              <a:spLocks noChangeShapeType="1"/>
            </p:cNvSpPr>
            <p:nvPr userDrawn="1"/>
          </p:nvSpPr>
          <p:spPr bwMode="auto">
            <a:xfrm>
              <a:off x="275371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35" name="Line 99" hidden="1"/>
            <p:cNvSpPr>
              <a:spLocks noChangeShapeType="1"/>
            </p:cNvSpPr>
            <p:nvPr userDrawn="1"/>
          </p:nvSpPr>
          <p:spPr bwMode="auto">
            <a:xfrm>
              <a:off x="260969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36" name="Line 99" hidden="1"/>
            <p:cNvSpPr>
              <a:spLocks noChangeShapeType="1"/>
            </p:cNvSpPr>
            <p:nvPr userDrawn="1"/>
          </p:nvSpPr>
          <p:spPr bwMode="auto">
            <a:xfrm>
              <a:off x="246567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37" name="Line 99" hidden="1"/>
            <p:cNvSpPr>
              <a:spLocks noChangeShapeType="1"/>
            </p:cNvSpPr>
            <p:nvPr userDrawn="1"/>
          </p:nvSpPr>
          <p:spPr bwMode="auto">
            <a:xfrm>
              <a:off x="232166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38" name="Line 99" hidden="1"/>
            <p:cNvSpPr>
              <a:spLocks noChangeShapeType="1"/>
            </p:cNvSpPr>
            <p:nvPr userDrawn="1"/>
          </p:nvSpPr>
          <p:spPr bwMode="auto">
            <a:xfrm>
              <a:off x="217764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39" name="Line 99" hidden="1"/>
            <p:cNvSpPr>
              <a:spLocks noChangeShapeType="1"/>
            </p:cNvSpPr>
            <p:nvPr userDrawn="1"/>
          </p:nvSpPr>
          <p:spPr bwMode="auto">
            <a:xfrm>
              <a:off x="203363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40" name="Line 99" hidden="1"/>
            <p:cNvSpPr>
              <a:spLocks noChangeShapeType="1"/>
            </p:cNvSpPr>
            <p:nvPr userDrawn="1"/>
          </p:nvSpPr>
          <p:spPr bwMode="auto">
            <a:xfrm>
              <a:off x="188961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41" name="Line 99" hidden="1"/>
            <p:cNvSpPr>
              <a:spLocks noChangeShapeType="1"/>
            </p:cNvSpPr>
            <p:nvPr userDrawn="1"/>
          </p:nvSpPr>
          <p:spPr bwMode="auto">
            <a:xfrm>
              <a:off x="174559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42" name="Line 99" hidden="1"/>
            <p:cNvSpPr>
              <a:spLocks noChangeShapeType="1"/>
            </p:cNvSpPr>
            <p:nvPr userDrawn="1"/>
          </p:nvSpPr>
          <p:spPr bwMode="auto">
            <a:xfrm>
              <a:off x="160158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43" name="Line 99" hidden="1"/>
            <p:cNvSpPr>
              <a:spLocks noChangeShapeType="1"/>
            </p:cNvSpPr>
            <p:nvPr userDrawn="1"/>
          </p:nvSpPr>
          <p:spPr bwMode="auto">
            <a:xfrm>
              <a:off x="145756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44" name="Line 99" hidden="1"/>
            <p:cNvSpPr>
              <a:spLocks noChangeShapeType="1"/>
            </p:cNvSpPr>
            <p:nvPr userDrawn="1"/>
          </p:nvSpPr>
          <p:spPr bwMode="auto">
            <a:xfrm>
              <a:off x="131355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45" name="Line 99" hidden="1"/>
            <p:cNvSpPr>
              <a:spLocks noChangeShapeType="1"/>
            </p:cNvSpPr>
            <p:nvPr userDrawn="1"/>
          </p:nvSpPr>
          <p:spPr bwMode="auto">
            <a:xfrm>
              <a:off x="116953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46" name="Line 99" hidden="1"/>
            <p:cNvSpPr>
              <a:spLocks noChangeShapeType="1"/>
            </p:cNvSpPr>
            <p:nvPr userDrawn="1"/>
          </p:nvSpPr>
          <p:spPr bwMode="auto">
            <a:xfrm>
              <a:off x="102551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47" name="Line 99" hidden="1"/>
            <p:cNvSpPr>
              <a:spLocks noChangeShapeType="1"/>
            </p:cNvSpPr>
            <p:nvPr userDrawn="1"/>
          </p:nvSpPr>
          <p:spPr bwMode="auto">
            <a:xfrm>
              <a:off x="88150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48" name="Line 99" hidden="1"/>
            <p:cNvSpPr>
              <a:spLocks noChangeShapeType="1"/>
            </p:cNvSpPr>
            <p:nvPr userDrawn="1"/>
          </p:nvSpPr>
          <p:spPr bwMode="auto">
            <a:xfrm>
              <a:off x="73748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49" name="Line 99" hidden="1"/>
            <p:cNvSpPr>
              <a:spLocks noChangeShapeType="1"/>
            </p:cNvSpPr>
            <p:nvPr userDrawn="1"/>
          </p:nvSpPr>
          <p:spPr bwMode="auto">
            <a:xfrm>
              <a:off x="59347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50" name="Line 99" hidden="1"/>
            <p:cNvSpPr>
              <a:spLocks noChangeShapeType="1"/>
            </p:cNvSpPr>
            <p:nvPr userDrawn="1"/>
          </p:nvSpPr>
          <p:spPr bwMode="auto">
            <a:xfrm>
              <a:off x="361780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51" name="Line 99" hidden="1"/>
            <p:cNvSpPr>
              <a:spLocks noChangeShapeType="1"/>
            </p:cNvSpPr>
            <p:nvPr userDrawn="1"/>
          </p:nvSpPr>
          <p:spPr bwMode="auto">
            <a:xfrm>
              <a:off x="347379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52" name="Line 99" hidden="1"/>
            <p:cNvSpPr>
              <a:spLocks noChangeShapeType="1"/>
            </p:cNvSpPr>
            <p:nvPr userDrawn="1"/>
          </p:nvSpPr>
          <p:spPr bwMode="auto">
            <a:xfrm>
              <a:off x="332977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53" name="Line 99" hidden="1"/>
            <p:cNvSpPr>
              <a:spLocks noChangeShapeType="1"/>
            </p:cNvSpPr>
            <p:nvPr userDrawn="1"/>
          </p:nvSpPr>
          <p:spPr bwMode="auto">
            <a:xfrm>
              <a:off x="404985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54" name="Line 99" hidden="1"/>
            <p:cNvSpPr>
              <a:spLocks noChangeShapeType="1"/>
            </p:cNvSpPr>
            <p:nvPr userDrawn="1"/>
          </p:nvSpPr>
          <p:spPr bwMode="auto">
            <a:xfrm>
              <a:off x="390583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55" name="Line 99" hidden="1"/>
            <p:cNvSpPr>
              <a:spLocks noChangeShapeType="1"/>
            </p:cNvSpPr>
            <p:nvPr userDrawn="1"/>
          </p:nvSpPr>
          <p:spPr bwMode="auto">
            <a:xfrm>
              <a:off x="376182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56" name="Line 99" hidden="1"/>
            <p:cNvSpPr>
              <a:spLocks noChangeShapeType="1"/>
            </p:cNvSpPr>
            <p:nvPr userDrawn="1"/>
          </p:nvSpPr>
          <p:spPr bwMode="auto">
            <a:xfrm>
              <a:off x="448323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57" name="Line 99" hidden="1"/>
            <p:cNvSpPr>
              <a:spLocks noChangeShapeType="1"/>
            </p:cNvSpPr>
            <p:nvPr userDrawn="1"/>
          </p:nvSpPr>
          <p:spPr bwMode="auto">
            <a:xfrm>
              <a:off x="433922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58" name="Line 99" hidden="1"/>
            <p:cNvSpPr>
              <a:spLocks noChangeShapeType="1"/>
            </p:cNvSpPr>
            <p:nvPr userDrawn="1"/>
          </p:nvSpPr>
          <p:spPr bwMode="auto">
            <a:xfrm>
              <a:off x="419387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59" name="Line 99" hidden="1"/>
            <p:cNvSpPr>
              <a:spLocks noChangeShapeType="1"/>
            </p:cNvSpPr>
            <p:nvPr userDrawn="1"/>
          </p:nvSpPr>
          <p:spPr bwMode="auto">
            <a:xfrm>
              <a:off x="462725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60" name="Line 99" hidden="1"/>
            <p:cNvSpPr>
              <a:spLocks noChangeShapeType="1"/>
            </p:cNvSpPr>
            <p:nvPr userDrawn="1"/>
          </p:nvSpPr>
          <p:spPr bwMode="auto">
            <a:xfrm>
              <a:off x="923443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61" name="Line 99" hidden="1"/>
            <p:cNvSpPr>
              <a:spLocks noChangeShapeType="1"/>
            </p:cNvSpPr>
            <p:nvPr userDrawn="1"/>
          </p:nvSpPr>
          <p:spPr bwMode="auto">
            <a:xfrm>
              <a:off x="765025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62" name="Line 99" hidden="1"/>
            <p:cNvSpPr>
              <a:spLocks noChangeShapeType="1"/>
            </p:cNvSpPr>
            <p:nvPr userDrawn="1"/>
          </p:nvSpPr>
          <p:spPr bwMode="auto">
            <a:xfrm>
              <a:off x="750623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63" name="Line 99" hidden="1"/>
            <p:cNvSpPr>
              <a:spLocks noChangeShapeType="1"/>
            </p:cNvSpPr>
            <p:nvPr userDrawn="1"/>
          </p:nvSpPr>
          <p:spPr bwMode="auto">
            <a:xfrm>
              <a:off x="736222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64" name="Line 99" hidden="1"/>
            <p:cNvSpPr>
              <a:spLocks noChangeShapeType="1"/>
            </p:cNvSpPr>
            <p:nvPr userDrawn="1"/>
          </p:nvSpPr>
          <p:spPr bwMode="auto">
            <a:xfrm>
              <a:off x="721820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65" name="Line 99" hidden="1"/>
            <p:cNvSpPr>
              <a:spLocks noChangeShapeType="1"/>
            </p:cNvSpPr>
            <p:nvPr userDrawn="1"/>
          </p:nvSpPr>
          <p:spPr bwMode="auto">
            <a:xfrm>
              <a:off x="707419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66" name="Line 99" hidden="1"/>
            <p:cNvSpPr>
              <a:spLocks noChangeShapeType="1"/>
            </p:cNvSpPr>
            <p:nvPr userDrawn="1"/>
          </p:nvSpPr>
          <p:spPr bwMode="auto">
            <a:xfrm>
              <a:off x="693017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67" name="Line 99" hidden="1"/>
            <p:cNvSpPr>
              <a:spLocks noChangeShapeType="1"/>
            </p:cNvSpPr>
            <p:nvPr userDrawn="1"/>
          </p:nvSpPr>
          <p:spPr bwMode="auto">
            <a:xfrm>
              <a:off x="678615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68" name="Line 99" hidden="1"/>
            <p:cNvSpPr>
              <a:spLocks noChangeShapeType="1"/>
            </p:cNvSpPr>
            <p:nvPr userDrawn="1"/>
          </p:nvSpPr>
          <p:spPr bwMode="auto">
            <a:xfrm>
              <a:off x="664214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69" name="Line 99" hidden="1"/>
            <p:cNvSpPr>
              <a:spLocks noChangeShapeType="1"/>
            </p:cNvSpPr>
            <p:nvPr userDrawn="1"/>
          </p:nvSpPr>
          <p:spPr bwMode="auto">
            <a:xfrm>
              <a:off x="649812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70" name="Line 99" hidden="1"/>
            <p:cNvSpPr>
              <a:spLocks noChangeShapeType="1"/>
            </p:cNvSpPr>
            <p:nvPr userDrawn="1"/>
          </p:nvSpPr>
          <p:spPr bwMode="auto">
            <a:xfrm>
              <a:off x="635411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71" name="Line 99" hidden="1"/>
            <p:cNvSpPr>
              <a:spLocks noChangeShapeType="1"/>
            </p:cNvSpPr>
            <p:nvPr userDrawn="1"/>
          </p:nvSpPr>
          <p:spPr bwMode="auto">
            <a:xfrm>
              <a:off x="621009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72" name="Line 99" hidden="1"/>
            <p:cNvSpPr>
              <a:spLocks noChangeShapeType="1"/>
            </p:cNvSpPr>
            <p:nvPr userDrawn="1"/>
          </p:nvSpPr>
          <p:spPr bwMode="auto">
            <a:xfrm>
              <a:off x="606607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73" name="Line 99" hidden="1"/>
            <p:cNvSpPr>
              <a:spLocks noChangeShapeType="1"/>
            </p:cNvSpPr>
            <p:nvPr userDrawn="1"/>
          </p:nvSpPr>
          <p:spPr bwMode="auto">
            <a:xfrm>
              <a:off x="592206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74" name="Line 99" hidden="1"/>
            <p:cNvSpPr>
              <a:spLocks noChangeShapeType="1"/>
            </p:cNvSpPr>
            <p:nvPr userDrawn="1"/>
          </p:nvSpPr>
          <p:spPr bwMode="auto">
            <a:xfrm>
              <a:off x="577804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75" name="Line 99" hidden="1"/>
            <p:cNvSpPr>
              <a:spLocks noChangeShapeType="1"/>
            </p:cNvSpPr>
            <p:nvPr userDrawn="1"/>
          </p:nvSpPr>
          <p:spPr bwMode="auto">
            <a:xfrm>
              <a:off x="563403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76" name="Line 99" hidden="1"/>
            <p:cNvSpPr>
              <a:spLocks noChangeShapeType="1"/>
            </p:cNvSpPr>
            <p:nvPr userDrawn="1"/>
          </p:nvSpPr>
          <p:spPr bwMode="auto">
            <a:xfrm>
              <a:off x="549001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77" name="Line 99" hidden="1"/>
            <p:cNvSpPr>
              <a:spLocks noChangeShapeType="1"/>
            </p:cNvSpPr>
            <p:nvPr userDrawn="1"/>
          </p:nvSpPr>
          <p:spPr bwMode="auto">
            <a:xfrm>
              <a:off x="534599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78" name="Line 99" hidden="1"/>
            <p:cNvSpPr>
              <a:spLocks noChangeShapeType="1"/>
            </p:cNvSpPr>
            <p:nvPr userDrawn="1"/>
          </p:nvSpPr>
          <p:spPr bwMode="auto">
            <a:xfrm>
              <a:off x="520198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79" name="Line 99" hidden="1"/>
            <p:cNvSpPr>
              <a:spLocks noChangeShapeType="1"/>
            </p:cNvSpPr>
            <p:nvPr userDrawn="1"/>
          </p:nvSpPr>
          <p:spPr bwMode="auto">
            <a:xfrm>
              <a:off x="505796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80" name="Line 99" hidden="1"/>
            <p:cNvSpPr>
              <a:spLocks noChangeShapeType="1"/>
            </p:cNvSpPr>
            <p:nvPr userDrawn="1"/>
          </p:nvSpPr>
          <p:spPr bwMode="auto">
            <a:xfrm>
              <a:off x="808230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81" name="Line 99" hidden="1"/>
            <p:cNvSpPr>
              <a:spLocks noChangeShapeType="1"/>
            </p:cNvSpPr>
            <p:nvPr userDrawn="1"/>
          </p:nvSpPr>
          <p:spPr bwMode="auto">
            <a:xfrm>
              <a:off x="793828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82" name="Line 99" hidden="1"/>
            <p:cNvSpPr>
              <a:spLocks noChangeShapeType="1"/>
            </p:cNvSpPr>
            <p:nvPr userDrawn="1"/>
          </p:nvSpPr>
          <p:spPr bwMode="auto">
            <a:xfrm>
              <a:off x="779427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83" name="Line 99" hidden="1"/>
            <p:cNvSpPr>
              <a:spLocks noChangeShapeType="1"/>
            </p:cNvSpPr>
            <p:nvPr userDrawn="1"/>
          </p:nvSpPr>
          <p:spPr bwMode="auto">
            <a:xfrm>
              <a:off x="851435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84" name="Line 99" hidden="1"/>
            <p:cNvSpPr>
              <a:spLocks noChangeShapeType="1"/>
            </p:cNvSpPr>
            <p:nvPr userDrawn="1"/>
          </p:nvSpPr>
          <p:spPr bwMode="auto">
            <a:xfrm>
              <a:off x="837033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85" name="Line 99" hidden="1"/>
            <p:cNvSpPr>
              <a:spLocks noChangeShapeType="1"/>
            </p:cNvSpPr>
            <p:nvPr userDrawn="1"/>
          </p:nvSpPr>
          <p:spPr bwMode="auto">
            <a:xfrm>
              <a:off x="822631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86" name="Line 99" hidden="1"/>
            <p:cNvSpPr>
              <a:spLocks noChangeShapeType="1"/>
            </p:cNvSpPr>
            <p:nvPr userDrawn="1"/>
          </p:nvSpPr>
          <p:spPr bwMode="auto">
            <a:xfrm>
              <a:off x="894639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87" name="Line 99" hidden="1"/>
            <p:cNvSpPr>
              <a:spLocks noChangeShapeType="1"/>
            </p:cNvSpPr>
            <p:nvPr userDrawn="1"/>
          </p:nvSpPr>
          <p:spPr bwMode="auto">
            <a:xfrm>
              <a:off x="880238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88" name="Line 99" hidden="1"/>
            <p:cNvSpPr>
              <a:spLocks noChangeShapeType="1"/>
            </p:cNvSpPr>
            <p:nvPr userDrawn="1"/>
          </p:nvSpPr>
          <p:spPr bwMode="auto">
            <a:xfrm>
              <a:off x="865836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89" name="Line 99" hidden="1"/>
            <p:cNvSpPr>
              <a:spLocks noChangeShapeType="1"/>
            </p:cNvSpPr>
            <p:nvPr userDrawn="1"/>
          </p:nvSpPr>
          <p:spPr bwMode="auto">
            <a:xfrm>
              <a:off x="909041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90" name="Line 99" hidden="1"/>
            <p:cNvSpPr>
              <a:spLocks noChangeShapeType="1"/>
            </p:cNvSpPr>
            <p:nvPr userDrawn="1"/>
          </p:nvSpPr>
          <p:spPr bwMode="auto">
            <a:xfrm rot="5400000" flipH="1">
              <a:off x="4913950" y="-394361"/>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91" name="Line 99" hidden="1"/>
            <p:cNvSpPr>
              <a:spLocks noChangeShapeType="1"/>
            </p:cNvSpPr>
            <p:nvPr userDrawn="1"/>
          </p:nvSpPr>
          <p:spPr bwMode="auto">
            <a:xfrm rot="5400000" flipH="1">
              <a:off x="4913950" y="-250346"/>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92" name="Line 99" hidden="1"/>
            <p:cNvSpPr>
              <a:spLocks noChangeShapeType="1"/>
            </p:cNvSpPr>
            <p:nvPr userDrawn="1"/>
          </p:nvSpPr>
          <p:spPr bwMode="auto">
            <a:xfrm rot="5400000" flipH="1">
              <a:off x="4913950" y="-106330"/>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93" name="Line 99" hidden="1"/>
            <p:cNvSpPr>
              <a:spLocks noChangeShapeType="1"/>
            </p:cNvSpPr>
            <p:nvPr userDrawn="1"/>
          </p:nvSpPr>
          <p:spPr bwMode="auto">
            <a:xfrm rot="5400000" flipH="1">
              <a:off x="4913950" y="37686"/>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94" name="Line 99" hidden="1"/>
            <p:cNvSpPr>
              <a:spLocks noChangeShapeType="1"/>
            </p:cNvSpPr>
            <p:nvPr userDrawn="1"/>
          </p:nvSpPr>
          <p:spPr bwMode="auto">
            <a:xfrm rot="5400000" flipH="1">
              <a:off x="4913950" y="181702"/>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95" name="Line 99" hidden="1"/>
            <p:cNvSpPr>
              <a:spLocks noChangeShapeType="1"/>
            </p:cNvSpPr>
            <p:nvPr userDrawn="1"/>
          </p:nvSpPr>
          <p:spPr bwMode="auto">
            <a:xfrm rot="5400000" flipH="1">
              <a:off x="4913950" y="325718"/>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96" name="Line 99" hidden="1"/>
            <p:cNvSpPr>
              <a:spLocks noChangeShapeType="1"/>
            </p:cNvSpPr>
            <p:nvPr userDrawn="1"/>
          </p:nvSpPr>
          <p:spPr bwMode="auto">
            <a:xfrm rot="5400000" flipH="1">
              <a:off x="4913950" y="469734"/>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97" name="Line 99" hidden="1"/>
            <p:cNvSpPr>
              <a:spLocks noChangeShapeType="1"/>
            </p:cNvSpPr>
            <p:nvPr userDrawn="1"/>
          </p:nvSpPr>
          <p:spPr bwMode="auto">
            <a:xfrm rot="5400000" flipH="1">
              <a:off x="4913950" y="613750"/>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98" name="Line 99" hidden="1"/>
            <p:cNvSpPr>
              <a:spLocks noChangeShapeType="1"/>
            </p:cNvSpPr>
            <p:nvPr userDrawn="1"/>
          </p:nvSpPr>
          <p:spPr bwMode="auto">
            <a:xfrm rot="5400000" flipH="1">
              <a:off x="4913950" y="757766"/>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99" name="Line 99" hidden="1"/>
            <p:cNvSpPr>
              <a:spLocks noChangeShapeType="1"/>
            </p:cNvSpPr>
            <p:nvPr userDrawn="1"/>
          </p:nvSpPr>
          <p:spPr bwMode="auto">
            <a:xfrm rot="5400000" flipH="1">
              <a:off x="4913950" y="901783"/>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00" name="Line 99" hidden="1"/>
            <p:cNvSpPr>
              <a:spLocks noChangeShapeType="1"/>
            </p:cNvSpPr>
            <p:nvPr userDrawn="1"/>
          </p:nvSpPr>
          <p:spPr bwMode="auto">
            <a:xfrm rot="5400000" flipH="1">
              <a:off x="4913950" y="1045798"/>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01" name="Line 99" hidden="1"/>
            <p:cNvSpPr>
              <a:spLocks noChangeShapeType="1"/>
            </p:cNvSpPr>
            <p:nvPr userDrawn="1"/>
          </p:nvSpPr>
          <p:spPr bwMode="auto">
            <a:xfrm rot="5400000" flipH="1">
              <a:off x="4913950" y="1189814"/>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02" name="Line 99" hidden="1"/>
            <p:cNvSpPr>
              <a:spLocks noChangeShapeType="1"/>
            </p:cNvSpPr>
            <p:nvPr userDrawn="1"/>
          </p:nvSpPr>
          <p:spPr bwMode="auto">
            <a:xfrm rot="5400000" flipH="1">
              <a:off x="4913950" y="1333830"/>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03" name="Line 99" hidden="1"/>
            <p:cNvSpPr>
              <a:spLocks noChangeShapeType="1"/>
            </p:cNvSpPr>
            <p:nvPr userDrawn="1"/>
          </p:nvSpPr>
          <p:spPr bwMode="auto">
            <a:xfrm rot="5400000" flipH="1">
              <a:off x="4913950" y="1477846"/>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04" name="Line 99" hidden="1"/>
            <p:cNvSpPr>
              <a:spLocks noChangeShapeType="1"/>
            </p:cNvSpPr>
            <p:nvPr userDrawn="1"/>
          </p:nvSpPr>
          <p:spPr bwMode="auto">
            <a:xfrm rot="5400000" flipH="1">
              <a:off x="4913950" y="1621862"/>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05" name="Line 99" hidden="1"/>
            <p:cNvSpPr>
              <a:spLocks noChangeShapeType="1"/>
            </p:cNvSpPr>
            <p:nvPr userDrawn="1"/>
          </p:nvSpPr>
          <p:spPr bwMode="auto">
            <a:xfrm rot="5400000" flipH="1">
              <a:off x="4913950" y="1765878"/>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06" name="Line 99" hidden="1"/>
            <p:cNvSpPr>
              <a:spLocks noChangeShapeType="1"/>
            </p:cNvSpPr>
            <p:nvPr userDrawn="1"/>
          </p:nvSpPr>
          <p:spPr bwMode="auto">
            <a:xfrm rot="5400000" flipH="1">
              <a:off x="4913950" y="1909894"/>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07" name="Line 99" hidden="1"/>
            <p:cNvSpPr>
              <a:spLocks noChangeShapeType="1"/>
            </p:cNvSpPr>
            <p:nvPr userDrawn="1"/>
          </p:nvSpPr>
          <p:spPr bwMode="auto">
            <a:xfrm rot="5400000" flipH="1">
              <a:off x="4913950" y="2053910"/>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08" name="Line 99" hidden="1"/>
            <p:cNvSpPr>
              <a:spLocks noChangeShapeType="1"/>
            </p:cNvSpPr>
            <p:nvPr userDrawn="1"/>
          </p:nvSpPr>
          <p:spPr bwMode="auto">
            <a:xfrm rot="5400000" flipH="1">
              <a:off x="4913950" y="-682394"/>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09" name="Line 99" hidden="1"/>
            <p:cNvSpPr>
              <a:spLocks noChangeShapeType="1"/>
            </p:cNvSpPr>
            <p:nvPr userDrawn="1"/>
          </p:nvSpPr>
          <p:spPr bwMode="auto">
            <a:xfrm rot="5400000" flipH="1">
              <a:off x="4913950" y="-826410"/>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10" name="Line 99" hidden="1"/>
            <p:cNvSpPr>
              <a:spLocks noChangeShapeType="1"/>
            </p:cNvSpPr>
            <p:nvPr userDrawn="1"/>
          </p:nvSpPr>
          <p:spPr bwMode="auto">
            <a:xfrm rot="5400000" flipH="1">
              <a:off x="4913950" y="-970425"/>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11" name="Line 99" hidden="1"/>
            <p:cNvSpPr>
              <a:spLocks noChangeShapeType="1"/>
            </p:cNvSpPr>
            <p:nvPr userDrawn="1"/>
          </p:nvSpPr>
          <p:spPr bwMode="auto">
            <a:xfrm rot="5400000" flipH="1">
              <a:off x="4913950" y="-1114441"/>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12" name="Line 99" hidden="1"/>
            <p:cNvSpPr>
              <a:spLocks noChangeShapeType="1"/>
            </p:cNvSpPr>
            <p:nvPr userDrawn="1"/>
          </p:nvSpPr>
          <p:spPr bwMode="auto">
            <a:xfrm rot="5400000" flipH="1">
              <a:off x="4913950" y="-1258457"/>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13" name="Line 99" hidden="1"/>
            <p:cNvSpPr>
              <a:spLocks noChangeShapeType="1"/>
            </p:cNvSpPr>
            <p:nvPr userDrawn="1"/>
          </p:nvSpPr>
          <p:spPr bwMode="auto">
            <a:xfrm rot="5400000" flipH="1">
              <a:off x="4913950" y="-1402473"/>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14" name="Line 99" hidden="1"/>
            <p:cNvSpPr>
              <a:spLocks noChangeShapeType="1"/>
            </p:cNvSpPr>
            <p:nvPr userDrawn="1"/>
          </p:nvSpPr>
          <p:spPr bwMode="auto">
            <a:xfrm rot="5400000" flipH="1">
              <a:off x="4913950" y="-1546489"/>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15" name="Line 99" hidden="1"/>
            <p:cNvSpPr>
              <a:spLocks noChangeShapeType="1"/>
            </p:cNvSpPr>
            <p:nvPr userDrawn="1"/>
          </p:nvSpPr>
          <p:spPr bwMode="auto">
            <a:xfrm rot="5400000" flipH="1">
              <a:off x="4913950" y="-1690505"/>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16" name="Line 99" hidden="1"/>
            <p:cNvSpPr>
              <a:spLocks noChangeShapeType="1"/>
            </p:cNvSpPr>
            <p:nvPr userDrawn="1"/>
          </p:nvSpPr>
          <p:spPr bwMode="auto">
            <a:xfrm rot="5400000" flipH="1">
              <a:off x="4913950" y="-1834521"/>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17" name="Line 99" hidden="1"/>
            <p:cNvSpPr>
              <a:spLocks noChangeShapeType="1"/>
            </p:cNvSpPr>
            <p:nvPr userDrawn="1"/>
          </p:nvSpPr>
          <p:spPr bwMode="auto">
            <a:xfrm rot="5400000" flipH="1">
              <a:off x="4913950" y="-1978537"/>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18" name="Line 99" hidden="1"/>
            <p:cNvSpPr>
              <a:spLocks noChangeShapeType="1"/>
            </p:cNvSpPr>
            <p:nvPr userDrawn="1"/>
          </p:nvSpPr>
          <p:spPr bwMode="auto">
            <a:xfrm rot="5400000" flipH="1">
              <a:off x="4913951" y="-2122554"/>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19" name="Line 99" hidden="1"/>
            <p:cNvSpPr>
              <a:spLocks noChangeShapeType="1"/>
            </p:cNvSpPr>
            <p:nvPr userDrawn="1"/>
          </p:nvSpPr>
          <p:spPr bwMode="auto">
            <a:xfrm rot="5400000" flipH="1">
              <a:off x="4913951" y="-2266570"/>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20" name="Line 99" hidden="1"/>
            <p:cNvSpPr>
              <a:spLocks noChangeShapeType="1"/>
            </p:cNvSpPr>
            <p:nvPr userDrawn="1"/>
          </p:nvSpPr>
          <p:spPr bwMode="auto">
            <a:xfrm rot="5400000" flipH="1">
              <a:off x="4913951" y="-2410587"/>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21" name="Line 99" hidden="1"/>
            <p:cNvSpPr>
              <a:spLocks noChangeShapeType="1"/>
            </p:cNvSpPr>
            <p:nvPr userDrawn="1"/>
          </p:nvSpPr>
          <p:spPr bwMode="auto">
            <a:xfrm rot="5400000" flipH="1">
              <a:off x="4913951" y="-2554603"/>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22" name="Line 99" hidden="1"/>
            <p:cNvSpPr>
              <a:spLocks noChangeShapeType="1"/>
            </p:cNvSpPr>
            <p:nvPr userDrawn="1"/>
          </p:nvSpPr>
          <p:spPr bwMode="auto">
            <a:xfrm rot="5400000" flipH="1">
              <a:off x="4913951" y="-2698619"/>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23" name="Line 99" hidden="1"/>
            <p:cNvSpPr>
              <a:spLocks noChangeShapeType="1"/>
            </p:cNvSpPr>
            <p:nvPr userDrawn="1"/>
          </p:nvSpPr>
          <p:spPr bwMode="auto">
            <a:xfrm rot="5400000" flipH="1">
              <a:off x="4913951" y="-2842635"/>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24" name="Line 99" hidden="1"/>
            <p:cNvSpPr>
              <a:spLocks noChangeShapeType="1"/>
            </p:cNvSpPr>
            <p:nvPr userDrawn="1"/>
          </p:nvSpPr>
          <p:spPr bwMode="auto">
            <a:xfrm rot="5400000" flipH="1">
              <a:off x="4913951" y="-2986651"/>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25" name="Line 99" hidden="1"/>
            <p:cNvSpPr>
              <a:spLocks noChangeShapeType="1"/>
            </p:cNvSpPr>
            <p:nvPr userDrawn="1"/>
          </p:nvSpPr>
          <p:spPr bwMode="auto">
            <a:xfrm rot="5400000" flipH="1">
              <a:off x="4913951" y="-3130667"/>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26" name="Line 99" hidden="1"/>
            <p:cNvSpPr>
              <a:spLocks noChangeShapeType="1"/>
            </p:cNvSpPr>
            <p:nvPr userDrawn="1"/>
          </p:nvSpPr>
          <p:spPr bwMode="auto">
            <a:xfrm>
              <a:off x="4913950" y="1189814"/>
              <a:ext cx="0" cy="5472608"/>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27" name="正方形/長方形 336" hidden="1"/>
            <p:cNvSpPr>
              <a:spLocks noChangeArrowheads="1"/>
            </p:cNvSpPr>
            <p:nvPr userDrawn="1"/>
          </p:nvSpPr>
          <p:spPr bwMode="auto">
            <a:xfrm>
              <a:off x="449454" y="1189814"/>
              <a:ext cx="8928992" cy="5472608"/>
            </a:xfrm>
            <a:prstGeom prst="rect">
              <a:avLst/>
            </a:prstGeom>
            <a:noFill/>
            <a:ln w="9525">
              <a:solidFill>
                <a:srgbClr val="C0C0C0"/>
              </a:solidFill>
              <a:round/>
              <a:headEnd/>
              <a:tailEnd/>
            </a:ln>
            <a:extLst>
              <a:ext uri="{909E8E84-426E-40DD-AFC4-6F175D3DCCD1}">
                <a14:hiddenFill xmlns:a14="http://schemas.microsoft.com/office/drawing/2010/main">
                  <a:solidFill>
                    <a:srgbClr val="FFFFFF"/>
                  </a:solidFill>
                </a14:hiddenFill>
              </a:ext>
            </a:extLst>
          </p:spPr>
          <p:txBody>
            <a:bodyPr/>
            <a:lstStyle>
              <a:lvl1pPr defTabSz="987425">
                <a:defRPr kumimoji="1" sz="2000">
                  <a:solidFill>
                    <a:schemeClr val="tx1"/>
                  </a:solidFill>
                  <a:latin typeface="Calibri" pitchFamily="34" charset="0"/>
                  <a:ea typeface="ＭＳ Ｐゴシック" pitchFamily="50" charset="-128"/>
                </a:defRPr>
              </a:lvl1pPr>
              <a:lvl2pPr marL="742950" indent="-285750" defTabSz="987425">
                <a:defRPr kumimoji="1" sz="2000">
                  <a:solidFill>
                    <a:schemeClr val="tx1"/>
                  </a:solidFill>
                  <a:latin typeface="Calibri" pitchFamily="34" charset="0"/>
                  <a:ea typeface="ＭＳ Ｐゴシック" pitchFamily="50" charset="-128"/>
                </a:defRPr>
              </a:lvl2pPr>
              <a:lvl3pPr marL="1143000" indent="-228600" defTabSz="987425">
                <a:defRPr kumimoji="1" sz="2000">
                  <a:solidFill>
                    <a:schemeClr val="tx1"/>
                  </a:solidFill>
                  <a:latin typeface="Calibri" pitchFamily="34" charset="0"/>
                  <a:ea typeface="ＭＳ Ｐゴシック" pitchFamily="50" charset="-128"/>
                </a:defRPr>
              </a:lvl3pPr>
              <a:lvl4pPr marL="1600200" indent="-228600" defTabSz="987425">
                <a:defRPr kumimoji="1" sz="2000">
                  <a:solidFill>
                    <a:schemeClr val="tx1"/>
                  </a:solidFill>
                  <a:latin typeface="Calibri" pitchFamily="34" charset="0"/>
                  <a:ea typeface="ＭＳ Ｐゴシック" pitchFamily="50" charset="-128"/>
                </a:defRPr>
              </a:lvl4pPr>
              <a:lvl5pPr marL="2057400" indent="-228600" defTabSz="987425">
                <a:defRPr kumimoji="1" sz="2000">
                  <a:solidFill>
                    <a:schemeClr val="tx1"/>
                  </a:solidFill>
                  <a:latin typeface="Calibri" pitchFamily="34" charset="0"/>
                  <a:ea typeface="ＭＳ Ｐゴシック" pitchFamily="50" charset="-128"/>
                </a:defRPr>
              </a:lvl5pPr>
              <a:lvl6pPr marL="2514600" indent="-228600" defTabSz="987425" fontAlgn="base">
                <a:spcBef>
                  <a:spcPct val="0"/>
                </a:spcBef>
                <a:spcAft>
                  <a:spcPct val="0"/>
                </a:spcAft>
                <a:defRPr kumimoji="1" sz="2000">
                  <a:solidFill>
                    <a:schemeClr val="tx1"/>
                  </a:solidFill>
                  <a:latin typeface="Calibri" pitchFamily="34" charset="0"/>
                  <a:ea typeface="ＭＳ Ｐゴシック" pitchFamily="50" charset="-128"/>
                </a:defRPr>
              </a:lvl6pPr>
              <a:lvl7pPr marL="2971800" indent="-228600" defTabSz="987425" fontAlgn="base">
                <a:spcBef>
                  <a:spcPct val="0"/>
                </a:spcBef>
                <a:spcAft>
                  <a:spcPct val="0"/>
                </a:spcAft>
                <a:defRPr kumimoji="1" sz="2000">
                  <a:solidFill>
                    <a:schemeClr val="tx1"/>
                  </a:solidFill>
                  <a:latin typeface="Calibri" pitchFamily="34" charset="0"/>
                  <a:ea typeface="ＭＳ Ｐゴシック" pitchFamily="50" charset="-128"/>
                </a:defRPr>
              </a:lvl7pPr>
              <a:lvl8pPr marL="3429000" indent="-228600" defTabSz="987425" fontAlgn="base">
                <a:spcBef>
                  <a:spcPct val="0"/>
                </a:spcBef>
                <a:spcAft>
                  <a:spcPct val="0"/>
                </a:spcAft>
                <a:defRPr kumimoji="1" sz="2000">
                  <a:solidFill>
                    <a:schemeClr val="tx1"/>
                  </a:solidFill>
                  <a:latin typeface="Calibri" pitchFamily="34" charset="0"/>
                  <a:ea typeface="ＭＳ Ｐゴシック" pitchFamily="50" charset="-128"/>
                </a:defRPr>
              </a:lvl8pPr>
              <a:lvl9pPr marL="3886200" indent="-228600" defTabSz="987425" fontAlgn="base">
                <a:spcBef>
                  <a:spcPct val="0"/>
                </a:spcBef>
                <a:spcAft>
                  <a:spcPct val="0"/>
                </a:spcAft>
                <a:defRPr kumimoji="1" sz="2000">
                  <a:solidFill>
                    <a:schemeClr val="tx1"/>
                  </a:solidFill>
                  <a:latin typeface="Calibri" pitchFamily="34" charset="0"/>
                  <a:ea typeface="ＭＳ Ｐゴシック" pitchFamily="50" charset="-128"/>
                </a:defRPr>
              </a:lvl9pPr>
            </a:lstStyle>
            <a:p>
              <a:pPr fontAlgn="base">
                <a:spcBef>
                  <a:spcPct val="0"/>
                </a:spcBef>
                <a:spcAft>
                  <a:spcPct val="0"/>
                </a:spcAft>
              </a:pPr>
              <a:endParaRPr lang="ja-JP" altLang="en-US" sz="1500">
                <a:solidFill>
                  <a:prstClr val="black"/>
                </a:solidFill>
              </a:endParaRPr>
            </a:p>
          </p:txBody>
        </p:sp>
        <p:sp>
          <p:nvSpPr>
            <p:cNvPr id="1128" name="Line 99" hidden="1"/>
            <p:cNvSpPr>
              <a:spLocks noChangeShapeType="1"/>
            </p:cNvSpPr>
            <p:nvPr userDrawn="1"/>
          </p:nvSpPr>
          <p:spPr bwMode="auto">
            <a:xfrm rot="5400000" flipH="1">
              <a:off x="4913950" y="-538377"/>
              <a:ext cx="0" cy="8928991"/>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grpSp>
      <p:sp>
        <p:nvSpPr>
          <p:cNvPr id="341" name="スライド番号プレースホルダ 5"/>
          <p:cNvSpPr>
            <a:spLocks noGrp="1"/>
          </p:cNvSpPr>
          <p:nvPr>
            <p:ph type="sldNum" sz="quarter" idx="4"/>
          </p:nvPr>
        </p:nvSpPr>
        <p:spPr>
          <a:xfrm>
            <a:off x="8552139" y="6498041"/>
            <a:ext cx="268781" cy="195819"/>
          </a:xfrm>
          <a:prstGeom prst="rect">
            <a:avLst/>
          </a:prstGeom>
        </p:spPr>
        <p:txBody>
          <a:bodyPr vert="horz" wrap="none" lIns="0" tIns="0" rIns="0" bIns="0" numCol="1" anchor="ctr" anchorCtr="0" compatLnSpc="1">
            <a:prstTxWarp prst="textNoShape">
              <a:avLst/>
            </a:prstTxWarp>
            <a:noAutofit/>
          </a:bodyPr>
          <a:lstStyle>
            <a:lvl1pPr algn="r" eaLnBrk="1" hangingPunct="1">
              <a:defRPr sz="800">
                <a:solidFill>
                  <a:srgbClr val="000000"/>
                </a:solidFill>
                <a:latin typeface="Arial" charset="0"/>
                <a:cs typeface="Arial" charset="0"/>
              </a:defRPr>
            </a:lvl1pPr>
          </a:lstStyle>
          <a:p>
            <a:pPr defTabSz="801278" fontAlgn="base">
              <a:spcBef>
                <a:spcPct val="0"/>
              </a:spcBef>
              <a:spcAft>
                <a:spcPct val="0"/>
              </a:spcAft>
            </a:pPr>
            <a:fld id="{236C363E-42CF-4F53-B8CD-4545C59B522A}" type="slidenum">
              <a:rPr lang="ja-JP" altLang="en-US" smtClean="0"/>
              <a:pPr defTabSz="801278" fontAlgn="base">
                <a:spcBef>
                  <a:spcPct val="0"/>
                </a:spcBef>
                <a:spcAft>
                  <a:spcPct val="0"/>
                </a:spcAft>
              </a:pPr>
              <a:t>‹#›</a:t>
            </a:fld>
            <a:endParaRPr lang="ja-JP" altLang="en-US"/>
          </a:p>
        </p:txBody>
      </p:sp>
    </p:spTree>
    <p:extLst>
      <p:ext uri="{BB962C8B-B14F-4D97-AF65-F5344CB8AC3E}">
        <p14:creationId xmlns:p14="http://schemas.microsoft.com/office/powerpoint/2010/main" val="267747774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2" r:id="rId4"/>
    <p:sldLayoutId id="2147483796" r:id="rId5"/>
  </p:sldLayoutIdLst>
  <p:hf sldNum="0" hdr="0" dt="0"/>
  <p:txStyles>
    <p:titleStyle>
      <a:lvl1pPr algn="l" defTabSz="801278" rtl="0" fontAlgn="base">
        <a:spcBef>
          <a:spcPct val="0"/>
        </a:spcBef>
        <a:spcAft>
          <a:spcPct val="0"/>
        </a:spcAft>
        <a:defRPr kumimoji="1" sz="1800" b="1" kern="1200">
          <a:solidFill>
            <a:srgbClr val="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defRPr>
      </a:lvl1pPr>
      <a:lvl2pPr algn="l" defTabSz="801278" rtl="0" fontAlgn="base">
        <a:spcBef>
          <a:spcPct val="0"/>
        </a:spcBef>
        <a:spcAft>
          <a:spcPct val="0"/>
        </a:spcAft>
        <a:defRPr kumimoji="1" sz="1800" b="1">
          <a:solidFill>
            <a:srgbClr val="000000"/>
          </a:solidFill>
          <a:latin typeface="ＭＳ Ｐゴシック" pitchFamily="50" charset="-128"/>
          <a:ea typeface="ＭＳ Ｐゴシック" pitchFamily="50" charset="-128"/>
        </a:defRPr>
      </a:lvl2pPr>
      <a:lvl3pPr algn="l" defTabSz="801278" rtl="0" fontAlgn="base">
        <a:spcBef>
          <a:spcPct val="0"/>
        </a:spcBef>
        <a:spcAft>
          <a:spcPct val="0"/>
        </a:spcAft>
        <a:defRPr kumimoji="1" sz="1800" b="1">
          <a:solidFill>
            <a:srgbClr val="000000"/>
          </a:solidFill>
          <a:latin typeface="ＭＳ Ｐゴシック" pitchFamily="50" charset="-128"/>
          <a:ea typeface="ＭＳ Ｐゴシック" pitchFamily="50" charset="-128"/>
        </a:defRPr>
      </a:lvl3pPr>
      <a:lvl4pPr algn="l" defTabSz="801278" rtl="0" fontAlgn="base">
        <a:spcBef>
          <a:spcPct val="0"/>
        </a:spcBef>
        <a:spcAft>
          <a:spcPct val="0"/>
        </a:spcAft>
        <a:defRPr kumimoji="1" sz="1800" b="1">
          <a:solidFill>
            <a:srgbClr val="000000"/>
          </a:solidFill>
          <a:latin typeface="ＭＳ Ｐゴシック" pitchFamily="50" charset="-128"/>
          <a:ea typeface="ＭＳ Ｐゴシック" pitchFamily="50" charset="-128"/>
        </a:defRPr>
      </a:lvl4pPr>
      <a:lvl5pPr algn="l" defTabSz="801278" rtl="0" fontAlgn="base">
        <a:spcBef>
          <a:spcPct val="0"/>
        </a:spcBef>
        <a:spcAft>
          <a:spcPct val="0"/>
        </a:spcAft>
        <a:defRPr kumimoji="1" sz="1800" b="1">
          <a:solidFill>
            <a:srgbClr val="000000"/>
          </a:solidFill>
          <a:latin typeface="ＭＳ Ｐゴシック" pitchFamily="50" charset="-128"/>
          <a:ea typeface="ＭＳ Ｐゴシック" pitchFamily="50" charset="-128"/>
        </a:defRPr>
      </a:lvl5pPr>
      <a:lvl6pPr marL="351245" algn="l" defTabSz="801278" rtl="0" fontAlgn="base">
        <a:spcBef>
          <a:spcPct val="0"/>
        </a:spcBef>
        <a:spcAft>
          <a:spcPct val="0"/>
        </a:spcAft>
        <a:defRPr kumimoji="1" sz="1800" b="1">
          <a:solidFill>
            <a:srgbClr val="000000"/>
          </a:solidFill>
          <a:latin typeface="ＭＳ Ｐゴシック" pitchFamily="50" charset="-128"/>
          <a:ea typeface="ＭＳ Ｐゴシック" pitchFamily="50" charset="-128"/>
        </a:defRPr>
      </a:lvl6pPr>
      <a:lvl7pPr marL="702490" algn="l" defTabSz="801278" rtl="0" fontAlgn="base">
        <a:spcBef>
          <a:spcPct val="0"/>
        </a:spcBef>
        <a:spcAft>
          <a:spcPct val="0"/>
        </a:spcAft>
        <a:defRPr kumimoji="1" sz="1800" b="1">
          <a:solidFill>
            <a:srgbClr val="000000"/>
          </a:solidFill>
          <a:latin typeface="ＭＳ Ｐゴシック" pitchFamily="50" charset="-128"/>
          <a:ea typeface="ＭＳ Ｐゴシック" pitchFamily="50" charset="-128"/>
        </a:defRPr>
      </a:lvl7pPr>
      <a:lvl8pPr marL="1053734" algn="l" defTabSz="801278" rtl="0" fontAlgn="base">
        <a:spcBef>
          <a:spcPct val="0"/>
        </a:spcBef>
        <a:spcAft>
          <a:spcPct val="0"/>
        </a:spcAft>
        <a:defRPr kumimoji="1" sz="1800" b="1">
          <a:solidFill>
            <a:srgbClr val="000000"/>
          </a:solidFill>
          <a:latin typeface="ＭＳ Ｐゴシック" pitchFamily="50" charset="-128"/>
          <a:ea typeface="ＭＳ Ｐゴシック" pitchFamily="50" charset="-128"/>
        </a:defRPr>
      </a:lvl8pPr>
      <a:lvl9pPr marL="1404980" algn="l" defTabSz="801278" rtl="0" fontAlgn="base">
        <a:spcBef>
          <a:spcPct val="0"/>
        </a:spcBef>
        <a:spcAft>
          <a:spcPct val="0"/>
        </a:spcAft>
        <a:defRPr kumimoji="1" sz="1800" b="1">
          <a:solidFill>
            <a:srgbClr val="000000"/>
          </a:solidFill>
          <a:latin typeface="ＭＳ Ｐゴシック" pitchFamily="50" charset="-128"/>
          <a:ea typeface="ＭＳ Ｐゴシック" pitchFamily="50" charset="-128"/>
        </a:defRPr>
      </a:lvl9pPr>
    </p:titleStyle>
    <p:bodyStyle>
      <a:lvl1pPr algn="l" defTabSz="801278" rtl="0" fontAlgn="base">
        <a:spcBef>
          <a:spcPct val="20000"/>
        </a:spcBef>
        <a:spcAft>
          <a:spcPct val="0"/>
        </a:spcAft>
        <a:defRPr kumimoji="1" lang="ja-JP" altLang="en-US" sz="1600" b="1" kern="1200">
          <a:solidFill>
            <a:srgbClr val="000000"/>
          </a:solidFill>
          <a:latin typeface="+mn-ea"/>
          <a:ea typeface="+mn-ea"/>
          <a:cs typeface="+mn-cs"/>
        </a:defRPr>
      </a:lvl1pPr>
      <a:lvl2pPr algn="l" defTabSz="801278" rtl="0" fontAlgn="base">
        <a:spcBef>
          <a:spcPct val="20000"/>
        </a:spcBef>
        <a:spcAft>
          <a:spcPct val="0"/>
        </a:spcAft>
        <a:defRPr kumimoji="1" lang="ja-JP" altLang="en-US" sz="1500" kern="1200">
          <a:solidFill>
            <a:srgbClr val="000000"/>
          </a:solidFill>
          <a:latin typeface="+mn-ea"/>
          <a:ea typeface="+mn-ea"/>
          <a:cs typeface="+mn-cs"/>
        </a:defRPr>
      </a:lvl2pPr>
      <a:lvl3pPr marL="217089" algn="l" defTabSz="801278" rtl="0" fontAlgn="base">
        <a:spcBef>
          <a:spcPct val="20000"/>
        </a:spcBef>
        <a:spcAft>
          <a:spcPct val="0"/>
        </a:spcAft>
        <a:defRPr kumimoji="1" lang="ja-JP" altLang="en-US" sz="1300" kern="1200">
          <a:solidFill>
            <a:srgbClr val="000000"/>
          </a:solidFill>
          <a:latin typeface="+mn-ea"/>
          <a:ea typeface="+mn-ea"/>
          <a:cs typeface="+mn-cs"/>
        </a:defRPr>
      </a:lvl3pPr>
      <a:lvl4pPr marL="362222" algn="l" defTabSz="801278" rtl="0" fontAlgn="base">
        <a:spcBef>
          <a:spcPct val="20000"/>
        </a:spcBef>
        <a:spcAft>
          <a:spcPct val="0"/>
        </a:spcAft>
        <a:defRPr kumimoji="1" lang="ja-JP" altLang="en-US" sz="1100" kern="1200">
          <a:solidFill>
            <a:srgbClr val="000000"/>
          </a:solidFill>
          <a:latin typeface="+mn-ea"/>
          <a:ea typeface="+mn-ea"/>
          <a:cs typeface="+mn-cs"/>
        </a:defRPr>
      </a:lvl4pPr>
      <a:lvl5pPr marL="507354" algn="l" defTabSz="801278" rtl="0" fontAlgn="base">
        <a:spcBef>
          <a:spcPct val="20000"/>
        </a:spcBef>
        <a:spcAft>
          <a:spcPct val="0"/>
        </a:spcAft>
        <a:defRPr kumimoji="1" lang="ja-JP" altLang="en-US" sz="1100" kern="1200">
          <a:solidFill>
            <a:srgbClr val="000000"/>
          </a:solidFill>
          <a:latin typeface="+mn-ea"/>
          <a:ea typeface="+mn-ea"/>
          <a:cs typeface="+mn-cs"/>
        </a:defRPr>
      </a:lvl5pPr>
      <a:lvl6pPr marL="2203655" indent="-200332" algn="l" defTabSz="801330" rtl="0" eaLnBrk="1" latinLnBrk="0" hangingPunct="1">
        <a:spcBef>
          <a:spcPct val="20000"/>
        </a:spcBef>
        <a:buFont typeface="Arial" pitchFamily="34" charset="0"/>
        <a:buChar char="•"/>
        <a:defRPr kumimoji="1" sz="1800" kern="1200">
          <a:solidFill>
            <a:schemeClr val="tx1"/>
          </a:solidFill>
          <a:latin typeface="+mn-lt"/>
          <a:ea typeface="+mn-ea"/>
          <a:cs typeface="+mn-cs"/>
        </a:defRPr>
      </a:lvl6pPr>
      <a:lvl7pPr marL="2604320" indent="-200332" algn="l" defTabSz="801330" rtl="0" eaLnBrk="1" latinLnBrk="0" hangingPunct="1">
        <a:spcBef>
          <a:spcPct val="20000"/>
        </a:spcBef>
        <a:buFont typeface="Arial" pitchFamily="34" charset="0"/>
        <a:buChar char="•"/>
        <a:defRPr kumimoji="1" sz="1800" kern="1200">
          <a:solidFill>
            <a:schemeClr val="tx1"/>
          </a:solidFill>
          <a:latin typeface="+mn-lt"/>
          <a:ea typeface="+mn-ea"/>
          <a:cs typeface="+mn-cs"/>
        </a:defRPr>
      </a:lvl7pPr>
      <a:lvl8pPr marL="3004984" indent="-200332" algn="l" defTabSz="801330" rtl="0" eaLnBrk="1" latinLnBrk="0" hangingPunct="1">
        <a:spcBef>
          <a:spcPct val="20000"/>
        </a:spcBef>
        <a:buFont typeface="Arial" pitchFamily="34" charset="0"/>
        <a:buChar char="•"/>
        <a:defRPr kumimoji="1" sz="1800" kern="1200">
          <a:solidFill>
            <a:schemeClr val="tx1"/>
          </a:solidFill>
          <a:latin typeface="+mn-lt"/>
          <a:ea typeface="+mn-ea"/>
          <a:cs typeface="+mn-cs"/>
        </a:defRPr>
      </a:lvl8pPr>
      <a:lvl9pPr marL="3405649" indent="-200332" algn="l" defTabSz="801330" rtl="0" eaLnBrk="1" latinLnBrk="0" hangingPunct="1">
        <a:spcBef>
          <a:spcPct val="20000"/>
        </a:spcBef>
        <a:buFont typeface="Arial" pitchFamily="34" charset="0"/>
        <a:buChar char="•"/>
        <a:defRPr kumimoji="1" sz="1800" kern="1200">
          <a:solidFill>
            <a:schemeClr val="tx1"/>
          </a:solidFill>
          <a:latin typeface="+mn-lt"/>
          <a:ea typeface="+mn-ea"/>
          <a:cs typeface="+mn-cs"/>
        </a:defRPr>
      </a:lvl9pPr>
    </p:bodyStyle>
    <p:otherStyle>
      <a:defPPr>
        <a:defRPr lang="ja-JP"/>
      </a:defPPr>
      <a:lvl1pPr marL="0" algn="l" defTabSz="801330" rtl="0" eaLnBrk="1" latinLnBrk="0" hangingPunct="1">
        <a:defRPr kumimoji="1" sz="1600" kern="1200">
          <a:solidFill>
            <a:schemeClr val="tx1"/>
          </a:solidFill>
          <a:latin typeface="+mn-lt"/>
          <a:ea typeface="+mn-ea"/>
          <a:cs typeface="+mn-cs"/>
        </a:defRPr>
      </a:lvl1pPr>
      <a:lvl2pPr marL="400664" algn="l" defTabSz="801330" rtl="0" eaLnBrk="1" latinLnBrk="0" hangingPunct="1">
        <a:defRPr kumimoji="1" sz="1600" kern="1200">
          <a:solidFill>
            <a:schemeClr val="tx1"/>
          </a:solidFill>
          <a:latin typeface="+mn-lt"/>
          <a:ea typeface="+mn-ea"/>
          <a:cs typeface="+mn-cs"/>
        </a:defRPr>
      </a:lvl2pPr>
      <a:lvl3pPr marL="801330" algn="l" defTabSz="801330" rtl="0" eaLnBrk="1" latinLnBrk="0" hangingPunct="1">
        <a:defRPr kumimoji="1" sz="1600" kern="1200">
          <a:solidFill>
            <a:schemeClr val="tx1"/>
          </a:solidFill>
          <a:latin typeface="+mn-lt"/>
          <a:ea typeface="+mn-ea"/>
          <a:cs typeface="+mn-cs"/>
        </a:defRPr>
      </a:lvl3pPr>
      <a:lvl4pPr marL="1201994" algn="l" defTabSz="801330" rtl="0" eaLnBrk="1" latinLnBrk="0" hangingPunct="1">
        <a:defRPr kumimoji="1" sz="1600" kern="1200">
          <a:solidFill>
            <a:schemeClr val="tx1"/>
          </a:solidFill>
          <a:latin typeface="+mn-lt"/>
          <a:ea typeface="+mn-ea"/>
          <a:cs typeface="+mn-cs"/>
        </a:defRPr>
      </a:lvl4pPr>
      <a:lvl5pPr marL="1602658" algn="l" defTabSz="801330" rtl="0" eaLnBrk="1" latinLnBrk="0" hangingPunct="1">
        <a:defRPr kumimoji="1" sz="1600" kern="1200">
          <a:solidFill>
            <a:schemeClr val="tx1"/>
          </a:solidFill>
          <a:latin typeface="+mn-lt"/>
          <a:ea typeface="+mn-ea"/>
          <a:cs typeface="+mn-cs"/>
        </a:defRPr>
      </a:lvl5pPr>
      <a:lvl6pPr marL="2003322" algn="l" defTabSz="801330" rtl="0" eaLnBrk="1" latinLnBrk="0" hangingPunct="1">
        <a:defRPr kumimoji="1" sz="1600" kern="1200">
          <a:solidFill>
            <a:schemeClr val="tx1"/>
          </a:solidFill>
          <a:latin typeface="+mn-lt"/>
          <a:ea typeface="+mn-ea"/>
          <a:cs typeface="+mn-cs"/>
        </a:defRPr>
      </a:lvl6pPr>
      <a:lvl7pPr marL="2403987" algn="l" defTabSz="801330" rtl="0" eaLnBrk="1" latinLnBrk="0" hangingPunct="1">
        <a:defRPr kumimoji="1" sz="1600" kern="1200">
          <a:solidFill>
            <a:schemeClr val="tx1"/>
          </a:solidFill>
          <a:latin typeface="+mn-lt"/>
          <a:ea typeface="+mn-ea"/>
          <a:cs typeface="+mn-cs"/>
        </a:defRPr>
      </a:lvl7pPr>
      <a:lvl8pPr marL="2804652" algn="l" defTabSz="801330" rtl="0" eaLnBrk="1" latinLnBrk="0" hangingPunct="1">
        <a:defRPr kumimoji="1" sz="1600" kern="1200">
          <a:solidFill>
            <a:schemeClr val="tx1"/>
          </a:solidFill>
          <a:latin typeface="+mn-lt"/>
          <a:ea typeface="+mn-ea"/>
          <a:cs typeface="+mn-cs"/>
        </a:defRPr>
      </a:lvl8pPr>
      <a:lvl9pPr marL="3205316" algn="l" defTabSz="801330" rtl="0" eaLnBrk="1" latinLnBrk="0" hangingPunct="1">
        <a:defRPr kumimoji="1"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1" descr="D:\yamanaka\gift\pp_template\image\sky.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6"/>
          <p:cNvSpPr>
            <a:spLocks noGrp="1" noChangeArrowheads="1"/>
          </p:cNvSpPr>
          <p:nvPr>
            <p:ph type="title"/>
          </p:nvPr>
        </p:nvSpPr>
        <p:spPr bwMode="auto">
          <a:xfrm>
            <a:off x="152400" y="76200"/>
            <a:ext cx="7772400" cy="685800"/>
          </a:xfrm>
          <a:prstGeom prst="rect">
            <a:avLst/>
          </a:prstGeom>
          <a:noFill/>
          <a:ln>
            <a:noFill/>
          </a:ln>
          <a:effectLst>
            <a:outerShdw dist="107763" dir="2700000" algn="ctr" rotWithShape="0">
              <a:schemeClr val="bg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8" name="Rectangle 27"/>
          <p:cNvSpPr>
            <a:spLocks noGrp="1" noChangeArrowheads="1"/>
          </p:cNvSpPr>
          <p:nvPr>
            <p:ph type="body" idx="1"/>
          </p:nvPr>
        </p:nvSpPr>
        <p:spPr bwMode="auto">
          <a:xfrm>
            <a:off x="381000" y="1066800"/>
            <a:ext cx="8382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96" name="Rectangle 28"/>
          <p:cNvSpPr>
            <a:spLocks noGrp="1" noChangeArrowheads="1"/>
          </p:cNvSpPr>
          <p:nvPr>
            <p:ph type="dt" sz="half" idx="2"/>
          </p:nvPr>
        </p:nvSpPr>
        <p:spPr bwMode="auto">
          <a:xfrm>
            <a:off x="0" y="65532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336699"/>
                </a:solidFill>
                <a:latin typeface="Times New Roman" pitchFamily="18" charset="0"/>
                <a:ea typeface="Osaka" charset="-128"/>
                <a:cs typeface="+mn-cs"/>
              </a:defRPr>
            </a:lvl1pPr>
          </a:lstStyle>
          <a:p>
            <a:pPr fontAlgn="base">
              <a:spcBef>
                <a:spcPct val="0"/>
              </a:spcBef>
              <a:spcAft>
                <a:spcPct val="0"/>
              </a:spcAft>
              <a:defRPr/>
            </a:pPr>
            <a:endParaRPr lang="en-US" altLang="ja-JP"/>
          </a:p>
        </p:txBody>
      </p:sp>
      <p:sp>
        <p:nvSpPr>
          <p:cNvPr id="7197" name="Rectangle 29"/>
          <p:cNvSpPr>
            <a:spLocks noGrp="1" noChangeArrowheads="1"/>
          </p:cNvSpPr>
          <p:nvPr>
            <p:ph type="ftr" sz="quarter" idx="3"/>
          </p:nvPr>
        </p:nvSpPr>
        <p:spPr bwMode="auto">
          <a:xfrm>
            <a:off x="3124200" y="65532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336699"/>
                </a:solidFill>
                <a:latin typeface="Times New Roman" pitchFamily="18" charset="0"/>
                <a:ea typeface="Osaka" charset="-128"/>
                <a:cs typeface="+mn-cs"/>
              </a:defRPr>
            </a:lvl1pPr>
          </a:lstStyle>
          <a:p>
            <a:pPr fontAlgn="base">
              <a:spcBef>
                <a:spcPct val="0"/>
              </a:spcBef>
              <a:spcAft>
                <a:spcPct val="0"/>
              </a:spcAft>
              <a:defRPr/>
            </a:pPr>
            <a:endParaRPr lang="en-US" altLang="ja-JP"/>
          </a:p>
        </p:txBody>
      </p:sp>
      <p:sp>
        <p:nvSpPr>
          <p:cNvPr id="7198" name="Rectangle 30"/>
          <p:cNvSpPr>
            <a:spLocks noGrp="1" noChangeArrowheads="1"/>
          </p:cNvSpPr>
          <p:nvPr>
            <p:ph type="sldNum" sz="quarter" idx="4"/>
          </p:nvPr>
        </p:nvSpPr>
        <p:spPr bwMode="auto">
          <a:xfrm>
            <a:off x="7239000" y="65532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336699"/>
                </a:solidFill>
                <a:latin typeface="Times New Roman" pitchFamily="18" charset="0"/>
              </a:defRPr>
            </a:lvl1pPr>
          </a:lstStyle>
          <a:p>
            <a:pPr fontAlgn="base">
              <a:spcBef>
                <a:spcPct val="0"/>
              </a:spcBef>
              <a:spcAft>
                <a:spcPct val="0"/>
              </a:spcAft>
              <a:defRPr/>
            </a:pPr>
            <a:fld id="{A2014834-2849-4A0F-A715-F14B2F8F27D1}" type="slidenum">
              <a:rPr lang="en-US" altLang="ja-JP">
                <a:ea typeface="Osaka"/>
              </a:rPr>
              <a:pPr fontAlgn="base">
                <a:spcBef>
                  <a:spcPct val="0"/>
                </a:spcBef>
                <a:spcAft>
                  <a:spcPct val="0"/>
                </a:spcAft>
                <a:defRPr/>
              </a:pPr>
              <a:t>‹#›</a:t>
            </a:fld>
            <a:endParaRPr lang="en-US" altLang="ja-JP">
              <a:ea typeface="Osaka"/>
            </a:endParaRPr>
          </a:p>
        </p:txBody>
      </p:sp>
      <p:grpSp>
        <p:nvGrpSpPr>
          <p:cNvPr id="1032" name="Group 32"/>
          <p:cNvGrpSpPr>
            <a:grpSpLocks/>
          </p:cNvGrpSpPr>
          <p:nvPr/>
        </p:nvGrpSpPr>
        <p:grpSpPr bwMode="auto">
          <a:xfrm>
            <a:off x="4114800" y="4267200"/>
            <a:ext cx="4800600" cy="2133600"/>
            <a:chOff x="2592" y="2688"/>
            <a:chExt cx="3024" cy="1344"/>
          </a:xfrm>
        </p:grpSpPr>
        <p:sp>
          <p:nvSpPr>
            <p:cNvPr id="1033" name="Oval 33"/>
            <p:cNvSpPr>
              <a:spLocks noChangeArrowheads="1"/>
            </p:cNvSpPr>
            <p:nvPr userDrawn="1"/>
          </p:nvSpPr>
          <p:spPr bwMode="auto">
            <a:xfrm>
              <a:off x="4944" y="2688"/>
              <a:ext cx="672" cy="672"/>
            </a:xfrm>
            <a:prstGeom prst="ellipse">
              <a:avLst/>
            </a:prstGeom>
            <a:solidFill>
              <a:srgbClr val="99CCFF">
                <a:alpha val="50195"/>
              </a:srgbClr>
            </a:solidFill>
            <a:ln>
              <a:noFill/>
            </a:ln>
            <a:effectLst/>
          </p:spPr>
          <p:txBody>
            <a:bodyPr wrap="none" anchor="ctr"/>
            <a:lstStyle>
              <a:lvl1pPr eaLnBrk="0" hangingPunct="0">
                <a:defRPr kumimoji="1" sz="2400">
                  <a:solidFill>
                    <a:schemeClr val="tx1"/>
                  </a:solidFill>
                  <a:latin typeface="Times" pitchFamily="18" charset="0"/>
                  <a:ea typeface="Osaka"/>
                  <a:cs typeface="Osaka"/>
                </a:defRPr>
              </a:lvl1pPr>
              <a:lvl2pPr marL="742950" indent="-285750" eaLnBrk="0" hangingPunct="0">
                <a:defRPr kumimoji="1" sz="2400">
                  <a:solidFill>
                    <a:schemeClr val="tx1"/>
                  </a:solidFill>
                  <a:latin typeface="Times" pitchFamily="18" charset="0"/>
                  <a:ea typeface="Osaka"/>
                  <a:cs typeface="Osaka"/>
                </a:defRPr>
              </a:lvl2pPr>
              <a:lvl3pPr marL="1143000" indent="-228600" eaLnBrk="0" hangingPunct="0">
                <a:defRPr kumimoji="1" sz="2400">
                  <a:solidFill>
                    <a:schemeClr val="tx1"/>
                  </a:solidFill>
                  <a:latin typeface="Times" pitchFamily="18" charset="0"/>
                  <a:ea typeface="Osaka"/>
                  <a:cs typeface="Osaka"/>
                </a:defRPr>
              </a:lvl3pPr>
              <a:lvl4pPr marL="1600200" indent="-228600" eaLnBrk="0" hangingPunct="0">
                <a:defRPr kumimoji="1" sz="2400">
                  <a:solidFill>
                    <a:schemeClr val="tx1"/>
                  </a:solidFill>
                  <a:latin typeface="Times" pitchFamily="18" charset="0"/>
                  <a:ea typeface="Osaka"/>
                  <a:cs typeface="Osaka"/>
                </a:defRPr>
              </a:lvl4pPr>
              <a:lvl5pPr marL="2057400" indent="-228600" eaLnBrk="0" hangingPunct="0">
                <a:defRPr kumimoji="1" sz="2400">
                  <a:solidFill>
                    <a:schemeClr val="tx1"/>
                  </a:solidFill>
                  <a:latin typeface="Times"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itchFamily="18" charset="0"/>
                  <a:ea typeface="Osaka"/>
                  <a:cs typeface="Osaka"/>
                </a:defRPr>
              </a:lvl9pPr>
            </a:lstStyle>
            <a:p>
              <a:pPr eaLnBrk="1" fontAlgn="base" hangingPunct="1">
                <a:spcBef>
                  <a:spcPct val="0"/>
                </a:spcBef>
                <a:spcAft>
                  <a:spcPct val="0"/>
                </a:spcAft>
                <a:defRPr/>
              </a:pPr>
              <a:endParaRPr lang="ja-JP" altLang="en-US">
                <a:solidFill>
                  <a:srgbClr val="000000"/>
                </a:solidFill>
              </a:endParaRPr>
            </a:p>
          </p:txBody>
        </p:sp>
        <p:sp>
          <p:nvSpPr>
            <p:cNvPr id="1034" name="Oval 34"/>
            <p:cNvSpPr>
              <a:spLocks noChangeArrowheads="1"/>
            </p:cNvSpPr>
            <p:nvPr userDrawn="1"/>
          </p:nvSpPr>
          <p:spPr bwMode="auto">
            <a:xfrm>
              <a:off x="4224" y="3552"/>
              <a:ext cx="480" cy="480"/>
            </a:xfrm>
            <a:prstGeom prst="ellipse">
              <a:avLst/>
            </a:prstGeom>
            <a:solidFill>
              <a:srgbClr val="CCFFCC">
                <a:alpha val="50195"/>
              </a:srgbClr>
            </a:solidFill>
            <a:ln>
              <a:noFill/>
            </a:ln>
            <a:effectLst/>
          </p:spPr>
          <p:txBody>
            <a:bodyPr wrap="none" anchor="ctr"/>
            <a:lstStyle>
              <a:lvl1pPr eaLnBrk="0" hangingPunct="0">
                <a:defRPr kumimoji="1" sz="2400">
                  <a:solidFill>
                    <a:schemeClr val="tx1"/>
                  </a:solidFill>
                  <a:latin typeface="Times" pitchFamily="18" charset="0"/>
                  <a:ea typeface="Osaka"/>
                  <a:cs typeface="Osaka"/>
                </a:defRPr>
              </a:lvl1pPr>
              <a:lvl2pPr marL="742950" indent="-285750" eaLnBrk="0" hangingPunct="0">
                <a:defRPr kumimoji="1" sz="2400">
                  <a:solidFill>
                    <a:schemeClr val="tx1"/>
                  </a:solidFill>
                  <a:latin typeface="Times" pitchFamily="18" charset="0"/>
                  <a:ea typeface="Osaka"/>
                  <a:cs typeface="Osaka"/>
                </a:defRPr>
              </a:lvl2pPr>
              <a:lvl3pPr marL="1143000" indent="-228600" eaLnBrk="0" hangingPunct="0">
                <a:defRPr kumimoji="1" sz="2400">
                  <a:solidFill>
                    <a:schemeClr val="tx1"/>
                  </a:solidFill>
                  <a:latin typeface="Times" pitchFamily="18" charset="0"/>
                  <a:ea typeface="Osaka"/>
                  <a:cs typeface="Osaka"/>
                </a:defRPr>
              </a:lvl3pPr>
              <a:lvl4pPr marL="1600200" indent="-228600" eaLnBrk="0" hangingPunct="0">
                <a:defRPr kumimoji="1" sz="2400">
                  <a:solidFill>
                    <a:schemeClr val="tx1"/>
                  </a:solidFill>
                  <a:latin typeface="Times" pitchFamily="18" charset="0"/>
                  <a:ea typeface="Osaka"/>
                  <a:cs typeface="Osaka"/>
                </a:defRPr>
              </a:lvl4pPr>
              <a:lvl5pPr marL="2057400" indent="-228600" eaLnBrk="0" hangingPunct="0">
                <a:defRPr kumimoji="1" sz="2400">
                  <a:solidFill>
                    <a:schemeClr val="tx1"/>
                  </a:solidFill>
                  <a:latin typeface="Times"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itchFamily="18" charset="0"/>
                  <a:ea typeface="Osaka"/>
                  <a:cs typeface="Osaka"/>
                </a:defRPr>
              </a:lvl9pPr>
            </a:lstStyle>
            <a:p>
              <a:pPr eaLnBrk="1" fontAlgn="base" hangingPunct="1">
                <a:spcBef>
                  <a:spcPct val="0"/>
                </a:spcBef>
                <a:spcAft>
                  <a:spcPct val="0"/>
                </a:spcAft>
                <a:defRPr/>
              </a:pPr>
              <a:endParaRPr lang="ja-JP" altLang="en-US">
                <a:solidFill>
                  <a:srgbClr val="000000"/>
                </a:solidFill>
              </a:endParaRPr>
            </a:p>
          </p:txBody>
        </p:sp>
        <p:sp>
          <p:nvSpPr>
            <p:cNvPr id="1035" name="Oval 35"/>
            <p:cNvSpPr>
              <a:spLocks noChangeArrowheads="1"/>
            </p:cNvSpPr>
            <p:nvPr userDrawn="1"/>
          </p:nvSpPr>
          <p:spPr bwMode="auto">
            <a:xfrm>
              <a:off x="3744" y="3168"/>
              <a:ext cx="336" cy="336"/>
            </a:xfrm>
            <a:prstGeom prst="ellipse">
              <a:avLst/>
            </a:prstGeom>
            <a:solidFill>
              <a:srgbClr val="CCFFCC">
                <a:alpha val="50195"/>
              </a:srgbClr>
            </a:solidFill>
            <a:ln>
              <a:noFill/>
            </a:ln>
            <a:effectLst/>
          </p:spPr>
          <p:txBody>
            <a:bodyPr wrap="none" anchor="ctr"/>
            <a:lstStyle>
              <a:lvl1pPr eaLnBrk="0" hangingPunct="0">
                <a:defRPr kumimoji="1" sz="2400">
                  <a:solidFill>
                    <a:schemeClr val="tx1"/>
                  </a:solidFill>
                  <a:latin typeface="Times" pitchFamily="18" charset="0"/>
                  <a:ea typeface="Osaka"/>
                  <a:cs typeface="Osaka"/>
                </a:defRPr>
              </a:lvl1pPr>
              <a:lvl2pPr marL="742950" indent="-285750" eaLnBrk="0" hangingPunct="0">
                <a:defRPr kumimoji="1" sz="2400">
                  <a:solidFill>
                    <a:schemeClr val="tx1"/>
                  </a:solidFill>
                  <a:latin typeface="Times" pitchFamily="18" charset="0"/>
                  <a:ea typeface="Osaka"/>
                  <a:cs typeface="Osaka"/>
                </a:defRPr>
              </a:lvl2pPr>
              <a:lvl3pPr marL="1143000" indent="-228600" eaLnBrk="0" hangingPunct="0">
                <a:defRPr kumimoji="1" sz="2400">
                  <a:solidFill>
                    <a:schemeClr val="tx1"/>
                  </a:solidFill>
                  <a:latin typeface="Times" pitchFamily="18" charset="0"/>
                  <a:ea typeface="Osaka"/>
                  <a:cs typeface="Osaka"/>
                </a:defRPr>
              </a:lvl3pPr>
              <a:lvl4pPr marL="1600200" indent="-228600" eaLnBrk="0" hangingPunct="0">
                <a:defRPr kumimoji="1" sz="2400">
                  <a:solidFill>
                    <a:schemeClr val="tx1"/>
                  </a:solidFill>
                  <a:latin typeface="Times" pitchFamily="18" charset="0"/>
                  <a:ea typeface="Osaka"/>
                  <a:cs typeface="Osaka"/>
                </a:defRPr>
              </a:lvl4pPr>
              <a:lvl5pPr marL="2057400" indent="-228600" eaLnBrk="0" hangingPunct="0">
                <a:defRPr kumimoji="1" sz="2400">
                  <a:solidFill>
                    <a:schemeClr val="tx1"/>
                  </a:solidFill>
                  <a:latin typeface="Times"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itchFamily="18" charset="0"/>
                  <a:ea typeface="Osaka"/>
                  <a:cs typeface="Osaka"/>
                </a:defRPr>
              </a:lvl9pPr>
            </a:lstStyle>
            <a:p>
              <a:pPr eaLnBrk="1" fontAlgn="base" hangingPunct="1">
                <a:spcBef>
                  <a:spcPct val="0"/>
                </a:spcBef>
                <a:spcAft>
                  <a:spcPct val="0"/>
                </a:spcAft>
                <a:defRPr/>
              </a:pPr>
              <a:endParaRPr lang="ja-JP" altLang="en-US">
                <a:solidFill>
                  <a:srgbClr val="000000"/>
                </a:solidFill>
              </a:endParaRPr>
            </a:p>
          </p:txBody>
        </p:sp>
        <p:sp>
          <p:nvSpPr>
            <p:cNvPr id="1036" name="Oval 36"/>
            <p:cNvSpPr>
              <a:spLocks noChangeArrowheads="1"/>
            </p:cNvSpPr>
            <p:nvPr userDrawn="1"/>
          </p:nvSpPr>
          <p:spPr bwMode="auto">
            <a:xfrm>
              <a:off x="3456" y="3504"/>
              <a:ext cx="192" cy="192"/>
            </a:xfrm>
            <a:prstGeom prst="ellipse">
              <a:avLst/>
            </a:prstGeom>
            <a:solidFill>
              <a:schemeClr val="bg1">
                <a:alpha val="50195"/>
              </a:schemeClr>
            </a:solidFill>
            <a:ln>
              <a:noFill/>
            </a:ln>
            <a:effectLst/>
          </p:spPr>
          <p:txBody>
            <a:bodyPr wrap="none" anchor="ctr"/>
            <a:lstStyle>
              <a:lvl1pPr eaLnBrk="0" hangingPunct="0">
                <a:defRPr kumimoji="1" sz="2400">
                  <a:solidFill>
                    <a:schemeClr val="tx1"/>
                  </a:solidFill>
                  <a:latin typeface="Times" pitchFamily="18" charset="0"/>
                  <a:ea typeface="Osaka"/>
                  <a:cs typeface="Osaka"/>
                </a:defRPr>
              </a:lvl1pPr>
              <a:lvl2pPr marL="742950" indent="-285750" eaLnBrk="0" hangingPunct="0">
                <a:defRPr kumimoji="1" sz="2400">
                  <a:solidFill>
                    <a:schemeClr val="tx1"/>
                  </a:solidFill>
                  <a:latin typeface="Times" pitchFamily="18" charset="0"/>
                  <a:ea typeface="Osaka"/>
                  <a:cs typeface="Osaka"/>
                </a:defRPr>
              </a:lvl2pPr>
              <a:lvl3pPr marL="1143000" indent="-228600" eaLnBrk="0" hangingPunct="0">
                <a:defRPr kumimoji="1" sz="2400">
                  <a:solidFill>
                    <a:schemeClr val="tx1"/>
                  </a:solidFill>
                  <a:latin typeface="Times" pitchFamily="18" charset="0"/>
                  <a:ea typeface="Osaka"/>
                  <a:cs typeface="Osaka"/>
                </a:defRPr>
              </a:lvl3pPr>
              <a:lvl4pPr marL="1600200" indent="-228600" eaLnBrk="0" hangingPunct="0">
                <a:defRPr kumimoji="1" sz="2400">
                  <a:solidFill>
                    <a:schemeClr val="tx1"/>
                  </a:solidFill>
                  <a:latin typeface="Times" pitchFamily="18" charset="0"/>
                  <a:ea typeface="Osaka"/>
                  <a:cs typeface="Osaka"/>
                </a:defRPr>
              </a:lvl4pPr>
              <a:lvl5pPr marL="2057400" indent="-228600" eaLnBrk="0" hangingPunct="0">
                <a:defRPr kumimoji="1" sz="2400">
                  <a:solidFill>
                    <a:schemeClr val="tx1"/>
                  </a:solidFill>
                  <a:latin typeface="Times"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itchFamily="18" charset="0"/>
                  <a:ea typeface="Osaka"/>
                  <a:cs typeface="Osaka"/>
                </a:defRPr>
              </a:lvl9pPr>
            </a:lstStyle>
            <a:p>
              <a:pPr eaLnBrk="1" fontAlgn="base" hangingPunct="1">
                <a:spcBef>
                  <a:spcPct val="0"/>
                </a:spcBef>
                <a:spcAft>
                  <a:spcPct val="0"/>
                </a:spcAft>
                <a:defRPr/>
              </a:pPr>
              <a:endParaRPr lang="ja-JP" altLang="en-US">
                <a:solidFill>
                  <a:srgbClr val="000000"/>
                </a:solidFill>
              </a:endParaRPr>
            </a:p>
          </p:txBody>
        </p:sp>
        <p:sp>
          <p:nvSpPr>
            <p:cNvPr id="1037" name="Oval 37"/>
            <p:cNvSpPr>
              <a:spLocks noChangeArrowheads="1"/>
            </p:cNvSpPr>
            <p:nvPr userDrawn="1"/>
          </p:nvSpPr>
          <p:spPr bwMode="auto">
            <a:xfrm>
              <a:off x="2592" y="3264"/>
              <a:ext cx="384" cy="384"/>
            </a:xfrm>
            <a:prstGeom prst="ellipse">
              <a:avLst/>
            </a:prstGeom>
            <a:solidFill>
              <a:srgbClr val="99CCFF">
                <a:alpha val="50195"/>
              </a:srgbClr>
            </a:solidFill>
            <a:ln>
              <a:noFill/>
            </a:ln>
            <a:effectLst/>
          </p:spPr>
          <p:txBody>
            <a:bodyPr wrap="none" anchor="ctr"/>
            <a:lstStyle>
              <a:lvl1pPr eaLnBrk="0" hangingPunct="0">
                <a:defRPr kumimoji="1" sz="2400">
                  <a:solidFill>
                    <a:schemeClr val="tx1"/>
                  </a:solidFill>
                  <a:latin typeface="Times" pitchFamily="18" charset="0"/>
                  <a:ea typeface="Osaka"/>
                  <a:cs typeface="Osaka"/>
                </a:defRPr>
              </a:lvl1pPr>
              <a:lvl2pPr marL="742950" indent="-285750" eaLnBrk="0" hangingPunct="0">
                <a:defRPr kumimoji="1" sz="2400">
                  <a:solidFill>
                    <a:schemeClr val="tx1"/>
                  </a:solidFill>
                  <a:latin typeface="Times" pitchFamily="18" charset="0"/>
                  <a:ea typeface="Osaka"/>
                  <a:cs typeface="Osaka"/>
                </a:defRPr>
              </a:lvl2pPr>
              <a:lvl3pPr marL="1143000" indent="-228600" eaLnBrk="0" hangingPunct="0">
                <a:defRPr kumimoji="1" sz="2400">
                  <a:solidFill>
                    <a:schemeClr val="tx1"/>
                  </a:solidFill>
                  <a:latin typeface="Times" pitchFamily="18" charset="0"/>
                  <a:ea typeface="Osaka"/>
                  <a:cs typeface="Osaka"/>
                </a:defRPr>
              </a:lvl3pPr>
              <a:lvl4pPr marL="1600200" indent="-228600" eaLnBrk="0" hangingPunct="0">
                <a:defRPr kumimoji="1" sz="2400">
                  <a:solidFill>
                    <a:schemeClr val="tx1"/>
                  </a:solidFill>
                  <a:latin typeface="Times" pitchFamily="18" charset="0"/>
                  <a:ea typeface="Osaka"/>
                  <a:cs typeface="Osaka"/>
                </a:defRPr>
              </a:lvl4pPr>
              <a:lvl5pPr marL="2057400" indent="-228600" eaLnBrk="0" hangingPunct="0">
                <a:defRPr kumimoji="1" sz="2400">
                  <a:solidFill>
                    <a:schemeClr val="tx1"/>
                  </a:solidFill>
                  <a:latin typeface="Times"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itchFamily="18" charset="0"/>
                  <a:ea typeface="Osaka"/>
                  <a:cs typeface="Osaka"/>
                </a:defRPr>
              </a:lvl9pPr>
            </a:lstStyle>
            <a:p>
              <a:pPr eaLnBrk="1" fontAlgn="base" hangingPunct="1">
                <a:spcBef>
                  <a:spcPct val="0"/>
                </a:spcBef>
                <a:spcAft>
                  <a:spcPct val="0"/>
                </a:spcAft>
                <a:defRPr/>
              </a:pPr>
              <a:endParaRPr lang="ja-JP" altLang="en-US">
                <a:solidFill>
                  <a:srgbClr val="000000"/>
                </a:solidFill>
              </a:endParaRPr>
            </a:p>
          </p:txBody>
        </p:sp>
        <p:sp>
          <p:nvSpPr>
            <p:cNvPr id="1038" name="Oval 38"/>
            <p:cNvSpPr>
              <a:spLocks noChangeArrowheads="1"/>
            </p:cNvSpPr>
            <p:nvPr userDrawn="1"/>
          </p:nvSpPr>
          <p:spPr bwMode="auto">
            <a:xfrm>
              <a:off x="4752" y="3360"/>
              <a:ext cx="480" cy="480"/>
            </a:xfrm>
            <a:prstGeom prst="ellipse">
              <a:avLst/>
            </a:prstGeom>
            <a:solidFill>
              <a:schemeClr val="bg1">
                <a:alpha val="50195"/>
              </a:schemeClr>
            </a:solidFill>
            <a:ln>
              <a:noFill/>
            </a:ln>
            <a:effectLst/>
          </p:spPr>
          <p:txBody>
            <a:bodyPr wrap="none" anchor="ctr"/>
            <a:lstStyle>
              <a:lvl1pPr eaLnBrk="0" hangingPunct="0">
                <a:defRPr kumimoji="1" sz="2400">
                  <a:solidFill>
                    <a:schemeClr val="tx1"/>
                  </a:solidFill>
                  <a:latin typeface="Times" pitchFamily="18" charset="0"/>
                  <a:ea typeface="Osaka"/>
                  <a:cs typeface="Osaka"/>
                </a:defRPr>
              </a:lvl1pPr>
              <a:lvl2pPr marL="742950" indent="-285750" eaLnBrk="0" hangingPunct="0">
                <a:defRPr kumimoji="1" sz="2400">
                  <a:solidFill>
                    <a:schemeClr val="tx1"/>
                  </a:solidFill>
                  <a:latin typeface="Times" pitchFamily="18" charset="0"/>
                  <a:ea typeface="Osaka"/>
                  <a:cs typeface="Osaka"/>
                </a:defRPr>
              </a:lvl2pPr>
              <a:lvl3pPr marL="1143000" indent="-228600" eaLnBrk="0" hangingPunct="0">
                <a:defRPr kumimoji="1" sz="2400">
                  <a:solidFill>
                    <a:schemeClr val="tx1"/>
                  </a:solidFill>
                  <a:latin typeface="Times" pitchFamily="18" charset="0"/>
                  <a:ea typeface="Osaka"/>
                  <a:cs typeface="Osaka"/>
                </a:defRPr>
              </a:lvl3pPr>
              <a:lvl4pPr marL="1600200" indent="-228600" eaLnBrk="0" hangingPunct="0">
                <a:defRPr kumimoji="1" sz="2400">
                  <a:solidFill>
                    <a:schemeClr val="tx1"/>
                  </a:solidFill>
                  <a:latin typeface="Times" pitchFamily="18" charset="0"/>
                  <a:ea typeface="Osaka"/>
                  <a:cs typeface="Osaka"/>
                </a:defRPr>
              </a:lvl4pPr>
              <a:lvl5pPr marL="2057400" indent="-228600" eaLnBrk="0" hangingPunct="0">
                <a:defRPr kumimoji="1" sz="2400">
                  <a:solidFill>
                    <a:schemeClr val="tx1"/>
                  </a:solidFill>
                  <a:latin typeface="Times"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itchFamily="18" charset="0"/>
                  <a:ea typeface="Osaka"/>
                  <a:cs typeface="Osaka"/>
                </a:defRPr>
              </a:lvl9pPr>
            </a:lstStyle>
            <a:p>
              <a:pPr eaLnBrk="1" fontAlgn="base" hangingPunct="1">
                <a:spcBef>
                  <a:spcPct val="0"/>
                </a:spcBef>
                <a:spcAft>
                  <a:spcPct val="0"/>
                </a:spcAft>
                <a:defRPr/>
              </a:pPr>
              <a:endParaRPr lang="ja-JP" altLang="en-US">
                <a:solidFill>
                  <a:srgbClr val="000000"/>
                </a:solidFill>
              </a:endParaRPr>
            </a:p>
          </p:txBody>
        </p:sp>
      </p:grpSp>
    </p:spTree>
    <p:extLst>
      <p:ext uri="{BB962C8B-B14F-4D97-AF65-F5344CB8AC3E}">
        <p14:creationId xmlns:p14="http://schemas.microsoft.com/office/powerpoint/2010/main" val="51165279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rtl="0" eaLnBrk="0" fontAlgn="base" hangingPunct="0">
        <a:spcBef>
          <a:spcPct val="0"/>
        </a:spcBef>
        <a:spcAft>
          <a:spcPct val="0"/>
        </a:spcAft>
        <a:defRPr kumimoji="1" sz="3200" b="1" i="1">
          <a:solidFill>
            <a:srgbClr val="006699"/>
          </a:solidFill>
          <a:latin typeface="+mj-lt"/>
          <a:ea typeface="+mj-ea"/>
          <a:cs typeface="+mj-cs"/>
        </a:defRPr>
      </a:lvl1pPr>
      <a:lvl2pPr algn="l" rtl="0" eaLnBrk="0" fontAlgn="base" hangingPunct="0">
        <a:spcBef>
          <a:spcPct val="0"/>
        </a:spcBef>
        <a:spcAft>
          <a:spcPct val="0"/>
        </a:spcAft>
        <a:defRPr kumimoji="1" sz="3200" b="1" i="1">
          <a:solidFill>
            <a:srgbClr val="006699"/>
          </a:solidFill>
          <a:latin typeface="ＭＳ Ｐゴシック" pitchFamily="50" charset="-128"/>
          <a:ea typeface="ＭＳ Ｐゴシック" pitchFamily="50" charset="-128"/>
        </a:defRPr>
      </a:lvl2pPr>
      <a:lvl3pPr algn="l" rtl="0" eaLnBrk="0" fontAlgn="base" hangingPunct="0">
        <a:spcBef>
          <a:spcPct val="0"/>
        </a:spcBef>
        <a:spcAft>
          <a:spcPct val="0"/>
        </a:spcAft>
        <a:defRPr kumimoji="1" sz="3200" b="1" i="1">
          <a:solidFill>
            <a:srgbClr val="006699"/>
          </a:solidFill>
          <a:latin typeface="ＭＳ Ｐゴシック" pitchFamily="50" charset="-128"/>
          <a:ea typeface="ＭＳ Ｐゴシック" pitchFamily="50" charset="-128"/>
        </a:defRPr>
      </a:lvl3pPr>
      <a:lvl4pPr algn="l" rtl="0" eaLnBrk="0" fontAlgn="base" hangingPunct="0">
        <a:spcBef>
          <a:spcPct val="0"/>
        </a:spcBef>
        <a:spcAft>
          <a:spcPct val="0"/>
        </a:spcAft>
        <a:defRPr kumimoji="1" sz="3200" b="1" i="1">
          <a:solidFill>
            <a:srgbClr val="006699"/>
          </a:solidFill>
          <a:latin typeface="ＭＳ Ｐゴシック" pitchFamily="50" charset="-128"/>
          <a:ea typeface="ＭＳ Ｐゴシック" pitchFamily="50" charset="-128"/>
        </a:defRPr>
      </a:lvl4pPr>
      <a:lvl5pPr algn="l" rtl="0" eaLnBrk="0" fontAlgn="base" hangingPunct="0">
        <a:spcBef>
          <a:spcPct val="0"/>
        </a:spcBef>
        <a:spcAft>
          <a:spcPct val="0"/>
        </a:spcAft>
        <a:defRPr kumimoji="1" sz="3200" b="1" i="1">
          <a:solidFill>
            <a:srgbClr val="006699"/>
          </a:solidFill>
          <a:latin typeface="ＭＳ Ｐゴシック" pitchFamily="50" charset="-128"/>
          <a:ea typeface="ＭＳ Ｐゴシック" pitchFamily="50" charset="-128"/>
        </a:defRPr>
      </a:lvl5pPr>
      <a:lvl6pPr marL="457200" algn="l" rtl="0" eaLnBrk="1" fontAlgn="base" hangingPunct="1">
        <a:spcBef>
          <a:spcPct val="0"/>
        </a:spcBef>
        <a:spcAft>
          <a:spcPct val="0"/>
        </a:spcAft>
        <a:defRPr kumimoji="1" sz="3200" b="1" i="1">
          <a:solidFill>
            <a:srgbClr val="006699"/>
          </a:solidFill>
          <a:latin typeface="ＭＳ Ｐゴシック" pitchFamily="50" charset="-128"/>
          <a:ea typeface="ＭＳ Ｐゴシック" pitchFamily="50" charset="-128"/>
        </a:defRPr>
      </a:lvl6pPr>
      <a:lvl7pPr marL="914400" algn="l" rtl="0" eaLnBrk="1" fontAlgn="base" hangingPunct="1">
        <a:spcBef>
          <a:spcPct val="0"/>
        </a:spcBef>
        <a:spcAft>
          <a:spcPct val="0"/>
        </a:spcAft>
        <a:defRPr kumimoji="1" sz="3200" b="1" i="1">
          <a:solidFill>
            <a:srgbClr val="006699"/>
          </a:solidFill>
          <a:latin typeface="ＭＳ Ｐゴシック" pitchFamily="50" charset="-128"/>
          <a:ea typeface="ＭＳ Ｐゴシック" pitchFamily="50" charset="-128"/>
        </a:defRPr>
      </a:lvl7pPr>
      <a:lvl8pPr marL="1371600" algn="l" rtl="0" eaLnBrk="1" fontAlgn="base" hangingPunct="1">
        <a:spcBef>
          <a:spcPct val="0"/>
        </a:spcBef>
        <a:spcAft>
          <a:spcPct val="0"/>
        </a:spcAft>
        <a:defRPr kumimoji="1" sz="3200" b="1" i="1">
          <a:solidFill>
            <a:srgbClr val="006699"/>
          </a:solidFill>
          <a:latin typeface="ＭＳ Ｐゴシック" pitchFamily="50" charset="-128"/>
          <a:ea typeface="ＭＳ Ｐゴシック" pitchFamily="50" charset="-128"/>
        </a:defRPr>
      </a:lvl8pPr>
      <a:lvl9pPr marL="1828800" algn="l" rtl="0" eaLnBrk="1" fontAlgn="base" hangingPunct="1">
        <a:spcBef>
          <a:spcPct val="0"/>
        </a:spcBef>
        <a:spcAft>
          <a:spcPct val="0"/>
        </a:spcAft>
        <a:defRPr kumimoji="1" sz="3200" b="1" i="1">
          <a:solidFill>
            <a:srgbClr val="006699"/>
          </a:solidFill>
          <a:latin typeface="ＭＳ Ｐゴシック" pitchFamily="50" charset="-128"/>
          <a:ea typeface="ＭＳ Ｐゴシック" pitchFamily="50" charset="-128"/>
        </a:defRPr>
      </a:lvl9pPr>
    </p:titleStyle>
    <p:bodyStyle>
      <a:lvl1pPr marL="342900" indent="-342900" algn="l" rtl="0" eaLnBrk="0" fontAlgn="base" hangingPunct="0">
        <a:spcBef>
          <a:spcPct val="20000"/>
        </a:spcBef>
        <a:spcAft>
          <a:spcPct val="0"/>
        </a:spcAft>
        <a:buClr>
          <a:srgbClr val="333399"/>
        </a:buClr>
        <a:buFont typeface="Wingdings" pitchFamily="2" charset="2"/>
        <a:defRPr kumimoji="1" sz="2800">
          <a:solidFill>
            <a:srgbClr val="4D4D4D"/>
          </a:solidFill>
          <a:latin typeface="+mn-lt"/>
          <a:ea typeface="+mn-ea"/>
          <a:cs typeface="+mn-cs"/>
        </a:defRPr>
      </a:lvl1pPr>
      <a:lvl2pPr marL="742950" indent="-285750" algn="l" rtl="0" eaLnBrk="0" fontAlgn="base" hangingPunct="0">
        <a:spcBef>
          <a:spcPct val="20000"/>
        </a:spcBef>
        <a:spcAft>
          <a:spcPct val="0"/>
        </a:spcAft>
        <a:buClr>
          <a:srgbClr val="3399FF"/>
        </a:buClr>
        <a:buFont typeface="Wingdings" pitchFamily="2" charset="2"/>
        <a:defRPr kumimoji="1" sz="2400">
          <a:solidFill>
            <a:srgbClr val="4D4D4D"/>
          </a:solidFill>
          <a:latin typeface="+mn-lt"/>
          <a:ea typeface="+mn-ea"/>
        </a:defRPr>
      </a:lvl2pPr>
      <a:lvl3pPr marL="1143000" indent="-228600" algn="l" rtl="0" eaLnBrk="0" fontAlgn="base" hangingPunct="0">
        <a:spcBef>
          <a:spcPct val="20000"/>
        </a:spcBef>
        <a:spcAft>
          <a:spcPct val="0"/>
        </a:spcAft>
        <a:buClr>
          <a:srgbClr val="00FFFF"/>
        </a:buClr>
        <a:buFont typeface="Wingdings" pitchFamily="2" charset="2"/>
        <a:defRPr kumimoji="1" sz="2000">
          <a:solidFill>
            <a:srgbClr val="4D4D4D"/>
          </a:solidFill>
          <a:latin typeface="+mn-lt"/>
          <a:ea typeface="+mn-ea"/>
        </a:defRPr>
      </a:lvl3pPr>
      <a:lvl4pPr marL="1600200" indent="-228600" algn="l" rtl="0" eaLnBrk="0" fontAlgn="base" hangingPunct="0">
        <a:spcBef>
          <a:spcPct val="20000"/>
        </a:spcBef>
        <a:spcAft>
          <a:spcPct val="0"/>
        </a:spcAft>
        <a:defRPr kumimoji="1">
          <a:solidFill>
            <a:srgbClr val="4D4D4D"/>
          </a:solidFill>
          <a:latin typeface="+mn-lt"/>
          <a:ea typeface="+mn-ea"/>
        </a:defRPr>
      </a:lvl4pPr>
      <a:lvl5pPr marL="2057400" indent="-228600" algn="l" rtl="0" eaLnBrk="0" fontAlgn="base" hangingPunct="0">
        <a:spcBef>
          <a:spcPct val="20000"/>
        </a:spcBef>
        <a:spcAft>
          <a:spcPct val="0"/>
        </a:spcAft>
        <a:defRPr kumimoji="1" sz="1600">
          <a:solidFill>
            <a:srgbClr val="4D4D4D"/>
          </a:solidFill>
          <a:latin typeface="+mn-lt"/>
          <a:ea typeface="+mn-ea"/>
        </a:defRPr>
      </a:lvl5pPr>
      <a:lvl6pPr marL="2514600" indent="-228600" algn="l" rtl="0" eaLnBrk="1" fontAlgn="base" hangingPunct="1">
        <a:spcBef>
          <a:spcPct val="20000"/>
        </a:spcBef>
        <a:spcAft>
          <a:spcPct val="0"/>
        </a:spcAft>
        <a:defRPr kumimoji="1" sz="1600">
          <a:solidFill>
            <a:srgbClr val="4D4D4D"/>
          </a:solidFill>
          <a:latin typeface="+mn-lt"/>
          <a:ea typeface="+mn-ea"/>
        </a:defRPr>
      </a:lvl6pPr>
      <a:lvl7pPr marL="2971800" indent="-228600" algn="l" rtl="0" eaLnBrk="1" fontAlgn="base" hangingPunct="1">
        <a:spcBef>
          <a:spcPct val="20000"/>
        </a:spcBef>
        <a:spcAft>
          <a:spcPct val="0"/>
        </a:spcAft>
        <a:defRPr kumimoji="1" sz="1600">
          <a:solidFill>
            <a:srgbClr val="4D4D4D"/>
          </a:solidFill>
          <a:latin typeface="+mn-lt"/>
          <a:ea typeface="+mn-ea"/>
        </a:defRPr>
      </a:lvl7pPr>
      <a:lvl8pPr marL="3429000" indent="-228600" algn="l" rtl="0" eaLnBrk="1" fontAlgn="base" hangingPunct="1">
        <a:spcBef>
          <a:spcPct val="20000"/>
        </a:spcBef>
        <a:spcAft>
          <a:spcPct val="0"/>
        </a:spcAft>
        <a:defRPr kumimoji="1" sz="1600">
          <a:solidFill>
            <a:srgbClr val="4D4D4D"/>
          </a:solidFill>
          <a:latin typeface="+mn-lt"/>
          <a:ea typeface="+mn-ea"/>
        </a:defRPr>
      </a:lvl8pPr>
      <a:lvl9pPr marL="3886200" indent="-228600" algn="l" rtl="0" eaLnBrk="1" fontAlgn="base" hangingPunct="1">
        <a:spcBef>
          <a:spcPct val="20000"/>
        </a:spcBef>
        <a:spcAft>
          <a:spcPct val="0"/>
        </a:spcAft>
        <a:defRPr kumimoji="1" sz="1600">
          <a:solidFill>
            <a:srgbClr val="4D4D4D"/>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tags" Target="../tags/tag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www.pref.hiroshima.lg.jp/site/kyouiku/bousaitebiki.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0" y="-27384"/>
            <a:ext cx="9144000" cy="404664"/>
          </a:xfrm>
          <a:solidFill>
            <a:srgbClr val="00B050"/>
          </a:solidFill>
        </p:spPr>
        <p:txBody>
          <a:bodyPr>
            <a:normAutofit/>
          </a:bodyPr>
          <a:lstStyle/>
          <a:p>
            <a:pPr algn="l"/>
            <a:r>
              <a:rPr kumimoji="1" lang="ja-JP" altLang="en-US" sz="2000" b="1" dirty="0" smtClean="0">
                <a:solidFill>
                  <a:srgbClr val="FFFFFF"/>
                </a:solidFill>
                <a:effectLst/>
                <a:latin typeface="+mn-ea"/>
                <a:ea typeface="+mn-ea"/>
              </a:rPr>
              <a:t>本日の</a:t>
            </a:r>
            <a:r>
              <a:rPr kumimoji="1" lang="ja-JP" altLang="en-US" sz="2000" b="1" dirty="0">
                <a:solidFill>
                  <a:srgbClr val="FFFFFF"/>
                </a:solidFill>
                <a:effectLst/>
                <a:latin typeface="+mn-ea"/>
                <a:ea typeface="+mn-ea"/>
              </a:rPr>
              <a:t>流れ</a:t>
            </a:r>
          </a:p>
        </p:txBody>
      </p:sp>
      <p:sp>
        <p:nvSpPr>
          <p:cNvPr id="6" name="スライド番号プレースホルダー 5"/>
          <p:cNvSpPr txBox="1">
            <a:spLocks/>
          </p:cNvSpPr>
          <p:nvPr/>
        </p:nvSpPr>
        <p:spPr>
          <a:xfrm>
            <a:off x="8604488" y="6525344"/>
            <a:ext cx="576024" cy="360000"/>
          </a:xfrm>
          <a:prstGeom prst="rect">
            <a:avLst/>
          </a:prstGeom>
        </p:spPr>
        <p:txBody>
          <a:bodyPr lIns="79740" tIns="39871" rIns="79740" bIns="39871"/>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3306B68E-78B5-4313-931A-F1782AFCFFE8}" type="slidenum">
              <a:rPr lang="en-US" altLang="ja-JP" smtClean="0">
                <a:solidFill>
                  <a:srgbClr val="000099"/>
                </a:solidFill>
                <a:latin typeface="Tahoma" panose="020B0604030504040204" pitchFamily="34" charset="0"/>
                <a:ea typeface="Tahoma" panose="020B0604030504040204" pitchFamily="34" charset="0"/>
                <a:cs typeface="Tahoma" panose="020B0604030504040204" pitchFamily="34" charset="0"/>
              </a:rPr>
              <a:pPr algn="r">
                <a:defRPr/>
              </a:pPr>
              <a:t>1</a:t>
            </a:fld>
            <a:endParaRPr lang="en-US" altLang="ja-JP" dirty="0">
              <a:solidFill>
                <a:srgbClr val="000099"/>
              </a:solidFill>
              <a:latin typeface="Tahoma" panose="020B0604030504040204" pitchFamily="34" charset="0"/>
              <a:ea typeface="Tahoma" panose="020B0604030504040204" pitchFamily="34" charset="0"/>
              <a:cs typeface="Tahoma" panose="020B0604030504040204" pitchFamily="34" charset="0"/>
            </a:endParaRPr>
          </a:p>
        </p:txBody>
      </p:sp>
      <p:sp>
        <p:nvSpPr>
          <p:cNvPr id="7" name="テキスト ボックス 6"/>
          <p:cNvSpPr txBox="1"/>
          <p:nvPr/>
        </p:nvSpPr>
        <p:spPr>
          <a:xfrm>
            <a:off x="719552" y="620688"/>
            <a:ext cx="8100920" cy="5139869"/>
          </a:xfrm>
          <a:prstGeom prst="rect">
            <a:avLst/>
          </a:prstGeom>
          <a:noFill/>
        </p:spPr>
        <p:txBody>
          <a:bodyPr wrap="square" rtlCol="0">
            <a:spAutoFit/>
          </a:bodyPr>
          <a:lstStyle/>
          <a:p>
            <a:r>
              <a:rPr lang="ja-JP" altLang="en-US" sz="3600" dirty="0"/>
              <a:t>１　学校安全について</a:t>
            </a:r>
            <a:endParaRPr lang="en-US" altLang="ja-JP" sz="3600" dirty="0"/>
          </a:p>
          <a:p>
            <a:pPr marL="725488"/>
            <a:r>
              <a:rPr lang="ja-JP" altLang="en-US" sz="2800" dirty="0">
                <a:solidFill>
                  <a:srgbClr val="0000FF"/>
                </a:solidFill>
              </a:rPr>
              <a:t>・生活安全（防犯含む</a:t>
            </a:r>
            <a:r>
              <a:rPr lang="ja-JP" altLang="en-US" sz="2800" dirty="0" smtClean="0">
                <a:solidFill>
                  <a:srgbClr val="0000FF"/>
                </a:solidFill>
              </a:rPr>
              <a:t>），交通安全，災害</a:t>
            </a:r>
            <a:r>
              <a:rPr lang="ja-JP" altLang="en-US" sz="2800" dirty="0">
                <a:solidFill>
                  <a:srgbClr val="0000FF"/>
                </a:solidFill>
              </a:rPr>
              <a:t>安全</a:t>
            </a:r>
            <a:endParaRPr lang="en-US" altLang="ja-JP" sz="2800" dirty="0">
              <a:solidFill>
                <a:srgbClr val="0000FF"/>
              </a:solidFill>
            </a:endParaRPr>
          </a:p>
          <a:p>
            <a:pPr marL="725488"/>
            <a:r>
              <a:rPr lang="ja-JP" altLang="en-US" sz="2800" dirty="0" smtClean="0">
                <a:solidFill>
                  <a:srgbClr val="0000FF"/>
                </a:solidFill>
              </a:rPr>
              <a:t>・組織</a:t>
            </a:r>
            <a:r>
              <a:rPr lang="ja-JP" altLang="en-US" sz="2800" dirty="0">
                <a:solidFill>
                  <a:srgbClr val="0000FF"/>
                </a:solidFill>
              </a:rPr>
              <a:t>活動を円滑に進めるための</a:t>
            </a:r>
            <a:r>
              <a:rPr lang="ja-JP" altLang="en-US" sz="2800" dirty="0" smtClean="0">
                <a:solidFill>
                  <a:srgbClr val="0000FF"/>
                </a:solidFill>
              </a:rPr>
              <a:t>ポイント</a:t>
            </a:r>
            <a:endParaRPr lang="en-US" altLang="ja-JP" sz="2800" dirty="0">
              <a:solidFill>
                <a:srgbClr val="0000FF"/>
              </a:solidFill>
            </a:endParaRPr>
          </a:p>
          <a:p>
            <a:pPr marL="725488" indent="-725488"/>
            <a:r>
              <a:rPr lang="ja-JP" altLang="en-US" sz="3600" dirty="0"/>
              <a:t>２　学校安全の動向</a:t>
            </a:r>
            <a:r>
              <a:rPr lang="ja-JP" altLang="en-US" sz="4400" dirty="0"/>
              <a:t>　　</a:t>
            </a:r>
            <a:r>
              <a:rPr lang="en-US" altLang="ja-JP" sz="4400" dirty="0"/>
              <a:t/>
            </a:r>
            <a:br>
              <a:rPr lang="en-US" altLang="ja-JP" sz="4400" dirty="0"/>
            </a:br>
            <a:r>
              <a:rPr lang="ja-JP" altLang="en-US" sz="2800" dirty="0" smtClean="0">
                <a:solidFill>
                  <a:srgbClr val="0000FF"/>
                </a:solidFill>
              </a:rPr>
              <a:t>・学校</a:t>
            </a:r>
            <a:r>
              <a:rPr lang="ja-JP" altLang="en-US" sz="2800" dirty="0">
                <a:solidFill>
                  <a:srgbClr val="0000FF"/>
                </a:solidFill>
              </a:rPr>
              <a:t>安全に関する経緯・主な</a:t>
            </a:r>
            <a:r>
              <a:rPr lang="ja-JP" altLang="en-US" sz="2800" dirty="0" smtClean="0">
                <a:solidFill>
                  <a:srgbClr val="0000FF"/>
                </a:solidFill>
              </a:rPr>
              <a:t>流れ</a:t>
            </a:r>
            <a:endParaRPr lang="en-US" altLang="ja-JP" sz="2800" dirty="0" smtClean="0">
              <a:solidFill>
                <a:srgbClr val="0000FF"/>
              </a:solidFill>
            </a:endParaRPr>
          </a:p>
          <a:p>
            <a:pPr marL="725488" indent="-725488"/>
            <a:endParaRPr lang="en-US" altLang="ja-JP" sz="3600" dirty="0"/>
          </a:p>
          <a:p>
            <a:pPr marL="725488" indent="-725488"/>
            <a:r>
              <a:rPr lang="ja-JP" altLang="en-US" sz="3600" dirty="0" smtClean="0"/>
              <a:t>３</a:t>
            </a:r>
            <a:r>
              <a:rPr lang="ja-JP" altLang="en-US" sz="3600" dirty="0"/>
              <a:t>　学校安全の充実のために</a:t>
            </a:r>
            <a:endParaRPr lang="en-US" altLang="ja-JP" sz="3600" dirty="0"/>
          </a:p>
          <a:p>
            <a:pPr marL="725488" indent="-725488"/>
            <a:r>
              <a:rPr lang="ja-JP" altLang="en-US" sz="2800" dirty="0" smtClean="0">
                <a:solidFill>
                  <a:srgbClr val="0000FF"/>
                </a:solidFill>
              </a:rPr>
              <a:t>　　　・学校</a:t>
            </a:r>
            <a:r>
              <a:rPr lang="ja-JP" altLang="en-US" sz="2800" dirty="0">
                <a:solidFill>
                  <a:srgbClr val="0000FF"/>
                </a:solidFill>
              </a:rPr>
              <a:t>安全計画の策定にあたっての留意</a:t>
            </a:r>
            <a:r>
              <a:rPr lang="ja-JP" altLang="en-US" sz="2800" dirty="0" smtClean="0">
                <a:solidFill>
                  <a:srgbClr val="0000FF"/>
                </a:solidFill>
              </a:rPr>
              <a:t>事項</a:t>
            </a:r>
            <a:endParaRPr lang="en-US" altLang="ja-JP" sz="2800" dirty="0" smtClean="0">
              <a:solidFill>
                <a:srgbClr val="0000FF"/>
              </a:solidFill>
            </a:endParaRPr>
          </a:p>
          <a:p>
            <a:pPr marL="725488" indent="-725488"/>
            <a:endParaRPr lang="en-US" altLang="ja-JP" sz="2800" dirty="0">
              <a:solidFill>
                <a:srgbClr val="0000FF"/>
              </a:solidFill>
            </a:endParaRPr>
          </a:p>
          <a:p>
            <a:r>
              <a:rPr kumimoji="1" lang="ja-JP" altLang="en-US" sz="3600" dirty="0"/>
              <a:t>４　</a:t>
            </a:r>
            <a:r>
              <a:rPr kumimoji="1" lang="ja-JP" altLang="en-US" sz="3600" dirty="0" smtClean="0"/>
              <a:t>終わりに</a:t>
            </a:r>
            <a:endParaRPr kumimoji="1" lang="ja-JP" altLang="en-US" sz="3600" dirty="0"/>
          </a:p>
        </p:txBody>
      </p:sp>
    </p:spTree>
    <p:extLst>
      <p:ext uri="{BB962C8B-B14F-4D97-AF65-F5344CB8AC3E}">
        <p14:creationId xmlns:p14="http://schemas.microsoft.com/office/powerpoint/2010/main" val="973889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5" name="Text Box 5"/>
          <p:cNvSpPr txBox="1">
            <a:spLocks noChangeArrowheads="1"/>
          </p:cNvSpPr>
          <p:nvPr/>
        </p:nvSpPr>
        <p:spPr bwMode="auto">
          <a:xfrm>
            <a:off x="2936876" y="3501010"/>
            <a:ext cx="3240088" cy="2489187"/>
          </a:xfrm>
          <a:prstGeom prst="rect">
            <a:avLst/>
          </a:prstGeom>
          <a:ln>
            <a:solidFill>
              <a:schemeClr val="accent1">
                <a:lumMod val="75000"/>
              </a:schemeClr>
            </a:solidFill>
            <a:headEnd/>
            <a:tailEnd/>
          </a:ln>
        </p:spPr>
        <p:style>
          <a:lnRef idx="2">
            <a:schemeClr val="accent1"/>
          </a:lnRef>
          <a:fillRef idx="1">
            <a:schemeClr val="lt1"/>
          </a:fillRef>
          <a:effectRef idx="0">
            <a:schemeClr val="accent1"/>
          </a:effectRef>
          <a:fontRef idx="minor">
            <a:schemeClr val="dk1"/>
          </a:fontRef>
        </p:style>
        <p:txBody>
          <a:bodyPr lIns="80045" tIns="40027" rIns="80045" bIns="40027">
            <a:spAutoFit/>
          </a:bodyPr>
          <a:lstStyle/>
          <a:p>
            <a:pPr eaLnBrk="0" fontAlgn="base" hangingPunct="0">
              <a:spcBef>
                <a:spcPct val="0"/>
              </a:spcBef>
              <a:spcAft>
                <a:spcPct val="0"/>
              </a:spcAft>
              <a:defRPr/>
            </a:pPr>
            <a:r>
              <a:rPr lang="ja-JP" altLang="en-US" dirty="0">
                <a:solidFill>
                  <a:srgbClr val="000000"/>
                </a:solidFill>
              </a:rPr>
              <a:t>　　　</a:t>
            </a:r>
            <a:r>
              <a:rPr lang="ja-JP" altLang="en-US" dirty="0">
                <a:solidFill>
                  <a:srgbClr val="000000"/>
                </a:solidFill>
                <a:latin typeface="HGP創英角ｺﾞｼｯｸUB" pitchFamily="50" charset="-128"/>
                <a:ea typeface="HGP創英角ｺﾞｼｯｸUB" pitchFamily="50" charset="-128"/>
              </a:rPr>
              <a:t>計画に含まれる項目</a:t>
            </a:r>
          </a:p>
          <a:p>
            <a:pPr eaLnBrk="0" fontAlgn="base" hangingPunct="0">
              <a:spcBef>
                <a:spcPts val="526"/>
              </a:spcBef>
              <a:spcAft>
                <a:spcPct val="0"/>
              </a:spcAft>
              <a:defRPr/>
            </a:pPr>
            <a:r>
              <a:rPr lang="ja-JP" altLang="en-US" dirty="0">
                <a:solidFill>
                  <a:srgbClr val="000000"/>
                </a:solidFill>
                <a:latin typeface="HGP創英角ｺﾞｼｯｸUB" pitchFamily="50" charset="-128"/>
                <a:ea typeface="HGP創英角ｺﾞｼｯｸUB" pitchFamily="50" charset="-128"/>
              </a:rPr>
              <a:t>① 安全教育に関する事項</a:t>
            </a:r>
            <a:endParaRPr lang="en-US" altLang="ja-JP" dirty="0">
              <a:solidFill>
                <a:srgbClr val="000000"/>
              </a:solidFill>
              <a:latin typeface="HGP創英角ｺﾞｼｯｸUB" pitchFamily="50" charset="-128"/>
              <a:ea typeface="HGP創英角ｺﾞｼｯｸUB" pitchFamily="50" charset="-128"/>
            </a:endParaRPr>
          </a:p>
          <a:p>
            <a:pPr eaLnBrk="0" fontAlgn="base" hangingPunct="0">
              <a:spcBef>
                <a:spcPct val="0"/>
              </a:spcBef>
              <a:spcAft>
                <a:spcPct val="0"/>
              </a:spcAft>
              <a:defRPr/>
            </a:pPr>
            <a:r>
              <a:rPr lang="ja-JP" altLang="en-US" dirty="0">
                <a:solidFill>
                  <a:srgbClr val="000000"/>
                </a:solidFill>
                <a:latin typeface="HGP創英角ｺﾞｼｯｸUB" pitchFamily="50" charset="-128"/>
                <a:ea typeface="HGP創英角ｺﾞｼｯｸUB" pitchFamily="50" charset="-128"/>
              </a:rPr>
              <a:t>　　</a:t>
            </a:r>
            <a:r>
              <a:rPr lang="ja-JP" altLang="en-US" dirty="0">
                <a:solidFill>
                  <a:srgbClr val="000000"/>
                </a:solidFill>
                <a:latin typeface="HGS明朝E" panose="02020900000000000000" pitchFamily="18" charset="-128"/>
                <a:ea typeface="HGS明朝E" panose="02020900000000000000" pitchFamily="18" charset="-128"/>
              </a:rPr>
              <a:t>⇒ 安全学習・安全指導</a:t>
            </a:r>
            <a:endParaRPr lang="en-US" altLang="ja-JP" dirty="0">
              <a:solidFill>
                <a:srgbClr val="000000"/>
              </a:solidFill>
              <a:latin typeface="HGS明朝E" panose="02020900000000000000" pitchFamily="18" charset="-128"/>
              <a:ea typeface="HGS明朝E" panose="02020900000000000000" pitchFamily="18" charset="-128"/>
            </a:endParaRPr>
          </a:p>
          <a:p>
            <a:pPr eaLnBrk="0" fontAlgn="base" hangingPunct="0">
              <a:spcBef>
                <a:spcPts val="526"/>
              </a:spcBef>
              <a:spcAft>
                <a:spcPct val="0"/>
              </a:spcAft>
              <a:defRPr/>
            </a:pPr>
            <a:r>
              <a:rPr lang="ja-JP" altLang="en-US" dirty="0">
                <a:solidFill>
                  <a:srgbClr val="000000"/>
                </a:solidFill>
                <a:latin typeface="HGP創英角ｺﾞｼｯｸUB" pitchFamily="50" charset="-128"/>
                <a:ea typeface="HGP創英角ｺﾞｼｯｸUB" pitchFamily="50" charset="-128"/>
              </a:rPr>
              <a:t>② 安全管理に関する事項</a:t>
            </a:r>
            <a:endParaRPr lang="en-US" altLang="ja-JP" dirty="0">
              <a:solidFill>
                <a:srgbClr val="000000"/>
              </a:solidFill>
              <a:latin typeface="HGP創英角ｺﾞｼｯｸUB" pitchFamily="50" charset="-128"/>
              <a:ea typeface="HGP創英角ｺﾞｼｯｸUB" pitchFamily="50" charset="-128"/>
            </a:endParaRPr>
          </a:p>
          <a:p>
            <a:pPr eaLnBrk="0" fontAlgn="base" hangingPunct="0">
              <a:spcBef>
                <a:spcPct val="0"/>
              </a:spcBef>
              <a:spcAft>
                <a:spcPct val="0"/>
              </a:spcAft>
              <a:defRPr/>
            </a:pPr>
            <a:r>
              <a:rPr lang="ja-JP" altLang="en-US" dirty="0">
                <a:solidFill>
                  <a:srgbClr val="000000"/>
                </a:solidFill>
                <a:latin typeface="HGP創英角ｺﾞｼｯｸUB" pitchFamily="50" charset="-128"/>
                <a:ea typeface="HGP創英角ｺﾞｼｯｸUB" pitchFamily="50" charset="-128"/>
              </a:rPr>
              <a:t>　　</a:t>
            </a:r>
            <a:r>
              <a:rPr lang="ja-JP" altLang="en-US" dirty="0">
                <a:solidFill>
                  <a:srgbClr val="000000"/>
                </a:solidFill>
                <a:latin typeface="HGS明朝E" panose="02020900000000000000" pitchFamily="18" charset="-128"/>
                <a:ea typeface="HGS明朝E" panose="02020900000000000000" pitchFamily="18" charset="-128"/>
              </a:rPr>
              <a:t>⇒ 施設設備等の安全点検</a:t>
            </a:r>
            <a:endParaRPr lang="en-US" altLang="ja-JP" dirty="0">
              <a:solidFill>
                <a:srgbClr val="000000"/>
              </a:solidFill>
              <a:latin typeface="HGS明朝E" panose="02020900000000000000" pitchFamily="18" charset="-128"/>
              <a:ea typeface="HGS明朝E" panose="02020900000000000000" pitchFamily="18" charset="-128"/>
            </a:endParaRPr>
          </a:p>
          <a:p>
            <a:pPr eaLnBrk="0" fontAlgn="base" hangingPunct="0">
              <a:spcBef>
                <a:spcPct val="0"/>
              </a:spcBef>
              <a:spcAft>
                <a:spcPct val="0"/>
              </a:spcAft>
              <a:defRPr/>
            </a:pPr>
            <a:r>
              <a:rPr lang="ja-JP" altLang="en-US" dirty="0">
                <a:solidFill>
                  <a:srgbClr val="000000"/>
                </a:solidFill>
                <a:latin typeface="HGS明朝E" panose="02020900000000000000" pitchFamily="18" charset="-128"/>
                <a:ea typeface="HGS明朝E" panose="02020900000000000000" pitchFamily="18" charset="-128"/>
              </a:rPr>
              <a:t>　　  通学路の安全点検　等</a:t>
            </a:r>
          </a:p>
          <a:p>
            <a:pPr eaLnBrk="0" fontAlgn="base" hangingPunct="0">
              <a:spcBef>
                <a:spcPts val="526"/>
              </a:spcBef>
              <a:spcAft>
                <a:spcPct val="0"/>
              </a:spcAft>
              <a:defRPr/>
            </a:pPr>
            <a:r>
              <a:rPr lang="ja-JP" altLang="en-US" dirty="0">
                <a:solidFill>
                  <a:srgbClr val="000000"/>
                </a:solidFill>
                <a:latin typeface="HGP創英角ｺﾞｼｯｸUB" pitchFamily="50" charset="-128"/>
                <a:ea typeface="HGP創英角ｺﾞｼｯｸUB" pitchFamily="50" charset="-128"/>
              </a:rPr>
              <a:t>③ 安全に関する組織活動</a:t>
            </a:r>
            <a:endParaRPr lang="en-US" altLang="ja-JP" dirty="0">
              <a:solidFill>
                <a:srgbClr val="000000"/>
              </a:solidFill>
              <a:latin typeface="HGP創英角ｺﾞｼｯｸUB" pitchFamily="50" charset="-128"/>
              <a:ea typeface="HGP創英角ｺﾞｼｯｸUB" pitchFamily="50" charset="-128"/>
            </a:endParaRPr>
          </a:p>
          <a:p>
            <a:pPr eaLnBrk="0" fontAlgn="base" hangingPunct="0">
              <a:spcBef>
                <a:spcPct val="0"/>
              </a:spcBef>
              <a:spcAft>
                <a:spcPct val="0"/>
              </a:spcAft>
              <a:defRPr/>
            </a:pPr>
            <a:r>
              <a:rPr lang="ja-JP" altLang="en-US" dirty="0">
                <a:solidFill>
                  <a:srgbClr val="000000"/>
                </a:solidFill>
                <a:latin typeface="HGP創英角ｺﾞｼｯｸUB" pitchFamily="50" charset="-128"/>
                <a:ea typeface="HGP創英角ｺﾞｼｯｸUB" pitchFamily="50" charset="-128"/>
              </a:rPr>
              <a:t> 　</a:t>
            </a:r>
            <a:r>
              <a:rPr lang="ja-JP" altLang="en-US" dirty="0">
                <a:solidFill>
                  <a:srgbClr val="000000"/>
                </a:solidFill>
                <a:latin typeface="HGS明朝E" panose="02020900000000000000" pitchFamily="18" charset="-128"/>
                <a:ea typeface="HGS明朝E" panose="02020900000000000000" pitchFamily="18" charset="-128"/>
              </a:rPr>
              <a:t> ⇒ 職員の研修等</a:t>
            </a:r>
            <a:endParaRPr lang="ja-JP" altLang="en-US" sz="1400" dirty="0">
              <a:solidFill>
                <a:srgbClr val="000000"/>
              </a:solidFill>
              <a:latin typeface="HGS明朝E" panose="02020900000000000000" pitchFamily="18" charset="-128"/>
              <a:ea typeface="HGS明朝E" panose="02020900000000000000" pitchFamily="18" charset="-128"/>
            </a:endParaRPr>
          </a:p>
        </p:txBody>
      </p:sp>
      <p:sp>
        <p:nvSpPr>
          <p:cNvPr id="194570" name="Text Box 10"/>
          <p:cNvSpPr txBox="1">
            <a:spLocks noChangeArrowheads="1"/>
          </p:cNvSpPr>
          <p:nvPr/>
        </p:nvSpPr>
        <p:spPr bwMode="auto">
          <a:xfrm>
            <a:off x="6753229" y="3501010"/>
            <a:ext cx="1800225" cy="2573907"/>
          </a:xfrm>
          <a:prstGeom prst="rect">
            <a:avLst/>
          </a:prstGeom>
          <a:solidFill>
            <a:srgbClr val="FFFFCC"/>
          </a:solidFill>
          <a:ln>
            <a:solidFill>
              <a:schemeClr val="accent1">
                <a:lumMod val="75000"/>
              </a:schemeClr>
            </a:solidFill>
            <a:headEnd/>
            <a:tailEnd/>
          </a:ln>
        </p:spPr>
        <p:style>
          <a:lnRef idx="2">
            <a:schemeClr val="accent1"/>
          </a:lnRef>
          <a:fillRef idx="1">
            <a:schemeClr val="lt1"/>
          </a:fillRef>
          <a:effectRef idx="0">
            <a:schemeClr val="accent1"/>
          </a:effectRef>
          <a:fontRef idx="minor">
            <a:schemeClr val="dk1"/>
          </a:fontRef>
        </p:style>
        <p:txBody>
          <a:bodyPr lIns="80133" tIns="40067" rIns="80133" bIns="40067">
            <a:spAutoFit/>
          </a:bodyPr>
          <a:lstStyle/>
          <a:p>
            <a:pPr algn="ctr" eaLnBrk="0" fontAlgn="base" hangingPunct="0">
              <a:spcBef>
                <a:spcPct val="0"/>
              </a:spcBef>
              <a:spcAft>
                <a:spcPct val="0"/>
              </a:spcAft>
              <a:defRPr/>
            </a:pPr>
            <a:r>
              <a:rPr lang="ja-JP" altLang="en-US" dirty="0">
                <a:solidFill>
                  <a:srgbClr val="000000"/>
                </a:solidFill>
                <a:ea typeface="HGP創英角ｺﾞｼｯｸUB" pitchFamily="50" charset="-128"/>
              </a:rPr>
              <a:t>学校安全の領域</a:t>
            </a:r>
            <a:endParaRPr lang="en-US" altLang="ja-JP" dirty="0">
              <a:solidFill>
                <a:srgbClr val="000000"/>
              </a:solidFill>
              <a:ea typeface="HGP創英角ｺﾞｼｯｸUB" pitchFamily="50" charset="-128"/>
            </a:endParaRPr>
          </a:p>
          <a:p>
            <a:pPr algn="ctr" eaLnBrk="0" fontAlgn="base" hangingPunct="0">
              <a:spcBef>
                <a:spcPct val="0"/>
              </a:spcBef>
              <a:spcAft>
                <a:spcPct val="0"/>
              </a:spcAft>
              <a:defRPr/>
            </a:pPr>
            <a:endParaRPr lang="en-US" altLang="ja-JP" dirty="0">
              <a:solidFill>
                <a:srgbClr val="000000"/>
              </a:solidFill>
              <a:ea typeface="HGP創英角ｺﾞｼｯｸUB" pitchFamily="50" charset="-128"/>
            </a:endParaRPr>
          </a:p>
          <a:p>
            <a:pPr algn="ctr" eaLnBrk="0" fontAlgn="base" hangingPunct="0">
              <a:spcBef>
                <a:spcPct val="0"/>
              </a:spcBef>
              <a:spcAft>
                <a:spcPct val="0"/>
              </a:spcAft>
              <a:defRPr/>
            </a:pPr>
            <a:endParaRPr lang="en-US" altLang="ja-JP" dirty="0">
              <a:solidFill>
                <a:srgbClr val="000000"/>
              </a:solidFill>
              <a:ea typeface="HGP創英角ｺﾞｼｯｸUB" pitchFamily="50" charset="-128"/>
            </a:endParaRPr>
          </a:p>
          <a:p>
            <a:pPr algn="ctr" eaLnBrk="0" fontAlgn="base" hangingPunct="0">
              <a:spcBef>
                <a:spcPct val="0"/>
              </a:spcBef>
              <a:spcAft>
                <a:spcPct val="0"/>
              </a:spcAft>
              <a:defRPr/>
            </a:pPr>
            <a:endParaRPr lang="en-US" altLang="ja-JP" dirty="0">
              <a:solidFill>
                <a:srgbClr val="000000"/>
              </a:solidFill>
              <a:ea typeface="HGP創英角ｺﾞｼｯｸUB" pitchFamily="50" charset="-128"/>
            </a:endParaRPr>
          </a:p>
          <a:p>
            <a:pPr algn="ctr" eaLnBrk="0" fontAlgn="base" hangingPunct="0">
              <a:spcBef>
                <a:spcPct val="0"/>
              </a:spcBef>
              <a:spcAft>
                <a:spcPct val="0"/>
              </a:spcAft>
              <a:defRPr/>
            </a:pPr>
            <a:endParaRPr lang="en-US" altLang="ja-JP" dirty="0">
              <a:solidFill>
                <a:srgbClr val="000000"/>
              </a:solidFill>
              <a:ea typeface="HGP創英角ｺﾞｼｯｸUB" pitchFamily="50" charset="-128"/>
            </a:endParaRPr>
          </a:p>
          <a:p>
            <a:pPr algn="ctr" eaLnBrk="0" fontAlgn="base" hangingPunct="0">
              <a:spcBef>
                <a:spcPct val="0"/>
              </a:spcBef>
              <a:spcAft>
                <a:spcPct val="0"/>
              </a:spcAft>
              <a:defRPr/>
            </a:pPr>
            <a:endParaRPr lang="en-US" altLang="ja-JP" dirty="0">
              <a:solidFill>
                <a:srgbClr val="000000"/>
              </a:solidFill>
              <a:ea typeface="HGP創英角ｺﾞｼｯｸUB" pitchFamily="50" charset="-128"/>
            </a:endParaRPr>
          </a:p>
          <a:p>
            <a:pPr algn="ctr" eaLnBrk="0" fontAlgn="base" hangingPunct="0">
              <a:spcBef>
                <a:spcPct val="0"/>
              </a:spcBef>
              <a:spcAft>
                <a:spcPct val="0"/>
              </a:spcAft>
              <a:defRPr/>
            </a:pPr>
            <a:endParaRPr lang="en-US" altLang="ja-JP" dirty="0">
              <a:solidFill>
                <a:srgbClr val="000000"/>
              </a:solidFill>
              <a:ea typeface="HGP創英角ｺﾞｼｯｸUB" pitchFamily="50" charset="-128"/>
            </a:endParaRPr>
          </a:p>
          <a:p>
            <a:pPr algn="ctr" eaLnBrk="0" fontAlgn="base" hangingPunct="0">
              <a:spcBef>
                <a:spcPct val="0"/>
              </a:spcBef>
              <a:spcAft>
                <a:spcPct val="0"/>
              </a:spcAft>
              <a:defRPr/>
            </a:pPr>
            <a:endParaRPr lang="en-US" altLang="ja-JP" dirty="0">
              <a:solidFill>
                <a:srgbClr val="000000"/>
              </a:solidFill>
              <a:ea typeface="HGP創英角ｺﾞｼｯｸUB" pitchFamily="50" charset="-128"/>
            </a:endParaRPr>
          </a:p>
          <a:p>
            <a:pPr algn="ctr" eaLnBrk="0" fontAlgn="base" hangingPunct="0">
              <a:spcBef>
                <a:spcPct val="0"/>
              </a:spcBef>
              <a:spcAft>
                <a:spcPct val="0"/>
              </a:spcAft>
              <a:defRPr/>
            </a:pPr>
            <a:endParaRPr lang="en-US" altLang="ja-JP" dirty="0">
              <a:solidFill>
                <a:srgbClr val="000000"/>
              </a:solidFill>
              <a:ea typeface="HGP創英角ｺﾞｼｯｸUB" pitchFamily="50" charset="-128"/>
            </a:endParaRPr>
          </a:p>
        </p:txBody>
      </p:sp>
      <p:sp>
        <p:nvSpPr>
          <p:cNvPr id="194567" name="Text Box 7"/>
          <p:cNvSpPr txBox="1">
            <a:spLocks noChangeArrowheads="1"/>
          </p:cNvSpPr>
          <p:nvPr/>
        </p:nvSpPr>
        <p:spPr bwMode="auto">
          <a:xfrm>
            <a:off x="7113592" y="4066161"/>
            <a:ext cx="1085161" cy="357915"/>
          </a:xfrm>
          <a:prstGeom prst="rect">
            <a:avLst/>
          </a:prstGeom>
          <a:ln>
            <a:solidFill>
              <a:schemeClr val="accent1">
                <a:lumMod val="75000"/>
              </a:schemeClr>
            </a:solidFill>
            <a:headEnd/>
            <a:tailEnd/>
          </a:ln>
        </p:spPr>
        <p:style>
          <a:lnRef idx="2">
            <a:schemeClr val="accent1"/>
          </a:lnRef>
          <a:fillRef idx="1">
            <a:schemeClr val="lt1"/>
          </a:fillRef>
          <a:effectRef idx="0">
            <a:schemeClr val="accent1"/>
          </a:effectRef>
          <a:fontRef idx="minor">
            <a:schemeClr val="dk1"/>
          </a:fontRef>
        </p:style>
        <p:txBody>
          <a:bodyPr wrap="none" lIns="80133" tIns="40067" rIns="80133" bIns="40067">
            <a:spAutoFit/>
          </a:bodyPr>
          <a:lstStyle/>
          <a:p>
            <a:pPr eaLnBrk="0" fontAlgn="base" hangingPunct="0">
              <a:spcBef>
                <a:spcPct val="0"/>
              </a:spcBef>
              <a:spcAft>
                <a:spcPct val="0"/>
              </a:spcAft>
              <a:defRPr/>
            </a:pPr>
            <a:r>
              <a:rPr lang="ja-JP" altLang="en-US" dirty="0">
                <a:solidFill>
                  <a:srgbClr val="000000"/>
                </a:solidFill>
                <a:ea typeface="HGP創英角ｺﾞｼｯｸUB" pitchFamily="50" charset="-128"/>
              </a:rPr>
              <a:t>生活安全</a:t>
            </a:r>
            <a:endParaRPr lang="ja-JP" altLang="en-US" u="sng" dirty="0">
              <a:solidFill>
                <a:srgbClr val="000000"/>
              </a:solidFill>
              <a:ea typeface="HGP創英角ｺﾞｼｯｸUB" pitchFamily="50" charset="-128"/>
            </a:endParaRPr>
          </a:p>
        </p:txBody>
      </p:sp>
      <p:sp>
        <p:nvSpPr>
          <p:cNvPr id="194568" name="Text Box 8"/>
          <p:cNvSpPr txBox="1">
            <a:spLocks noChangeArrowheads="1"/>
          </p:cNvSpPr>
          <p:nvPr/>
        </p:nvSpPr>
        <p:spPr bwMode="auto">
          <a:xfrm>
            <a:off x="7113592" y="4702891"/>
            <a:ext cx="1085161" cy="357915"/>
          </a:xfrm>
          <a:prstGeom prst="rect">
            <a:avLst/>
          </a:prstGeom>
          <a:ln>
            <a:solidFill>
              <a:schemeClr val="accent1">
                <a:lumMod val="75000"/>
              </a:schemeClr>
            </a:solidFill>
            <a:headEnd/>
            <a:tailEnd/>
          </a:ln>
        </p:spPr>
        <p:style>
          <a:lnRef idx="2">
            <a:schemeClr val="accent1"/>
          </a:lnRef>
          <a:fillRef idx="1">
            <a:schemeClr val="lt1"/>
          </a:fillRef>
          <a:effectRef idx="0">
            <a:schemeClr val="accent1"/>
          </a:effectRef>
          <a:fontRef idx="minor">
            <a:schemeClr val="dk1"/>
          </a:fontRef>
        </p:style>
        <p:txBody>
          <a:bodyPr wrap="none" lIns="80133" tIns="40067" rIns="80133" bIns="40067">
            <a:spAutoFit/>
          </a:bodyPr>
          <a:lstStyle/>
          <a:p>
            <a:pPr eaLnBrk="0" fontAlgn="base" hangingPunct="0">
              <a:spcBef>
                <a:spcPct val="0"/>
              </a:spcBef>
              <a:spcAft>
                <a:spcPct val="0"/>
              </a:spcAft>
              <a:defRPr/>
            </a:pPr>
            <a:r>
              <a:rPr lang="ja-JP" altLang="en-US" dirty="0">
                <a:solidFill>
                  <a:srgbClr val="000000"/>
                </a:solidFill>
                <a:ea typeface="HGP創英角ｺﾞｼｯｸUB" pitchFamily="50" charset="-128"/>
              </a:rPr>
              <a:t>交通安全</a:t>
            </a:r>
            <a:endParaRPr lang="ja-JP" altLang="en-US" u="sng" dirty="0">
              <a:solidFill>
                <a:srgbClr val="000000"/>
              </a:solidFill>
              <a:ea typeface="HGP創英角ｺﾞｼｯｸUB" pitchFamily="50" charset="-128"/>
            </a:endParaRPr>
          </a:p>
        </p:txBody>
      </p:sp>
      <p:sp>
        <p:nvSpPr>
          <p:cNvPr id="194569" name="Text Box 9"/>
          <p:cNvSpPr txBox="1">
            <a:spLocks noChangeArrowheads="1"/>
          </p:cNvSpPr>
          <p:nvPr/>
        </p:nvSpPr>
        <p:spPr bwMode="auto">
          <a:xfrm>
            <a:off x="7113592" y="5326950"/>
            <a:ext cx="1085161" cy="357915"/>
          </a:xfrm>
          <a:prstGeom prst="rect">
            <a:avLst/>
          </a:prstGeom>
          <a:ln>
            <a:solidFill>
              <a:schemeClr val="accent1">
                <a:lumMod val="75000"/>
              </a:schemeClr>
            </a:solidFill>
            <a:headEnd/>
            <a:tailEnd/>
          </a:ln>
        </p:spPr>
        <p:style>
          <a:lnRef idx="2">
            <a:schemeClr val="accent1"/>
          </a:lnRef>
          <a:fillRef idx="1">
            <a:schemeClr val="lt1"/>
          </a:fillRef>
          <a:effectRef idx="0">
            <a:schemeClr val="accent1"/>
          </a:effectRef>
          <a:fontRef idx="minor">
            <a:schemeClr val="dk1"/>
          </a:fontRef>
        </p:style>
        <p:txBody>
          <a:bodyPr wrap="none" lIns="80133" tIns="40067" rIns="80133" bIns="40067">
            <a:spAutoFit/>
          </a:bodyPr>
          <a:lstStyle/>
          <a:p>
            <a:pPr eaLnBrk="0" fontAlgn="base" hangingPunct="0">
              <a:spcBef>
                <a:spcPct val="0"/>
              </a:spcBef>
              <a:spcAft>
                <a:spcPct val="0"/>
              </a:spcAft>
              <a:defRPr/>
            </a:pPr>
            <a:r>
              <a:rPr lang="ja-JP" altLang="en-US" dirty="0">
                <a:solidFill>
                  <a:srgbClr val="000000"/>
                </a:solidFill>
                <a:ea typeface="HGP創英角ｺﾞｼｯｸUB" pitchFamily="50" charset="-128"/>
              </a:rPr>
              <a:t>災害安全</a:t>
            </a:r>
          </a:p>
        </p:txBody>
      </p:sp>
      <p:sp>
        <p:nvSpPr>
          <p:cNvPr id="194571" name="AutoShape 11"/>
          <p:cNvSpPr>
            <a:spLocks noChangeArrowheads="1"/>
          </p:cNvSpPr>
          <p:nvPr/>
        </p:nvSpPr>
        <p:spPr bwMode="auto">
          <a:xfrm>
            <a:off x="2360614" y="4228088"/>
            <a:ext cx="576263" cy="885825"/>
          </a:xfrm>
          <a:prstGeom prst="rightArrow">
            <a:avLst>
              <a:gd name="adj1" fmla="val 50000"/>
              <a:gd name="adj2" fmla="val 25000"/>
            </a:avLst>
          </a:prstGeom>
          <a:ln>
            <a:solidFill>
              <a:schemeClr val="accent1">
                <a:lumMod val="75000"/>
              </a:schemeClr>
            </a:solidFill>
            <a:headEnd/>
            <a:tailEnd/>
          </a:ln>
        </p:spPr>
        <p:style>
          <a:lnRef idx="2">
            <a:schemeClr val="accent1"/>
          </a:lnRef>
          <a:fillRef idx="1">
            <a:schemeClr val="lt1"/>
          </a:fillRef>
          <a:effectRef idx="0">
            <a:schemeClr val="accent1"/>
          </a:effectRef>
          <a:fontRef idx="minor">
            <a:schemeClr val="dk1"/>
          </a:fontRef>
        </p:style>
        <p:txBody>
          <a:bodyPr wrap="none" lIns="80045" tIns="40027" rIns="80045" bIns="40027" anchor="ctr"/>
          <a:lstStyle/>
          <a:p>
            <a:pPr eaLnBrk="0" fontAlgn="base" hangingPunct="0">
              <a:spcBef>
                <a:spcPct val="0"/>
              </a:spcBef>
              <a:spcAft>
                <a:spcPct val="0"/>
              </a:spcAft>
              <a:defRPr/>
            </a:pPr>
            <a:endParaRPr lang="ja-JP" altLang="en-US" dirty="0">
              <a:solidFill>
                <a:srgbClr val="000000"/>
              </a:solidFill>
            </a:endParaRPr>
          </a:p>
        </p:txBody>
      </p:sp>
      <p:sp>
        <p:nvSpPr>
          <p:cNvPr id="194572" name="AutoShape 12"/>
          <p:cNvSpPr>
            <a:spLocks noChangeArrowheads="1"/>
          </p:cNvSpPr>
          <p:nvPr/>
        </p:nvSpPr>
        <p:spPr bwMode="auto">
          <a:xfrm>
            <a:off x="6176963" y="4228088"/>
            <a:ext cx="576263" cy="885825"/>
          </a:xfrm>
          <a:prstGeom prst="leftArrow">
            <a:avLst>
              <a:gd name="adj1" fmla="val 50000"/>
              <a:gd name="adj2" fmla="val 25000"/>
            </a:avLst>
          </a:prstGeom>
          <a:ln>
            <a:solidFill>
              <a:schemeClr val="accent1">
                <a:lumMod val="75000"/>
              </a:schemeClr>
            </a:solidFill>
            <a:headEnd/>
            <a:tailEnd/>
          </a:ln>
        </p:spPr>
        <p:style>
          <a:lnRef idx="2">
            <a:schemeClr val="accent1"/>
          </a:lnRef>
          <a:fillRef idx="1">
            <a:schemeClr val="lt1"/>
          </a:fillRef>
          <a:effectRef idx="0">
            <a:schemeClr val="accent1"/>
          </a:effectRef>
          <a:fontRef idx="minor">
            <a:schemeClr val="dk1"/>
          </a:fontRef>
        </p:style>
        <p:txBody>
          <a:bodyPr wrap="none" lIns="80045" tIns="40027" rIns="80045" bIns="40027" anchor="ctr"/>
          <a:lstStyle/>
          <a:p>
            <a:pPr eaLnBrk="0" fontAlgn="base" hangingPunct="0">
              <a:spcBef>
                <a:spcPct val="0"/>
              </a:spcBef>
              <a:spcAft>
                <a:spcPct val="0"/>
              </a:spcAft>
              <a:defRPr/>
            </a:pPr>
            <a:endParaRPr lang="ja-JP" altLang="en-US" dirty="0">
              <a:solidFill>
                <a:srgbClr val="000000"/>
              </a:solidFill>
            </a:endParaRPr>
          </a:p>
        </p:txBody>
      </p:sp>
      <p:sp>
        <p:nvSpPr>
          <p:cNvPr id="194574" name="Text Box 14"/>
          <p:cNvSpPr txBox="1">
            <a:spLocks noChangeArrowheads="1"/>
          </p:cNvSpPr>
          <p:nvPr/>
        </p:nvSpPr>
        <p:spPr bwMode="auto">
          <a:xfrm>
            <a:off x="560393" y="3501009"/>
            <a:ext cx="1800225" cy="2573826"/>
          </a:xfrm>
          <a:prstGeom prst="rect">
            <a:avLst/>
          </a:prstGeom>
          <a:solidFill>
            <a:srgbClr val="FFFFCC"/>
          </a:solidFill>
          <a:ln>
            <a:solidFill>
              <a:schemeClr val="accent1">
                <a:lumMod val="75000"/>
              </a:schemeClr>
            </a:solidFill>
            <a:headEnd/>
            <a:tailEnd/>
          </a:ln>
        </p:spPr>
        <p:style>
          <a:lnRef idx="2">
            <a:schemeClr val="accent1"/>
          </a:lnRef>
          <a:fillRef idx="1">
            <a:schemeClr val="lt1"/>
          </a:fillRef>
          <a:effectRef idx="0">
            <a:schemeClr val="accent1"/>
          </a:effectRef>
          <a:fontRef idx="minor">
            <a:schemeClr val="dk1"/>
          </a:fontRef>
        </p:style>
        <p:txBody>
          <a:bodyPr lIns="80045" tIns="40027" rIns="80045" bIns="40027">
            <a:spAutoFit/>
          </a:bodyPr>
          <a:lstStyle/>
          <a:p>
            <a:pPr algn="ctr" eaLnBrk="0" fontAlgn="base" hangingPunct="0">
              <a:spcBef>
                <a:spcPct val="0"/>
              </a:spcBef>
              <a:spcAft>
                <a:spcPct val="0"/>
              </a:spcAft>
              <a:defRPr/>
            </a:pPr>
            <a:r>
              <a:rPr lang="ja-JP" altLang="en-US" dirty="0">
                <a:solidFill>
                  <a:srgbClr val="000000"/>
                </a:solidFill>
                <a:ea typeface="HGP創英角ｺﾞｼｯｸUB" pitchFamily="50" charset="-128"/>
              </a:rPr>
              <a:t>学校安全の構造</a:t>
            </a:r>
            <a:endParaRPr lang="en-US" altLang="ja-JP" dirty="0">
              <a:solidFill>
                <a:srgbClr val="000000"/>
              </a:solidFill>
              <a:ea typeface="HGP創英角ｺﾞｼｯｸUB" pitchFamily="50" charset="-128"/>
            </a:endParaRPr>
          </a:p>
          <a:p>
            <a:pPr algn="ctr" eaLnBrk="0" fontAlgn="base" hangingPunct="0">
              <a:spcBef>
                <a:spcPct val="0"/>
              </a:spcBef>
              <a:spcAft>
                <a:spcPct val="0"/>
              </a:spcAft>
              <a:defRPr/>
            </a:pPr>
            <a:endParaRPr lang="en-US" altLang="ja-JP" dirty="0">
              <a:solidFill>
                <a:srgbClr val="000000"/>
              </a:solidFill>
              <a:ea typeface="HGP創英角ｺﾞｼｯｸUB" pitchFamily="50" charset="-128"/>
            </a:endParaRPr>
          </a:p>
          <a:p>
            <a:pPr algn="ctr" eaLnBrk="0" fontAlgn="base" hangingPunct="0">
              <a:spcBef>
                <a:spcPct val="0"/>
              </a:spcBef>
              <a:spcAft>
                <a:spcPct val="0"/>
              </a:spcAft>
              <a:defRPr/>
            </a:pPr>
            <a:endParaRPr lang="en-US" altLang="ja-JP" dirty="0">
              <a:solidFill>
                <a:srgbClr val="000000"/>
              </a:solidFill>
              <a:ea typeface="HGP創英角ｺﾞｼｯｸUB" pitchFamily="50" charset="-128"/>
            </a:endParaRPr>
          </a:p>
          <a:p>
            <a:pPr algn="ctr" eaLnBrk="0" fontAlgn="base" hangingPunct="0">
              <a:spcBef>
                <a:spcPct val="0"/>
              </a:spcBef>
              <a:spcAft>
                <a:spcPct val="0"/>
              </a:spcAft>
              <a:defRPr/>
            </a:pPr>
            <a:endParaRPr lang="en-US" altLang="ja-JP" dirty="0">
              <a:solidFill>
                <a:srgbClr val="000000"/>
              </a:solidFill>
              <a:ea typeface="HGP創英角ｺﾞｼｯｸUB" pitchFamily="50" charset="-128"/>
            </a:endParaRPr>
          </a:p>
          <a:p>
            <a:pPr algn="ctr" eaLnBrk="0" fontAlgn="base" hangingPunct="0">
              <a:spcBef>
                <a:spcPct val="0"/>
              </a:spcBef>
              <a:spcAft>
                <a:spcPct val="0"/>
              </a:spcAft>
              <a:defRPr/>
            </a:pPr>
            <a:endParaRPr lang="en-US" altLang="ja-JP" dirty="0">
              <a:solidFill>
                <a:srgbClr val="000000"/>
              </a:solidFill>
              <a:ea typeface="HGP創英角ｺﾞｼｯｸUB" pitchFamily="50" charset="-128"/>
            </a:endParaRPr>
          </a:p>
          <a:p>
            <a:pPr algn="ctr" eaLnBrk="0" fontAlgn="base" hangingPunct="0">
              <a:spcBef>
                <a:spcPct val="0"/>
              </a:spcBef>
              <a:spcAft>
                <a:spcPct val="0"/>
              </a:spcAft>
              <a:defRPr/>
            </a:pPr>
            <a:endParaRPr lang="en-US" altLang="ja-JP" dirty="0">
              <a:solidFill>
                <a:srgbClr val="000000"/>
              </a:solidFill>
              <a:ea typeface="HGP創英角ｺﾞｼｯｸUB" pitchFamily="50" charset="-128"/>
            </a:endParaRPr>
          </a:p>
          <a:p>
            <a:pPr algn="ctr" eaLnBrk="0" fontAlgn="base" hangingPunct="0">
              <a:spcBef>
                <a:spcPct val="0"/>
              </a:spcBef>
              <a:spcAft>
                <a:spcPct val="0"/>
              </a:spcAft>
              <a:defRPr/>
            </a:pPr>
            <a:endParaRPr lang="en-US" altLang="ja-JP" dirty="0">
              <a:solidFill>
                <a:srgbClr val="000000"/>
              </a:solidFill>
              <a:ea typeface="HGP創英角ｺﾞｼｯｸUB" pitchFamily="50" charset="-128"/>
            </a:endParaRPr>
          </a:p>
          <a:p>
            <a:pPr algn="ctr" eaLnBrk="0" fontAlgn="base" hangingPunct="0">
              <a:spcBef>
                <a:spcPct val="0"/>
              </a:spcBef>
              <a:spcAft>
                <a:spcPct val="0"/>
              </a:spcAft>
              <a:defRPr/>
            </a:pPr>
            <a:endParaRPr lang="en-US" altLang="ja-JP" dirty="0">
              <a:solidFill>
                <a:srgbClr val="000000"/>
              </a:solidFill>
              <a:ea typeface="HGP創英角ｺﾞｼｯｸUB" pitchFamily="50" charset="-128"/>
            </a:endParaRPr>
          </a:p>
          <a:p>
            <a:pPr algn="ctr" eaLnBrk="0" fontAlgn="base" hangingPunct="0">
              <a:spcBef>
                <a:spcPct val="0"/>
              </a:spcBef>
              <a:spcAft>
                <a:spcPct val="0"/>
              </a:spcAft>
              <a:defRPr/>
            </a:pPr>
            <a:endParaRPr lang="en-US" altLang="ja-JP" dirty="0">
              <a:solidFill>
                <a:srgbClr val="000000"/>
              </a:solidFill>
              <a:ea typeface="HGP創英角ｺﾞｼｯｸUB" pitchFamily="50" charset="-128"/>
            </a:endParaRPr>
          </a:p>
        </p:txBody>
      </p:sp>
      <p:sp>
        <p:nvSpPr>
          <p:cNvPr id="194575" name="Text Box 15"/>
          <p:cNvSpPr txBox="1">
            <a:spLocks noChangeArrowheads="1"/>
          </p:cNvSpPr>
          <p:nvPr/>
        </p:nvSpPr>
        <p:spPr bwMode="auto">
          <a:xfrm>
            <a:off x="899595" y="4066162"/>
            <a:ext cx="1084983" cy="357835"/>
          </a:xfrm>
          <a:prstGeom prst="rect">
            <a:avLst/>
          </a:prstGeom>
          <a:ln>
            <a:solidFill>
              <a:schemeClr val="accent1">
                <a:lumMod val="75000"/>
              </a:schemeClr>
            </a:solidFill>
            <a:headEnd/>
            <a:tailEnd/>
          </a:ln>
        </p:spPr>
        <p:style>
          <a:lnRef idx="2">
            <a:schemeClr val="accent1"/>
          </a:lnRef>
          <a:fillRef idx="1">
            <a:schemeClr val="lt1"/>
          </a:fillRef>
          <a:effectRef idx="0">
            <a:schemeClr val="accent1"/>
          </a:effectRef>
          <a:fontRef idx="minor">
            <a:schemeClr val="dk1"/>
          </a:fontRef>
        </p:style>
        <p:txBody>
          <a:bodyPr wrap="none" lIns="80045" tIns="40027" rIns="80045" bIns="40027">
            <a:spAutoFit/>
          </a:bodyPr>
          <a:lstStyle/>
          <a:p>
            <a:pPr eaLnBrk="0" fontAlgn="base" hangingPunct="0">
              <a:spcBef>
                <a:spcPct val="0"/>
              </a:spcBef>
              <a:spcAft>
                <a:spcPct val="0"/>
              </a:spcAft>
              <a:defRPr/>
            </a:pPr>
            <a:r>
              <a:rPr lang="ja-JP" altLang="en-US" dirty="0">
                <a:solidFill>
                  <a:srgbClr val="000000"/>
                </a:solidFill>
                <a:ea typeface="HGP創英角ｺﾞｼｯｸUB" pitchFamily="50" charset="-128"/>
              </a:rPr>
              <a:t>安全教育</a:t>
            </a:r>
            <a:endParaRPr lang="ja-JP" altLang="en-US" u="sng" dirty="0">
              <a:solidFill>
                <a:srgbClr val="000000"/>
              </a:solidFill>
              <a:ea typeface="HGP創英角ｺﾞｼｯｸUB" pitchFamily="50" charset="-128"/>
            </a:endParaRPr>
          </a:p>
        </p:txBody>
      </p:sp>
      <p:sp>
        <p:nvSpPr>
          <p:cNvPr id="194576" name="Text Box 16"/>
          <p:cNvSpPr txBox="1">
            <a:spLocks noChangeArrowheads="1"/>
          </p:cNvSpPr>
          <p:nvPr/>
        </p:nvSpPr>
        <p:spPr bwMode="auto">
          <a:xfrm>
            <a:off x="899595" y="4702892"/>
            <a:ext cx="1084983" cy="357835"/>
          </a:xfrm>
          <a:prstGeom prst="rect">
            <a:avLst/>
          </a:prstGeom>
          <a:ln>
            <a:solidFill>
              <a:schemeClr val="accent1">
                <a:lumMod val="75000"/>
              </a:schemeClr>
            </a:solidFill>
            <a:headEnd/>
            <a:tailEnd/>
          </a:ln>
        </p:spPr>
        <p:style>
          <a:lnRef idx="2">
            <a:schemeClr val="accent1"/>
          </a:lnRef>
          <a:fillRef idx="1">
            <a:schemeClr val="lt1"/>
          </a:fillRef>
          <a:effectRef idx="0">
            <a:schemeClr val="accent1"/>
          </a:effectRef>
          <a:fontRef idx="minor">
            <a:schemeClr val="dk1"/>
          </a:fontRef>
        </p:style>
        <p:txBody>
          <a:bodyPr wrap="none" lIns="80045" tIns="40027" rIns="80045" bIns="40027">
            <a:spAutoFit/>
          </a:bodyPr>
          <a:lstStyle/>
          <a:p>
            <a:pPr eaLnBrk="0" fontAlgn="base" hangingPunct="0">
              <a:spcBef>
                <a:spcPct val="0"/>
              </a:spcBef>
              <a:spcAft>
                <a:spcPct val="0"/>
              </a:spcAft>
              <a:defRPr/>
            </a:pPr>
            <a:r>
              <a:rPr lang="ja-JP" altLang="en-US" dirty="0">
                <a:solidFill>
                  <a:srgbClr val="000000"/>
                </a:solidFill>
                <a:ea typeface="HGP創英角ｺﾞｼｯｸUB" pitchFamily="50" charset="-128"/>
              </a:rPr>
              <a:t>安全管理</a:t>
            </a:r>
            <a:endParaRPr lang="ja-JP" altLang="en-US" u="sng" dirty="0">
              <a:solidFill>
                <a:srgbClr val="000000"/>
              </a:solidFill>
              <a:ea typeface="HGP創英角ｺﾞｼｯｸUB" pitchFamily="50" charset="-128"/>
            </a:endParaRPr>
          </a:p>
        </p:txBody>
      </p:sp>
      <p:sp>
        <p:nvSpPr>
          <p:cNvPr id="194577" name="Text Box 17"/>
          <p:cNvSpPr txBox="1">
            <a:spLocks noChangeArrowheads="1"/>
          </p:cNvSpPr>
          <p:nvPr/>
        </p:nvSpPr>
        <p:spPr bwMode="auto">
          <a:xfrm>
            <a:off x="899595" y="5326951"/>
            <a:ext cx="1084983" cy="357835"/>
          </a:xfrm>
          <a:prstGeom prst="rect">
            <a:avLst/>
          </a:prstGeom>
          <a:ln>
            <a:solidFill>
              <a:schemeClr val="accent1">
                <a:lumMod val="75000"/>
              </a:schemeClr>
            </a:solidFill>
            <a:headEnd/>
            <a:tailEnd/>
          </a:ln>
        </p:spPr>
        <p:style>
          <a:lnRef idx="2">
            <a:schemeClr val="accent1"/>
          </a:lnRef>
          <a:fillRef idx="1">
            <a:schemeClr val="lt1"/>
          </a:fillRef>
          <a:effectRef idx="0">
            <a:schemeClr val="accent1"/>
          </a:effectRef>
          <a:fontRef idx="minor">
            <a:schemeClr val="dk1"/>
          </a:fontRef>
        </p:style>
        <p:txBody>
          <a:bodyPr wrap="none" lIns="80045" tIns="40027" rIns="80045" bIns="40027">
            <a:spAutoFit/>
          </a:bodyPr>
          <a:lstStyle/>
          <a:p>
            <a:pPr eaLnBrk="0" fontAlgn="base" hangingPunct="0">
              <a:spcBef>
                <a:spcPct val="0"/>
              </a:spcBef>
              <a:spcAft>
                <a:spcPct val="0"/>
              </a:spcAft>
              <a:defRPr/>
            </a:pPr>
            <a:r>
              <a:rPr lang="ja-JP" altLang="en-US" dirty="0">
                <a:solidFill>
                  <a:srgbClr val="000000"/>
                </a:solidFill>
                <a:ea typeface="HGP創英角ｺﾞｼｯｸUB" pitchFamily="50" charset="-128"/>
              </a:rPr>
              <a:t>組織活動</a:t>
            </a:r>
            <a:endParaRPr lang="ja-JP" altLang="en-US" u="sng" dirty="0">
              <a:solidFill>
                <a:srgbClr val="000000"/>
              </a:solidFill>
              <a:ea typeface="HGP創英角ｺﾞｼｯｸUB" pitchFamily="50" charset="-128"/>
            </a:endParaRPr>
          </a:p>
        </p:txBody>
      </p:sp>
      <p:sp>
        <p:nvSpPr>
          <p:cNvPr id="2" name="正方形/長方形 1"/>
          <p:cNvSpPr/>
          <p:nvPr/>
        </p:nvSpPr>
        <p:spPr>
          <a:xfrm>
            <a:off x="323528" y="1296475"/>
            <a:ext cx="8604000" cy="1835162"/>
          </a:xfrm>
          <a:prstGeom prst="rect">
            <a:avLst/>
          </a:prstGeom>
          <a:solidFill>
            <a:srgbClr val="CCFFCC"/>
          </a:solidFill>
          <a:effectLst>
            <a:glow rad="127000">
              <a:schemeClr val="bg1"/>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0045" tIns="40027" rIns="80045" bIns="40027">
            <a:spAutoFit/>
          </a:bodyPr>
          <a:lstStyle/>
          <a:p>
            <a:pPr algn="ctr" eaLnBrk="0" fontAlgn="base" hangingPunct="0">
              <a:spcBef>
                <a:spcPct val="0"/>
              </a:spcBef>
              <a:spcAft>
                <a:spcPct val="0"/>
              </a:spcAft>
              <a:defRPr/>
            </a:pPr>
            <a:r>
              <a:rPr lang="en-US" altLang="ja-JP" sz="1900" dirty="0">
                <a:ln w="18415" cmpd="sng">
                  <a:noFill/>
                  <a:prstDash val="solid"/>
                </a:ln>
                <a:solidFill>
                  <a:srgbClr val="000066"/>
                </a:solidFill>
                <a:latin typeface="ＤＨＰ平成ゴシックW5" panose="020B0500000000000000" pitchFamily="50" charset="-128"/>
                <a:ea typeface="ＤＨＰ平成ゴシックW5" panose="020B0500000000000000" pitchFamily="50" charset="-128"/>
              </a:rPr>
              <a:t>【</a:t>
            </a:r>
            <a:r>
              <a:rPr lang="ja-JP" altLang="en-US" sz="1900" dirty="0">
                <a:ln w="18415" cmpd="sng">
                  <a:noFill/>
                  <a:prstDash val="solid"/>
                </a:ln>
                <a:solidFill>
                  <a:srgbClr val="000066"/>
                </a:solidFill>
                <a:latin typeface="ＤＨＰ平成ゴシックW5" panose="020B0500000000000000" pitchFamily="50" charset="-128"/>
                <a:ea typeface="ＤＨＰ平成ゴシックW5" panose="020B0500000000000000" pitchFamily="50" charset="-128"/>
              </a:rPr>
              <a:t>学校保健安全法</a:t>
            </a:r>
            <a:r>
              <a:rPr lang="en-US" altLang="ja-JP" sz="1900" dirty="0">
                <a:ln w="18415" cmpd="sng">
                  <a:noFill/>
                  <a:prstDash val="solid"/>
                </a:ln>
                <a:solidFill>
                  <a:srgbClr val="000066"/>
                </a:solidFill>
                <a:latin typeface="ＤＨＰ平成ゴシックW5" panose="020B0500000000000000" pitchFamily="50" charset="-128"/>
                <a:ea typeface="ＤＨＰ平成ゴシックW5" panose="020B0500000000000000" pitchFamily="50" charset="-128"/>
              </a:rPr>
              <a:t>】</a:t>
            </a:r>
            <a:endParaRPr lang="ja-JP" altLang="en-US" sz="1900" dirty="0">
              <a:ln w="18415" cmpd="sng">
                <a:noFill/>
                <a:prstDash val="solid"/>
              </a:ln>
              <a:solidFill>
                <a:srgbClr val="000066"/>
              </a:solidFill>
              <a:latin typeface="ＤＨＰ平成ゴシックW5" panose="020B0500000000000000" pitchFamily="50" charset="-128"/>
              <a:ea typeface="ＤＨＰ平成ゴシックW5" panose="020B0500000000000000" pitchFamily="50" charset="-128"/>
            </a:endParaRPr>
          </a:p>
          <a:p>
            <a:pPr eaLnBrk="0" fontAlgn="base" hangingPunct="0">
              <a:spcBef>
                <a:spcPct val="0"/>
              </a:spcBef>
              <a:spcAft>
                <a:spcPct val="0"/>
              </a:spcAft>
              <a:defRPr/>
            </a:pPr>
            <a:r>
              <a:rPr lang="ja-JP" altLang="en-US" sz="1900" dirty="0">
                <a:solidFill>
                  <a:srgbClr val="000066"/>
                </a:solidFill>
              </a:rPr>
              <a:t>（学校安全計画の策定等） </a:t>
            </a:r>
          </a:p>
          <a:p>
            <a:pPr marL="157206" indent="-157206" eaLnBrk="0" fontAlgn="base" hangingPunct="0">
              <a:spcBef>
                <a:spcPct val="0"/>
              </a:spcBef>
              <a:spcAft>
                <a:spcPct val="0"/>
              </a:spcAft>
              <a:defRPr/>
            </a:pPr>
            <a:r>
              <a:rPr lang="ja-JP" altLang="en-US" sz="1900" b="1" dirty="0">
                <a:solidFill>
                  <a:srgbClr val="000066"/>
                </a:solidFill>
              </a:rPr>
              <a:t>第</a:t>
            </a:r>
            <a:r>
              <a:rPr lang="en-US" altLang="ja-JP" sz="1900" b="1" dirty="0">
                <a:solidFill>
                  <a:srgbClr val="000066"/>
                </a:solidFill>
              </a:rPr>
              <a:t>27</a:t>
            </a:r>
            <a:r>
              <a:rPr lang="ja-JP" altLang="en-US" sz="1900" b="1" dirty="0">
                <a:solidFill>
                  <a:srgbClr val="000066"/>
                </a:solidFill>
              </a:rPr>
              <a:t>条</a:t>
            </a:r>
            <a:r>
              <a:rPr lang="ja-JP" altLang="en-US" sz="1900" dirty="0">
                <a:solidFill>
                  <a:srgbClr val="000066"/>
                </a:solidFill>
              </a:rPr>
              <a:t> </a:t>
            </a:r>
            <a:r>
              <a:rPr lang="ja-JP" altLang="en-US" sz="1900" dirty="0">
                <a:solidFill>
                  <a:srgbClr val="000066"/>
                </a:solidFill>
                <a:latin typeface="ＤＨＰ平成ゴシックW5" panose="020B0500000000000000" pitchFamily="50" charset="-128"/>
                <a:ea typeface="ＤＨＰ平成ゴシックW5" panose="020B0500000000000000" pitchFamily="50" charset="-128"/>
              </a:rPr>
              <a:t>　</a:t>
            </a:r>
            <a:r>
              <a:rPr lang="ja-JP" altLang="en-US" sz="1900" dirty="0">
                <a:solidFill>
                  <a:srgbClr val="0000FF"/>
                </a:solidFill>
              </a:rPr>
              <a:t>学校においては，児童生徒等の安全の確保を図るため，当該学校の</a:t>
            </a:r>
            <a:r>
              <a:rPr lang="ja-JP" altLang="en-US" sz="1900" u="sng" dirty="0">
                <a:solidFill>
                  <a:srgbClr val="FF0000"/>
                </a:solidFill>
              </a:rPr>
              <a:t>施設及び設備の安全点検</a:t>
            </a:r>
            <a:r>
              <a:rPr lang="ja-JP" altLang="en-US" sz="1900" u="sng" dirty="0">
                <a:solidFill>
                  <a:srgbClr val="0000FF"/>
                </a:solidFill>
              </a:rPr>
              <a:t>，</a:t>
            </a:r>
            <a:r>
              <a:rPr lang="ja-JP" altLang="en-US" sz="1900" dirty="0">
                <a:solidFill>
                  <a:srgbClr val="0000FF"/>
                </a:solidFill>
              </a:rPr>
              <a:t>児童生徒等に対する</a:t>
            </a:r>
            <a:r>
              <a:rPr lang="ja-JP" altLang="en-US" sz="1900" u="sng" dirty="0">
                <a:solidFill>
                  <a:srgbClr val="FF0066"/>
                </a:solidFill>
              </a:rPr>
              <a:t>通学を含めた学校生活その他の日常生活における安全に関する指導</a:t>
            </a:r>
            <a:r>
              <a:rPr lang="ja-JP" altLang="en-US" sz="1900" dirty="0">
                <a:solidFill>
                  <a:srgbClr val="0000FF"/>
                </a:solidFill>
              </a:rPr>
              <a:t>，</a:t>
            </a:r>
            <a:r>
              <a:rPr lang="ja-JP" altLang="en-US" sz="1900" u="sng" dirty="0">
                <a:solidFill>
                  <a:srgbClr val="FF0066"/>
                </a:solidFill>
              </a:rPr>
              <a:t>職員の研修</a:t>
            </a:r>
            <a:r>
              <a:rPr lang="ja-JP" altLang="en-US" sz="1900" dirty="0">
                <a:solidFill>
                  <a:srgbClr val="0000FF"/>
                </a:solidFill>
              </a:rPr>
              <a:t>その他学校における安全に関する事項について計画を策定し，これを実施しなければならない。 </a:t>
            </a:r>
          </a:p>
        </p:txBody>
      </p:sp>
      <p:sp>
        <p:nvSpPr>
          <p:cNvPr id="28" name="タイトル 5"/>
          <p:cNvSpPr txBox="1">
            <a:spLocks/>
          </p:cNvSpPr>
          <p:nvPr/>
        </p:nvSpPr>
        <p:spPr>
          <a:xfrm>
            <a:off x="179512" y="737255"/>
            <a:ext cx="4824000" cy="387489"/>
          </a:xfrm>
          <a:prstGeom prst="rect">
            <a:avLst/>
          </a:prstGeom>
          <a:noFill/>
        </p:spPr>
        <p:txBody>
          <a:bodyPr vert="horz" lIns="80133" tIns="40067" rIns="80133" bIns="40067"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a:solidFill>
                  <a:srgbClr val="000099"/>
                </a:solidFill>
                <a:latin typeface="HGPｺﾞｼｯｸE" panose="020B0900000000000000" pitchFamily="50" charset="-128"/>
                <a:ea typeface="HGPｺﾞｼｯｸE" panose="020B0900000000000000" pitchFamily="50" charset="-128"/>
              </a:rPr>
              <a:t>☆　学校安全計画の策定 </a:t>
            </a:r>
          </a:p>
        </p:txBody>
      </p:sp>
      <p:sp>
        <p:nvSpPr>
          <p:cNvPr id="22" name="スライド番号プレースホルダー 5"/>
          <p:cNvSpPr>
            <a:spLocks noGrp="1"/>
          </p:cNvSpPr>
          <p:nvPr>
            <p:ph type="sldNum" sz="quarter" idx="12"/>
          </p:nvPr>
        </p:nvSpPr>
        <p:spPr>
          <a:xfrm>
            <a:off x="8532480" y="6525344"/>
            <a:ext cx="576024" cy="360000"/>
          </a:xfrm>
        </p:spPr>
        <p:txBody>
          <a:bodyPr/>
          <a:lstStyle/>
          <a:p>
            <a:pPr>
              <a:defRPr/>
            </a:pPr>
            <a:fld id="{3306B68E-78B5-4313-931A-F1782AFCFFE8}" type="slidenum">
              <a:rPr lang="en-US" altLang="ja-JP" sz="1400">
                <a:solidFill>
                  <a:srgbClr val="000099"/>
                </a:solidFill>
                <a:latin typeface="Tahoma" panose="020B0604030504040204" pitchFamily="34" charset="0"/>
                <a:ea typeface="Tahoma" panose="020B0604030504040204" pitchFamily="34" charset="0"/>
                <a:cs typeface="Tahoma" panose="020B0604030504040204" pitchFamily="34" charset="0"/>
              </a:rPr>
              <a:pPr>
                <a:defRPr/>
              </a:pPr>
              <a:t>10</a:t>
            </a:fld>
            <a:endParaRPr lang="en-US" altLang="ja-JP" sz="1400" dirty="0">
              <a:solidFill>
                <a:srgbClr val="000099"/>
              </a:solidFill>
              <a:latin typeface="Tahoma" panose="020B0604030504040204" pitchFamily="34" charset="0"/>
              <a:ea typeface="Tahoma" panose="020B0604030504040204" pitchFamily="34" charset="0"/>
              <a:cs typeface="Tahoma" panose="020B0604030504040204" pitchFamily="34" charset="0"/>
            </a:endParaRPr>
          </a:p>
        </p:txBody>
      </p:sp>
      <p:sp>
        <p:nvSpPr>
          <p:cNvPr id="18" name="テキスト ボックス 17"/>
          <p:cNvSpPr txBox="1"/>
          <p:nvPr/>
        </p:nvSpPr>
        <p:spPr>
          <a:xfrm>
            <a:off x="-16332" y="-32463"/>
            <a:ext cx="9144000" cy="742112"/>
          </a:xfrm>
          <a:prstGeom prst="rect">
            <a:avLst/>
          </a:prstGeom>
          <a:solidFill>
            <a:srgbClr val="009900"/>
          </a:solidFill>
        </p:spPr>
        <p:txBody>
          <a:bodyPr wrap="square" lIns="0" tIns="0" rIns="0" bIns="0" rtlCol="0" anchor="ctr" anchorCtr="0">
            <a:noAutofit/>
          </a:bodyPr>
          <a:lstStyle/>
          <a:p>
            <a:pPr fontAlgn="base">
              <a:lnSpc>
                <a:spcPct val="125000"/>
              </a:lnSpc>
              <a:spcBef>
                <a:spcPct val="0"/>
              </a:spcBef>
              <a:spcAft>
                <a:spcPct val="0"/>
              </a:spcAft>
            </a:pPr>
            <a:r>
              <a:rPr lang="ja-JP" altLang="en-US" sz="2500" b="1" dirty="0">
                <a:solidFill>
                  <a:schemeClr val="bg1"/>
                </a:solidFill>
                <a:latin typeface="HG丸ｺﾞｼｯｸM-PRO" panose="020F0600000000000000" pitchFamily="50" charset="-128"/>
                <a:ea typeface="HG丸ｺﾞｼｯｸM-PRO" panose="020F0600000000000000" pitchFamily="50" charset="-128"/>
              </a:rPr>
              <a:t>２　学校安全の</a:t>
            </a:r>
            <a:r>
              <a:rPr lang="ja-JP" altLang="en-US" sz="2500" b="1" dirty="0" smtClean="0">
                <a:solidFill>
                  <a:schemeClr val="bg1"/>
                </a:solidFill>
                <a:latin typeface="HG丸ｺﾞｼｯｸM-PRO" panose="020F0600000000000000" pitchFamily="50" charset="-128"/>
                <a:ea typeface="HG丸ｺﾞｼｯｸM-PRO" panose="020F0600000000000000" pitchFamily="50" charset="-128"/>
              </a:rPr>
              <a:t>動向</a:t>
            </a:r>
            <a:endParaRPr lang="ja-JP" altLang="en-US" sz="2500" b="1"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670618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爆発 1 15"/>
          <p:cNvSpPr/>
          <p:nvPr/>
        </p:nvSpPr>
        <p:spPr bwMode="auto">
          <a:xfrm>
            <a:off x="782615" y="1400730"/>
            <a:ext cx="4392488" cy="792182"/>
          </a:xfrm>
          <a:custGeom>
            <a:avLst/>
            <a:gdLst>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4627 w 21600"/>
              <a:gd name="connsiteY20" fmla="*/ 7617 h 21600"/>
              <a:gd name="connsiteX21" fmla="*/ 370 w 21600"/>
              <a:gd name="connsiteY21" fmla="*/ 2295 h 21600"/>
              <a:gd name="connsiteX22" fmla="*/ 7312 w 21600"/>
              <a:gd name="connsiteY22" fmla="*/ 6320 h 21600"/>
              <a:gd name="connsiteX23" fmla="*/ 8352 w 21600"/>
              <a:gd name="connsiteY23" fmla="*/ 2295 h 21600"/>
              <a:gd name="connsiteX24" fmla="*/ 10800 w 21600"/>
              <a:gd name="connsiteY24"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2632 w 21600"/>
              <a:gd name="connsiteY18" fmla="*/ 11775 h 21600"/>
              <a:gd name="connsiteX19" fmla="*/ 0 w 21600"/>
              <a:gd name="connsiteY19" fmla="*/ 8615 h 21600"/>
              <a:gd name="connsiteX20" fmla="*/ 4627 w 21600"/>
              <a:gd name="connsiteY20" fmla="*/ 7617 h 21600"/>
              <a:gd name="connsiteX21" fmla="*/ 370 w 21600"/>
              <a:gd name="connsiteY21" fmla="*/ 2295 h 21600"/>
              <a:gd name="connsiteX22" fmla="*/ 7312 w 21600"/>
              <a:gd name="connsiteY22" fmla="*/ 6320 h 21600"/>
              <a:gd name="connsiteX23" fmla="*/ 8352 w 21600"/>
              <a:gd name="connsiteY23" fmla="*/ 2295 h 21600"/>
              <a:gd name="connsiteX24" fmla="*/ 10800 w 21600"/>
              <a:gd name="connsiteY24"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2632 w 21600"/>
              <a:gd name="connsiteY18" fmla="*/ 11775 h 21600"/>
              <a:gd name="connsiteX19" fmla="*/ 0 w 21600"/>
              <a:gd name="connsiteY19" fmla="*/ 8615 h 21600"/>
              <a:gd name="connsiteX20" fmla="*/ 3174 w 21600"/>
              <a:gd name="connsiteY20" fmla="*/ 7073 h 21600"/>
              <a:gd name="connsiteX21" fmla="*/ 370 w 21600"/>
              <a:gd name="connsiteY21" fmla="*/ 2295 h 21600"/>
              <a:gd name="connsiteX22" fmla="*/ 7312 w 21600"/>
              <a:gd name="connsiteY22" fmla="*/ 6320 h 21600"/>
              <a:gd name="connsiteX23" fmla="*/ 8352 w 21600"/>
              <a:gd name="connsiteY23" fmla="*/ 2295 h 21600"/>
              <a:gd name="connsiteX24" fmla="*/ 10800 w 21600"/>
              <a:gd name="connsiteY24"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8072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2632 w 21600"/>
              <a:gd name="connsiteY18" fmla="*/ 11775 h 21600"/>
              <a:gd name="connsiteX19" fmla="*/ 0 w 21600"/>
              <a:gd name="connsiteY19" fmla="*/ 8615 h 21600"/>
              <a:gd name="connsiteX20" fmla="*/ 3174 w 21600"/>
              <a:gd name="connsiteY20" fmla="*/ 7073 h 21600"/>
              <a:gd name="connsiteX21" fmla="*/ 370 w 21600"/>
              <a:gd name="connsiteY21" fmla="*/ 2295 h 21600"/>
              <a:gd name="connsiteX22" fmla="*/ 7312 w 21600"/>
              <a:gd name="connsiteY22" fmla="*/ 6320 h 21600"/>
              <a:gd name="connsiteX23" fmla="*/ 8352 w 21600"/>
              <a:gd name="connsiteY23" fmla="*/ 2295 h 21600"/>
              <a:gd name="connsiteX24" fmla="*/ 10800 w 21600"/>
              <a:gd name="connsiteY24"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7102 w 21600"/>
              <a:gd name="connsiteY4" fmla="*/ 7043 h 21600"/>
              <a:gd name="connsiteX5" fmla="*/ 21097 w 21600"/>
              <a:gd name="connsiteY5" fmla="*/ 8137 h 21600"/>
              <a:gd name="connsiteX6" fmla="*/ 17607 w 21600"/>
              <a:gd name="connsiteY6" fmla="*/ 10475 h 21600"/>
              <a:gd name="connsiteX7" fmla="*/ 21600 w 21600"/>
              <a:gd name="connsiteY7" fmla="*/ 13290 h 21600"/>
              <a:gd name="connsiteX8" fmla="*/ 18072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2632 w 21600"/>
              <a:gd name="connsiteY18" fmla="*/ 11775 h 21600"/>
              <a:gd name="connsiteX19" fmla="*/ 0 w 21600"/>
              <a:gd name="connsiteY19" fmla="*/ 8615 h 21600"/>
              <a:gd name="connsiteX20" fmla="*/ 3174 w 21600"/>
              <a:gd name="connsiteY20" fmla="*/ 7073 h 21600"/>
              <a:gd name="connsiteX21" fmla="*/ 370 w 21600"/>
              <a:gd name="connsiteY21" fmla="*/ 2295 h 21600"/>
              <a:gd name="connsiteX22" fmla="*/ 7312 w 21600"/>
              <a:gd name="connsiteY22" fmla="*/ 6320 h 21600"/>
              <a:gd name="connsiteX23" fmla="*/ 8352 w 21600"/>
              <a:gd name="connsiteY23" fmla="*/ 2295 h 21600"/>
              <a:gd name="connsiteX24" fmla="*/ 10800 w 21600"/>
              <a:gd name="connsiteY24" fmla="*/ 5800 h 21600"/>
              <a:gd name="connsiteX0" fmla="*/ 10800 w 21600"/>
              <a:gd name="connsiteY0" fmla="*/ 5800 h 21600"/>
              <a:gd name="connsiteX1" fmla="*/ 14522 w 21600"/>
              <a:gd name="connsiteY1" fmla="*/ 0 h 21600"/>
              <a:gd name="connsiteX2" fmla="*/ 14155 w 21600"/>
              <a:gd name="connsiteY2" fmla="*/ 5325 h 21600"/>
              <a:gd name="connsiteX3" fmla="*/ 19361 w 21600"/>
              <a:gd name="connsiteY3" fmla="*/ 1192 h 21600"/>
              <a:gd name="connsiteX4" fmla="*/ 17102 w 21600"/>
              <a:gd name="connsiteY4" fmla="*/ 7043 h 21600"/>
              <a:gd name="connsiteX5" fmla="*/ 21097 w 21600"/>
              <a:gd name="connsiteY5" fmla="*/ 8137 h 21600"/>
              <a:gd name="connsiteX6" fmla="*/ 17607 w 21600"/>
              <a:gd name="connsiteY6" fmla="*/ 10475 h 21600"/>
              <a:gd name="connsiteX7" fmla="*/ 21600 w 21600"/>
              <a:gd name="connsiteY7" fmla="*/ 13290 h 21600"/>
              <a:gd name="connsiteX8" fmla="*/ 18072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2632 w 21600"/>
              <a:gd name="connsiteY18" fmla="*/ 11775 h 21600"/>
              <a:gd name="connsiteX19" fmla="*/ 0 w 21600"/>
              <a:gd name="connsiteY19" fmla="*/ 8615 h 21600"/>
              <a:gd name="connsiteX20" fmla="*/ 3174 w 21600"/>
              <a:gd name="connsiteY20" fmla="*/ 7073 h 21600"/>
              <a:gd name="connsiteX21" fmla="*/ 370 w 21600"/>
              <a:gd name="connsiteY21" fmla="*/ 2295 h 21600"/>
              <a:gd name="connsiteX22" fmla="*/ 7312 w 21600"/>
              <a:gd name="connsiteY22" fmla="*/ 6320 h 21600"/>
              <a:gd name="connsiteX23" fmla="*/ 8352 w 21600"/>
              <a:gd name="connsiteY23" fmla="*/ 2295 h 21600"/>
              <a:gd name="connsiteX24" fmla="*/ 10800 w 21600"/>
              <a:gd name="connsiteY24" fmla="*/ 5800 h 21600"/>
              <a:gd name="connsiteX0" fmla="*/ 10800 w 21600"/>
              <a:gd name="connsiteY0" fmla="*/ 5800 h 21600"/>
              <a:gd name="connsiteX1" fmla="*/ 14522 w 21600"/>
              <a:gd name="connsiteY1" fmla="*/ 0 h 21600"/>
              <a:gd name="connsiteX2" fmla="*/ 14155 w 21600"/>
              <a:gd name="connsiteY2" fmla="*/ 5325 h 21600"/>
              <a:gd name="connsiteX3" fmla="*/ 19361 w 21600"/>
              <a:gd name="connsiteY3" fmla="*/ 1192 h 21600"/>
              <a:gd name="connsiteX4" fmla="*/ 17102 w 21600"/>
              <a:gd name="connsiteY4" fmla="*/ 7043 h 21600"/>
              <a:gd name="connsiteX5" fmla="*/ 21097 w 21600"/>
              <a:gd name="connsiteY5" fmla="*/ 8137 h 21600"/>
              <a:gd name="connsiteX6" fmla="*/ 18515 w 21600"/>
              <a:gd name="connsiteY6" fmla="*/ 10475 h 21600"/>
              <a:gd name="connsiteX7" fmla="*/ 21600 w 21600"/>
              <a:gd name="connsiteY7" fmla="*/ 13290 h 21600"/>
              <a:gd name="connsiteX8" fmla="*/ 18072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2632 w 21600"/>
              <a:gd name="connsiteY18" fmla="*/ 11775 h 21600"/>
              <a:gd name="connsiteX19" fmla="*/ 0 w 21600"/>
              <a:gd name="connsiteY19" fmla="*/ 8615 h 21600"/>
              <a:gd name="connsiteX20" fmla="*/ 3174 w 21600"/>
              <a:gd name="connsiteY20" fmla="*/ 7073 h 21600"/>
              <a:gd name="connsiteX21" fmla="*/ 370 w 21600"/>
              <a:gd name="connsiteY21" fmla="*/ 2295 h 21600"/>
              <a:gd name="connsiteX22" fmla="*/ 7312 w 21600"/>
              <a:gd name="connsiteY22" fmla="*/ 6320 h 21600"/>
              <a:gd name="connsiteX23" fmla="*/ 8352 w 21600"/>
              <a:gd name="connsiteY23" fmla="*/ 2295 h 21600"/>
              <a:gd name="connsiteX24" fmla="*/ 10800 w 21600"/>
              <a:gd name="connsiteY24" fmla="*/ 5800 h 21600"/>
              <a:gd name="connsiteX0" fmla="*/ 10800 w 21600"/>
              <a:gd name="connsiteY0" fmla="*/ 5800 h 21600"/>
              <a:gd name="connsiteX1" fmla="*/ 14522 w 21600"/>
              <a:gd name="connsiteY1" fmla="*/ 0 h 21600"/>
              <a:gd name="connsiteX2" fmla="*/ 14155 w 21600"/>
              <a:gd name="connsiteY2" fmla="*/ 5325 h 21600"/>
              <a:gd name="connsiteX3" fmla="*/ 19361 w 21600"/>
              <a:gd name="connsiteY3" fmla="*/ 1192 h 21600"/>
              <a:gd name="connsiteX4" fmla="*/ 17611 w 21600"/>
              <a:gd name="connsiteY4" fmla="*/ 6499 h 21600"/>
              <a:gd name="connsiteX5" fmla="*/ 21097 w 21600"/>
              <a:gd name="connsiteY5" fmla="*/ 8137 h 21600"/>
              <a:gd name="connsiteX6" fmla="*/ 18515 w 21600"/>
              <a:gd name="connsiteY6" fmla="*/ 10475 h 21600"/>
              <a:gd name="connsiteX7" fmla="*/ 21600 w 21600"/>
              <a:gd name="connsiteY7" fmla="*/ 13290 h 21600"/>
              <a:gd name="connsiteX8" fmla="*/ 18072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2632 w 21600"/>
              <a:gd name="connsiteY18" fmla="*/ 11775 h 21600"/>
              <a:gd name="connsiteX19" fmla="*/ 0 w 21600"/>
              <a:gd name="connsiteY19" fmla="*/ 8615 h 21600"/>
              <a:gd name="connsiteX20" fmla="*/ 3174 w 21600"/>
              <a:gd name="connsiteY20" fmla="*/ 7073 h 21600"/>
              <a:gd name="connsiteX21" fmla="*/ 370 w 21600"/>
              <a:gd name="connsiteY21" fmla="*/ 2295 h 21600"/>
              <a:gd name="connsiteX22" fmla="*/ 7312 w 21600"/>
              <a:gd name="connsiteY22" fmla="*/ 6320 h 21600"/>
              <a:gd name="connsiteX23" fmla="*/ 8352 w 21600"/>
              <a:gd name="connsiteY23" fmla="*/ 2295 h 21600"/>
              <a:gd name="connsiteX24" fmla="*/ 10800 w 21600"/>
              <a:gd name="connsiteY24" fmla="*/ 5800 h 21600"/>
              <a:gd name="connsiteX0" fmla="*/ 10800 w 21600"/>
              <a:gd name="connsiteY0" fmla="*/ 5800 h 21600"/>
              <a:gd name="connsiteX1" fmla="*/ 14522 w 21600"/>
              <a:gd name="connsiteY1" fmla="*/ 0 h 21600"/>
              <a:gd name="connsiteX2" fmla="*/ 14155 w 21600"/>
              <a:gd name="connsiteY2" fmla="*/ 5325 h 21600"/>
              <a:gd name="connsiteX3" fmla="*/ 19361 w 21600"/>
              <a:gd name="connsiteY3" fmla="*/ 1192 h 21600"/>
              <a:gd name="connsiteX4" fmla="*/ 17611 w 21600"/>
              <a:gd name="connsiteY4" fmla="*/ 6499 h 21600"/>
              <a:gd name="connsiteX5" fmla="*/ 21097 w 21600"/>
              <a:gd name="connsiteY5" fmla="*/ 8137 h 21600"/>
              <a:gd name="connsiteX6" fmla="*/ 18515 w 21600"/>
              <a:gd name="connsiteY6" fmla="*/ 10475 h 21600"/>
              <a:gd name="connsiteX7" fmla="*/ 21600 w 21600"/>
              <a:gd name="connsiteY7" fmla="*/ 13290 h 21600"/>
              <a:gd name="connsiteX8" fmla="*/ 18072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580 w 21600"/>
              <a:gd name="connsiteY15" fmla="*/ 20066 h 21600"/>
              <a:gd name="connsiteX16" fmla="*/ 5667 w 21600"/>
              <a:gd name="connsiteY16" fmla="*/ 13937 h 21600"/>
              <a:gd name="connsiteX17" fmla="*/ 135 w 21600"/>
              <a:gd name="connsiteY17" fmla="*/ 14587 h 21600"/>
              <a:gd name="connsiteX18" fmla="*/ 2632 w 21600"/>
              <a:gd name="connsiteY18" fmla="*/ 11775 h 21600"/>
              <a:gd name="connsiteX19" fmla="*/ 0 w 21600"/>
              <a:gd name="connsiteY19" fmla="*/ 8615 h 21600"/>
              <a:gd name="connsiteX20" fmla="*/ 3174 w 21600"/>
              <a:gd name="connsiteY20" fmla="*/ 7073 h 21600"/>
              <a:gd name="connsiteX21" fmla="*/ 370 w 21600"/>
              <a:gd name="connsiteY21" fmla="*/ 2295 h 21600"/>
              <a:gd name="connsiteX22" fmla="*/ 7312 w 21600"/>
              <a:gd name="connsiteY22" fmla="*/ 6320 h 21600"/>
              <a:gd name="connsiteX23" fmla="*/ 8352 w 21600"/>
              <a:gd name="connsiteY23" fmla="*/ 2295 h 21600"/>
              <a:gd name="connsiteX24" fmla="*/ 10800 w 21600"/>
              <a:gd name="connsiteY24" fmla="*/ 5800 h 21600"/>
              <a:gd name="connsiteX0" fmla="*/ 10800 w 21600"/>
              <a:gd name="connsiteY0" fmla="*/ 5800 h 21600"/>
              <a:gd name="connsiteX1" fmla="*/ 14522 w 21600"/>
              <a:gd name="connsiteY1" fmla="*/ 0 h 21600"/>
              <a:gd name="connsiteX2" fmla="*/ 14155 w 21600"/>
              <a:gd name="connsiteY2" fmla="*/ 5325 h 21600"/>
              <a:gd name="connsiteX3" fmla="*/ 19361 w 21600"/>
              <a:gd name="connsiteY3" fmla="*/ 1192 h 21600"/>
              <a:gd name="connsiteX4" fmla="*/ 17611 w 21600"/>
              <a:gd name="connsiteY4" fmla="*/ 6499 h 21600"/>
              <a:gd name="connsiteX5" fmla="*/ 21097 w 21600"/>
              <a:gd name="connsiteY5" fmla="*/ 8137 h 21600"/>
              <a:gd name="connsiteX6" fmla="*/ 18515 w 21600"/>
              <a:gd name="connsiteY6" fmla="*/ 10475 h 21600"/>
              <a:gd name="connsiteX7" fmla="*/ 21600 w 21600"/>
              <a:gd name="connsiteY7" fmla="*/ 13290 h 21600"/>
              <a:gd name="connsiteX8" fmla="*/ 18072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580 w 21600"/>
              <a:gd name="connsiteY15" fmla="*/ 20066 h 21600"/>
              <a:gd name="connsiteX16" fmla="*/ 4795 w 21600"/>
              <a:gd name="connsiteY16" fmla="*/ 15298 h 21600"/>
              <a:gd name="connsiteX17" fmla="*/ 135 w 21600"/>
              <a:gd name="connsiteY17" fmla="*/ 14587 h 21600"/>
              <a:gd name="connsiteX18" fmla="*/ 2632 w 21600"/>
              <a:gd name="connsiteY18" fmla="*/ 11775 h 21600"/>
              <a:gd name="connsiteX19" fmla="*/ 0 w 21600"/>
              <a:gd name="connsiteY19" fmla="*/ 8615 h 21600"/>
              <a:gd name="connsiteX20" fmla="*/ 3174 w 21600"/>
              <a:gd name="connsiteY20" fmla="*/ 7073 h 21600"/>
              <a:gd name="connsiteX21" fmla="*/ 370 w 21600"/>
              <a:gd name="connsiteY21" fmla="*/ 2295 h 21600"/>
              <a:gd name="connsiteX22" fmla="*/ 7312 w 21600"/>
              <a:gd name="connsiteY22" fmla="*/ 6320 h 21600"/>
              <a:gd name="connsiteX23" fmla="*/ 8352 w 21600"/>
              <a:gd name="connsiteY23" fmla="*/ 2295 h 21600"/>
              <a:gd name="connsiteX24" fmla="*/ 10800 w 21600"/>
              <a:gd name="connsiteY24" fmla="*/ 5800 h 21600"/>
              <a:gd name="connsiteX0" fmla="*/ 10800 w 21600"/>
              <a:gd name="connsiteY0" fmla="*/ 5800 h 21600"/>
              <a:gd name="connsiteX1" fmla="*/ 14522 w 21600"/>
              <a:gd name="connsiteY1" fmla="*/ 0 h 21600"/>
              <a:gd name="connsiteX2" fmla="*/ 14155 w 21600"/>
              <a:gd name="connsiteY2" fmla="*/ 5325 h 21600"/>
              <a:gd name="connsiteX3" fmla="*/ 19361 w 21600"/>
              <a:gd name="connsiteY3" fmla="*/ 1192 h 21600"/>
              <a:gd name="connsiteX4" fmla="*/ 17611 w 21600"/>
              <a:gd name="connsiteY4" fmla="*/ 6499 h 21600"/>
              <a:gd name="connsiteX5" fmla="*/ 21097 w 21600"/>
              <a:gd name="connsiteY5" fmla="*/ 8137 h 21600"/>
              <a:gd name="connsiteX6" fmla="*/ 18515 w 21600"/>
              <a:gd name="connsiteY6" fmla="*/ 10475 h 21600"/>
              <a:gd name="connsiteX7" fmla="*/ 21600 w 21600"/>
              <a:gd name="connsiteY7" fmla="*/ 13290 h 21600"/>
              <a:gd name="connsiteX8" fmla="*/ 18072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580 w 21600"/>
              <a:gd name="connsiteY15" fmla="*/ 20066 h 21600"/>
              <a:gd name="connsiteX16" fmla="*/ 4795 w 21600"/>
              <a:gd name="connsiteY16" fmla="*/ 15298 h 21600"/>
              <a:gd name="connsiteX17" fmla="*/ 135 w 21600"/>
              <a:gd name="connsiteY17" fmla="*/ 14587 h 21600"/>
              <a:gd name="connsiteX18" fmla="*/ 2632 w 21600"/>
              <a:gd name="connsiteY18" fmla="*/ 11775 h 21600"/>
              <a:gd name="connsiteX19" fmla="*/ 0 w 21600"/>
              <a:gd name="connsiteY19" fmla="*/ 8615 h 21600"/>
              <a:gd name="connsiteX20" fmla="*/ 2121 w 21600"/>
              <a:gd name="connsiteY20" fmla="*/ 6801 h 21600"/>
              <a:gd name="connsiteX21" fmla="*/ 370 w 21600"/>
              <a:gd name="connsiteY21" fmla="*/ 2295 h 21600"/>
              <a:gd name="connsiteX22" fmla="*/ 7312 w 21600"/>
              <a:gd name="connsiteY22" fmla="*/ 6320 h 21600"/>
              <a:gd name="connsiteX23" fmla="*/ 8352 w 21600"/>
              <a:gd name="connsiteY23" fmla="*/ 2295 h 21600"/>
              <a:gd name="connsiteX24" fmla="*/ 10800 w 21600"/>
              <a:gd name="connsiteY24" fmla="*/ 5800 h 21600"/>
              <a:gd name="connsiteX0" fmla="*/ 10800 w 21600"/>
              <a:gd name="connsiteY0" fmla="*/ 5800 h 21600"/>
              <a:gd name="connsiteX1" fmla="*/ 14522 w 21600"/>
              <a:gd name="connsiteY1" fmla="*/ 0 h 21600"/>
              <a:gd name="connsiteX2" fmla="*/ 14155 w 21600"/>
              <a:gd name="connsiteY2" fmla="*/ 5325 h 21600"/>
              <a:gd name="connsiteX3" fmla="*/ 19361 w 21600"/>
              <a:gd name="connsiteY3" fmla="*/ 1192 h 21600"/>
              <a:gd name="connsiteX4" fmla="*/ 17611 w 21600"/>
              <a:gd name="connsiteY4" fmla="*/ 6499 h 21600"/>
              <a:gd name="connsiteX5" fmla="*/ 21097 w 21600"/>
              <a:gd name="connsiteY5" fmla="*/ 8137 h 21600"/>
              <a:gd name="connsiteX6" fmla="*/ 18515 w 21600"/>
              <a:gd name="connsiteY6" fmla="*/ 10475 h 21600"/>
              <a:gd name="connsiteX7" fmla="*/ 21600 w 21600"/>
              <a:gd name="connsiteY7" fmla="*/ 13290 h 21600"/>
              <a:gd name="connsiteX8" fmla="*/ 18072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580 w 21600"/>
              <a:gd name="connsiteY15" fmla="*/ 20066 h 21600"/>
              <a:gd name="connsiteX16" fmla="*/ 4795 w 21600"/>
              <a:gd name="connsiteY16" fmla="*/ 15298 h 21600"/>
              <a:gd name="connsiteX17" fmla="*/ 135 w 21600"/>
              <a:gd name="connsiteY17" fmla="*/ 14587 h 21600"/>
              <a:gd name="connsiteX18" fmla="*/ 1651 w 21600"/>
              <a:gd name="connsiteY18" fmla="*/ 12319 h 21600"/>
              <a:gd name="connsiteX19" fmla="*/ 0 w 21600"/>
              <a:gd name="connsiteY19" fmla="*/ 8615 h 21600"/>
              <a:gd name="connsiteX20" fmla="*/ 2121 w 21600"/>
              <a:gd name="connsiteY20" fmla="*/ 6801 h 21600"/>
              <a:gd name="connsiteX21" fmla="*/ 370 w 21600"/>
              <a:gd name="connsiteY21" fmla="*/ 2295 h 21600"/>
              <a:gd name="connsiteX22" fmla="*/ 7312 w 21600"/>
              <a:gd name="connsiteY22" fmla="*/ 6320 h 21600"/>
              <a:gd name="connsiteX23" fmla="*/ 8352 w 21600"/>
              <a:gd name="connsiteY23" fmla="*/ 2295 h 21600"/>
              <a:gd name="connsiteX24" fmla="*/ 10800 w 21600"/>
              <a:gd name="connsiteY24" fmla="*/ 5800 h 21600"/>
              <a:gd name="connsiteX0" fmla="*/ 10800 w 21600"/>
              <a:gd name="connsiteY0" fmla="*/ 5800 h 21600"/>
              <a:gd name="connsiteX1" fmla="*/ 14522 w 21600"/>
              <a:gd name="connsiteY1" fmla="*/ 0 h 21600"/>
              <a:gd name="connsiteX2" fmla="*/ 14155 w 21600"/>
              <a:gd name="connsiteY2" fmla="*/ 5325 h 21600"/>
              <a:gd name="connsiteX3" fmla="*/ 19361 w 21600"/>
              <a:gd name="connsiteY3" fmla="*/ 1192 h 21600"/>
              <a:gd name="connsiteX4" fmla="*/ 17611 w 21600"/>
              <a:gd name="connsiteY4" fmla="*/ 6499 h 21600"/>
              <a:gd name="connsiteX5" fmla="*/ 21097 w 21600"/>
              <a:gd name="connsiteY5" fmla="*/ 8137 h 21600"/>
              <a:gd name="connsiteX6" fmla="*/ 18515 w 21600"/>
              <a:gd name="connsiteY6" fmla="*/ 10475 h 21600"/>
              <a:gd name="connsiteX7" fmla="*/ 21600 w 21600"/>
              <a:gd name="connsiteY7" fmla="*/ 13290 h 21600"/>
              <a:gd name="connsiteX8" fmla="*/ 18072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580 w 21600"/>
              <a:gd name="connsiteY15" fmla="*/ 20066 h 21600"/>
              <a:gd name="connsiteX16" fmla="*/ 4795 w 21600"/>
              <a:gd name="connsiteY16" fmla="*/ 15298 h 21600"/>
              <a:gd name="connsiteX17" fmla="*/ 135 w 21600"/>
              <a:gd name="connsiteY17" fmla="*/ 14587 h 21600"/>
              <a:gd name="connsiteX18" fmla="*/ 1651 w 21600"/>
              <a:gd name="connsiteY18" fmla="*/ 12319 h 21600"/>
              <a:gd name="connsiteX19" fmla="*/ 0 w 21600"/>
              <a:gd name="connsiteY19" fmla="*/ 8615 h 21600"/>
              <a:gd name="connsiteX20" fmla="*/ 2121 w 21600"/>
              <a:gd name="connsiteY20" fmla="*/ 6801 h 21600"/>
              <a:gd name="connsiteX21" fmla="*/ 370 w 21600"/>
              <a:gd name="connsiteY21" fmla="*/ 2295 h 21600"/>
              <a:gd name="connsiteX22" fmla="*/ 7312 w 21600"/>
              <a:gd name="connsiteY22" fmla="*/ 6320 h 21600"/>
              <a:gd name="connsiteX23" fmla="*/ 8243 w 21600"/>
              <a:gd name="connsiteY23" fmla="*/ 118 h 21600"/>
              <a:gd name="connsiteX24" fmla="*/ 10800 w 21600"/>
              <a:gd name="connsiteY24" fmla="*/ 5800 h 21600"/>
              <a:gd name="connsiteX0" fmla="*/ 10800 w 21600"/>
              <a:gd name="connsiteY0" fmla="*/ 5800 h 21600"/>
              <a:gd name="connsiteX1" fmla="*/ 14522 w 21600"/>
              <a:gd name="connsiteY1" fmla="*/ 0 h 21600"/>
              <a:gd name="connsiteX2" fmla="*/ 14155 w 21600"/>
              <a:gd name="connsiteY2" fmla="*/ 5325 h 21600"/>
              <a:gd name="connsiteX3" fmla="*/ 19361 w 21600"/>
              <a:gd name="connsiteY3" fmla="*/ 1192 h 21600"/>
              <a:gd name="connsiteX4" fmla="*/ 18156 w 21600"/>
              <a:gd name="connsiteY4" fmla="*/ 5955 h 21600"/>
              <a:gd name="connsiteX5" fmla="*/ 21097 w 21600"/>
              <a:gd name="connsiteY5" fmla="*/ 8137 h 21600"/>
              <a:gd name="connsiteX6" fmla="*/ 18515 w 21600"/>
              <a:gd name="connsiteY6" fmla="*/ 10475 h 21600"/>
              <a:gd name="connsiteX7" fmla="*/ 21600 w 21600"/>
              <a:gd name="connsiteY7" fmla="*/ 13290 h 21600"/>
              <a:gd name="connsiteX8" fmla="*/ 18072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580 w 21600"/>
              <a:gd name="connsiteY15" fmla="*/ 20066 h 21600"/>
              <a:gd name="connsiteX16" fmla="*/ 4795 w 21600"/>
              <a:gd name="connsiteY16" fmla="*/ 15298 h 21600"/>
              <a:gd name="connsiteX17" fmla="*/ 135 w 21600"/>
              <a:gd name="connsiteY17" fmla="*/ 14587 h 21600"/>
              <a:gd name="connsiteX18" fmla="*/ 1651 w 21600"/>
              <a:gd name="connsiteY18" fmla="*/ 12319 h 21600"/>
              <a:gd name="connsiteX19" fmla="*/ 0 w 21600"/>
              <a:gd name="connsiteY19" fmla="*/ 8615 h 21600"/>
              <a:gd name="connsiteX20" fmla="*/ 2121 w 21600"/>
              <a:gd name="connsiteY20" fmla="*/ 6801 h 21600"/>
              <a:gd name="connsiteX21" fmla="*/ 370 w 21600"/>
              <a:gd name="connsiteY21" fmla="*/ 2295 h 21600"/>
              <a:gd name="connsiteX22" fmla="*/ 7312 w 21600"/>
              <a:gd name="connsiteY22" fmla="*/ 6320 h 21600"/>
              <a:gd name="connsiteX23" fmla="*/ 8243 w 21600"/>
              <a:gd name="connsiteY23" fmla="*/ 118 h 21600"/>
              <a:gd name="connsiteX24" fmla="*/ 10800 w 21600"/>
              <a:gd name="connsiteY24" fmla="*/ 5800 h 21600"/>
              <a:gd name="connsiteX0" fmla="*/ 10800 w 21600"/>
              <a:gd name="connsiteY0" fmla="*/ 5800 h 21600"/>
              <a:gd name="connsiteX1" fmla="*/ 14522 w 21600"/>
              <a:gd name="connsiteY1" fmla="*/ 0 h 21600"/>
              <a:gd name="connsiteX2" fmla="*/ 14155 w 21600"/>
              <a:gd name="connsiteY2" fmla="*/ 5325 h 21600"/>
              <a:gd name="connsiteX3" fmla="*/ 19361 w 21600"/>
              <a:gd name="connsiteY3" fmla="*/ 1192 h 21600"/>
              <a:gd name="connsiteX4" fmla="*/ 18156 w 21600"/>
              <a:gd name="connsiteY4" fmla="*/ 5955 h 21600"/>
              <a:gd name="connsiteX5" fmla="*/ 21097 w 21600"/>
              <a:gd name="connsiteY5" fmla="*/ 8137 h 21600"/>
              <a:gd name="connsiteX6" fmla="*/ 18515 w 21600"/>
              <a:gd name="connsiteY6" fmla="*/ 10475 h 21600"/>
              <a:gd name="connsiteX7" fmla="*/ 21600 w 21600"/>
              <a:gd name="connsiteY7" fmla="*/ 13290 h 21600"/>
              <a:gd name="connsiteX8" fmla="*/ 18072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580 w 21600"/>
              <a:gd name="connsiteY15" fmla="*/ 20066 h 21600"/>
              <a:gd name="connsiteX16" fmla="*/ 4795 w 21600"/>
              <a:gd name="connsiteY16" fmla="*/ 15298 h 21600"/>
              <a:gd name="connsiteX17" fmla="*/ 135 w 21600"/>
              <a:gd name="connsiteY17" fmla="*/ 14587 h 21600"/>
              <a:gd name="connsiteX18" fmla="*/ 1651 w 21600"/>
              <a:gd name="connsiteY18" fmla="*/ 12319 h 21600"/>
              <a:gd name="connsiteX19" fmla="*/ 0 w 21600"/>
              <a:gd name="connsiteY19" fmla="*/ 8615 h 21600"/>
              <a:gd name="connsiteX20" fmla="*/ 2121 w 21600"/>
              <a:gd name="connsiteY20" fmla="*/ 6801 h 21600"/>
              <a:gd name="connsiteX21" fmla="*/ 370 w 21600"/>
              <a:gd name="connsiteY21" fmla="*/ 2295 h 21600"/>
              <a:gd name="connsiteX22" fmla="*/ 4697 w 21600"/>
              <a:gd name="connsiteY22" fmla="*/ 3055 h 21600"/>
              <a:gd name="connsiteX23" fmla="*/ 8243 w 21600"/>
              <a:gd name="connsiteY23" fmla="*/ 118 h 21600"/>
              <a:gd name="connsiteX24" fmla="*/ 10800 w 21600"/>
              <a:gd name="connsiteY24" fmla="*/ 5800 h 21600"/>
              <a:gd name="connsiteX0" fmla="*/ 10800 w 21600"/>
              <a:gd name="connsiteY0" fmla="*/ 5800 h 21600"/>
              <a:gd name="connsiteX1" fmla="*/ 14522 w 21600"/>
              <a:gd name="connsiteY1" fmla="*/ 0 h 21600"/>
              <a:gd name="connsiteX2" fmla="*/ 14155 w 21600"/>
              <a:gd name="connsiteY2" fmla="*/ 5325 h 21600"/>
              <a:gd name="connsiteX3" fmla="*/ 19361 w 21600"/>
              <a:gd name="connsiteY3" fmla="*/ 1192 h 21600"/>
              <a:gd name="connsiteX4" fmla="*/ 18156 w 21600"/>
              <a:gd name="connsiteY4" fmla="*/ 5955 h 21600"/>
              <a:gd name="connsiteX5" fmla="*/ 21097 w 21600"/>
              <a:gd name="connsiteY5" fmla="*/ 8137 h 21600"/>
              <a:gd name="connsiteX6" fmla="*/ 18515 w 21600"/>
              <a:gd name="connsiteY6" fmla="*/ 10475 h 21600"/>
              <a:gd name="connsiteX7" fmla="*/ 21600 w 21600"/>
              <a:gd name="connsiteY7" fmla="*/ 13290 h 21600"/>
              <a:gd name="connsiteX8" fmla="*/ 18072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580 w 21600"/>
              <a:gd name="connsiteY15" fmla="*/ 20066 h 21600"/>
              <a:gd name="connsiteX16" fmla="*/ 4795 w 21600"/>
              <a:gd name="connsiteY16" fmla="*/ 15298 h 21600"/>
              <a:gd name="connsiteX17" fmla="*/ 135 w 21600"/>
              <a:gd name="connsiteY17" fmla="*/ 14587 h 21600"/>
              <a:gd name="connsiteX18" fmla="*/ 1651 w 21600"/>
              <a:gd name="connsiteY18" fmla="*/ 12319 h 21600"/>
              <a:gd name="connsiteX19" fmla="*/ 0 w 21600"/>
              <a:gd name="connsiteY19" fmla="*/ 8615 h 21600"/>
              <a:gd name="connsiteX20" fmla="*/ 2121 w 21600"/>
              <a:gd name="connsiteY20" fmla="*/ 6801 h 21600"/>
              <a:gd name="connsiteX21" fmla="*/ 370 w 21600"/>
              <a:gd name="connsiteY21" fmla="*/ 2295 h 21600"/>
              <a:gd name="connsiteX22" fmla="*/ 4806 w 21600"/>
              <a:gd name="connsiteY22" fmla="*/ 5232 h 21600"/>
              <a:gd name="connsiteX23" fmla="*/ 8243 w 21600"/>
              <a:gd name="connsiteY23" fmla="*/ 118 h 21600"/>
              <a:gd name="connsiteX24" fmla="*/ 10800 w 21600"/>
              <a:gd name="connsiteY24" fmla="*/ 5800 h 21600"/>
              <a:gd name="connsiteX0" fmla="*/ 10800 w 21600"/>
              <a:gd name="connsiteY0" fmla="*/ 5800 h 21600"/>
              <a:gd name="connsiteX1" fmla="*/ 14522 w 21600"/>
              <a:gd name="connsiteY1" fmla="*/ 0 h 21600"/>
              <a:gd name="connsiteX2" fmla="*/ 14155 w 21600"/>
              <a:gd name="connsiteY2" fmla="*/ 5325 h 21600"/>
              <a:gd name="connsiteX3" fmla="*/ 19361 w 21600"/>
              <a:gd name="connsiteY3" fmla="*/ 1192 h 21600"/>
              <a:gd name="connsiteX4" fmla="*/ 18156 w 21600"/>
              <a:gd name="connsiteY4" fmla="*/ 5955 h 21600"/>
              <a:gd name="connsiteX5" fmla="*/ 21097 w 21600"/>
              <a:gd name="connsiteY5" fmla="*/ 8137 h 21600"/>
              <a:gd name="connsiteX6" fmla="*/ 18515 w 21600"/>
              <a:gd name="connsiteY6" fmla="*/ 10475 h 21600"/>
              <a:gd name="connsiteX7" fmla="*/ 21600 w 21600"/>
              <a:gd name="connsiteY7" fmla="*/ 13290 h 21600"/>
              <a:gd name="connsiteX8" fmla="*/ 18072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580 w 21600"/>
              <a:gd name="connsiteY15" fmla="*/ 20066 h 21600"/>
              <a:gd name="connsiteX16" fmla="*/ 4795 w 21600"/>
              <a:gd name="connsiteY16" fmla="*/ 15298 h 21600"/>
              <a:gd name="connsiteX17" fmla="*/ 135 w 21600"/>
              <a:gd name="connsiteY17" fmla="*/ 14587 h 21600"/>
              <a:gd name="connsiteX18" fmla="*/ 1651 w 21600"/>
              <a:gd name="connsiteY18" fmla="*/ 12319 h 21600"/>
              <a:gd name="connsiteX19" fmla="*/ 0 w 21600"/>
              <a:gd name="connsiteY19" fmla="*/ 8615 h 21600"/>
              <a:gd name="connsiteX20" fmla="*/ 2121 w 21600"/>
              <a:gd name="connsiteY20" fmla="*/ 6801 h 21600"/>
              <a:gd name="connsiteX21" fmla="*/ 2440 w 21600"/>
              <a:gd name="connsiteY21" fmla="*/ 1207 h 21600"/>
              <a:gd name="connsiteX22" fmla="*/ 4806 w 21600"/>
              <a:gd name="connsiteY22" fmla="*/ 5232 h 21600"/>
              <a:gd name="connsiteX23" fmla="*/ 8243 w 21600"/>
              <a:gd name="connsiteY23" fmla="*/ 118 h 21600"/>
              <a:gd name="connsiteX24" fmla="*/ 10800 w 21600"/>
              <a:gd name="connsiteY24" fmla="*/ 5800 h 21600"/>
              <a:gd name="connsiteX0" fmla="*/ 10665 w 21465"/>
              <a:gd name="connsiteY0" fmla="*/ 5800 h 21600"/>
              <a:gd name="connsiteX1" fmla="*/ 14387 w 21465"/>
              <a:gd name="connsiteY1" fmla="*/ 0 h 21600"/>
              <a:gd name="connsiteX2" fmla="*/ 14020 w 21465"/>
              <a:gd name="connsiteY2" fmla="*/ 5325 h 21600"/>
              <a:gd name="connsiteX3" fmla="*/ 19226 w 21465"/>
              <a:gd name="connsiteY3" fmla="*/ 1192 h 21600"/>
              <a:gd name="connsiteX4" fmla="*/ 18021 w 21465"/>
              <a:gd name="connsiteY4" fmla="*/ 5955 h 21600"/>
              <a:gd name="connsiteX5" fmla="*/ 20962 w 21465"/>
              <a:gd name="connsiteY5" fmla="*/ 8137 h 21600"/>
              <a:gd name="connsiteX6" fmla="*/ 18380 w 21465"/>
              <a:gd name="connsiteY6" fmla="*/ 10475 h 21600"/>
              <a:gd name="connsiteX7" fmla="*/ 21465 w 21465"/>
              <a:gd name="connsiteY7" fmla="*/ 13290 h 21600"/>
              <a:gd name="connsiteX8" fmla="*/ 17937 w 21465"/>
              <a:gd name="connsiteY8" fmla="*/ 12942 h 21600"/>
              <a:gd name="connsiteX9" fmla="*/ 18010 w 21465"/>
              <a:gd name="connsiteY9" fmla="*/ 18095 h 21600"/>
              <a:gd name="connsiteX10" fmla="*/ 13885 w 21465"/>
              <a:gd name="connsiteY10" fmla="*/ 14457 h 21600"/>
              <a:gd name="connsiteX11" fmla="*/ 13112 w 21465"/>
              <a:gd name="connsiteY11" fmla="*/ 19737 h 21600"/>
              <a:gd name="connsiteX12" fmla="*/ 10397 w 21465"/>
              <a:gd name="connsiteY12" fmla="*/ 14935 h 21600"/>
              <a:gd name="connsiteX13" fmla="*/ 8350 w 21465"/>
              <a:gd name="connsiteY13" fmla="*/ 21600 h 21600"/>
              <a:gd name="connsiteX14" fmla="*/ 7580 w 21465"/>
              <a:gd name="connsiteY14" fmla="*/ 15627 h 21600"/>
              <a:gd name="connsiteX15" fmla="*/ 4445 w 21465"/>
              <a:gd name="connsiteY15" fmla="*/ 20066 h 21600"/>
              <a:gd name="connsiteX16" fmla="*/ 4660 w 21465"/>
              <a:gd name="connsiteY16" fmla="*/ 15298 h 21600"/>
              <a:gd name="connsiteX17" fmla="*/ 0 w 21465"/>
              <a:gd name="connsiteY17" fmla="*/ 14587 h 21600"/>
              <a:gd name="connsiteX18" fmla="*/ 1516 w 21465"/>
              <a:gd name="connsiteY18" fmla="*/ 12319 h 21600"/>
              <a:gd name="connsiteX19" fmla="*/ 737 w 21465"/>
              <a:gd name="connsiteY19" fmla="*/ 5894 h 21600"/>
              <a:gd name="connsiteX20" fmla="*/ 1986 w 21465"/>
              <a:gd name="connsiteY20" fmla="*/ 6801 h 21600"/>
              <a:gd name="connsiteX21" fmla="*/ 2305 w 21465"/>
              <a:gd name="connsiteY21" fmla="*/ 1207 h 21600"/>
              <a:gd name="connsiteX22" fmla="*/ 4671 w 21465"/>
              <a:gd name="connsiteY22" fmla="*/ 5232 h 21600"/>
              <a:gd name="connsiteX23" fmla="*/ 8108 w 21465"/>
              <a:gd name="connsiteY23" fmla="*/ 118 h 21600"/>
              <a:gd name="connsiteX24" fmla="*/ 10665 w 21465"/>
              <a:gd name="connsiteY24" fmla="*/ 5800 h 21600"/>
              <a:gd name="connsiteX0" fmla="*/ 9928 w 20728"/>
              <a:gd name="connsiteY0" fmla="*/ 5800 h 21600"/>
              <a:gd name="connsiteX1" fmla="*/ 13650 w 20728"/>
              <a:gd name="connsiteY1" fmla="*/ 0 h 21600"/>
              <a:gd name="connsiteX2" fmla="*/ 13283 w 20728"/>
              <a:gd name="connsiteY2" fmla="*/ 5325 h 21600"/>
              <a:gd name="connsiteX3" fmla="*/ 18489 w 20728"/>
              <a:gd name="connsiteY3" fmla="*/ 1192 h 21600"/>
              <a:gd name="connsiteX4" fmla="*/ 17284 w 20728"/>
              <a:gd name="connsiteY4" fmla="*/ 5955 h 21600"/>
              <a:gd name="connsiteX5" fmla="*/ 20225 w 20728"/>
              <a:gd name="connsiteY5" fmla="*/ 8137 h 21600"/>
              <a:gd name="connsiteX6" fmla="*/ 17643 w 20728"/>
              <a:gd name="connsiteY6" fmla="*/ 10475 h 21600"/>
              <a:gd name="connsiteX7" fmla="*/ 20728 w 20728"/>
              <a:gd name="connsiteY7" fmla="*/ 13290 h 21600"/>
              <a:gd name="connsiteX8" fmla="*/ 17200 w 20728"/>
              <a:gd name="connsiteY8" fmla="*/ 12942 h 21600"/>
              <a:gd name="connsiteX9" fmla="*/ 17273 w 20728"/>
              <a:gd name="connsiteY9" fmla="*/ 18095 h 21600"/>
              <a:gd name="connsiteX10" fmla="*/ 13148 w 20728"/>
              <a:gd name="connsiteY10" fmla="*/ 14457 h 21600"/>
              <a:gd name="connsiteX11" fmla="*/ 12375 w 20728"/>
              <a:gd name="connsiteY11" fmla="*/ 19737 h 21600"/>
              <a:gd name="connsiteX12" fmla="*/ 9660 w 20728"/>
              <a:gd name="connsiteY12" fmla="*/ 14935 h 21600"/>
              <a:gd name="connsiteX13" fmla="*/ 7613 w 20728"/>
              <a:gd name="connsiteY13" fmla="*/ 21600 h 21600"/>
              <a:gd name="connsiteX14" fmla="*/ 6843 w 20728"/>
              <a:gd name="connsiteY14" fmla="*/ 15627 h 21600"/>
              <a:gd name="connsiteX15" fmla="*/ 3708 w 20728"/>
              <a:gd name="connsiteY15" fmla="*/ 20066 h 21600"/>
              <a:gd name="connsiteX16" fmla="*/ 3923 w 20728"/>
              <a:gd name="connsiteY16" fmla="*/ 15298 h 21600"/>
              <a:gd name="connsiteX17" fmla="*/ 62 w 20728"/>
              <a:gd name="connsiteY17" fmla="*/ 18124 h 21600"/>
              <a:gd name="connsiteX18" fmla="*/ 779 w 20728"/>
              <a:gd name="connsiteY18" fmla="*/ 12319 h 21600"/>
              <a:gd name="connsiteX19" fmla="*/ 0 w 20728"/>
              <a:gd name="connsiteY19" fmla="*/ 5894 h 21600"/>
              <a:gd name="connsiteX20" fmla="*/ 1249 w 20728"/>
              <a:gd name="connsiteY20" fmla="*/ 6801 h 21600"/>
              <a:gd name="connsiteX21" fmla="*/ 1568 w 20728"/>
              <a:gd name="connsiteY21" fmla="*/ 1207 h 21600"/>
              <a:gd name="connsiteX22" fmla="*/ 3934 w 20728"/>
              <a:gd name="connsiteY22" fmla="*/ 5232 h 21600"/>
              <a:gd name="connsiteX23" fmla="*/ 7371 w 20728"/>
              <a:gd name="connsiteY23" fmla="*/ 118 h 21600"/>
              <a:gd name="connsiteX24" fmla="*/ 9928 w 20728"/>
              <a:gd name="connsiteY24" fmla="*/ 5800 h 21600"/>
              <a:gd name="connsiteX0" fmla="*/ 9928 w 20728"/>
              <a:gd name="connsiteY0" fmla="*/ 5800 h 21600"/>
              <a:gd name="connsiteX1" fmla="*/ 13650 w 20728"/>
              <a:gd name="connsiteY1" fmla="*/ 0 h 21600"/>
              <a:gd name="connsiteX2" fmla="*/ 13283 w 20728"/>
              <a:gd name="connsiteY2" fmla="*/ 5325 h 21600"/>
              <a:gd name="connsiteX3" fmla="*/ 18489 w 20728"/>
              <a:gd name="connsiteY3" fmla="*/ 1192 h 21600"/>
              <a:gd name="connsiteX4" fmla="*/ 17284 w 20728"/>
              <a:gd name="connsiteY4" fmla="*/ 5955 h 21600"/>
              <a:gd name="connsiteX5" fmla="*/ 20225 w 20728"/>
              <a:gd name="connsiteY5" fmla="*/ 8137 h 21600"/>
              <a:gd name="connsiteX6" fmla="*/ 17643 w 20728"/>
              <a:gd name="connsiteY6" fmla="*/ 10475 h 21600"/>
              <a:gd name="connsiteX7" fmla="*/ 20728 w 20728"/>
              <a:gd name="connsiteY7" fmla="*/ 13290 h 21600"/>
              <a:gd name="connsiteX8" fmla="*/ 17200 w 20728"/>
              <a:gd name="connsiteY8" fmla="*/ 12942 h 21600"/>
              <a:gd name="connsiteX9" fmla="*/ 17273 w 20728"/>
              <a:gd name="connsiteY9" fmla="*/ 18095 h 21600"/>
              <a:gd name="connsiteX10" fmla="*/ 13148 w 20728"/>
              <a:gd name="connsiteY10" fmla="*/ 14457 h 21600"/>
              <a:gd name="connsiteX11" fmla="*/ 12375 w 20728"/>
              <a:gd name="connsiteY11" fmla="*/ 19737 h 21600"/>
              <a:gd name="connsiteX12" fmla="*/ 9660 w 20728"/>
              <a:gd name="connsiteY12" fmla="*/ 14935 h 21600"/>
              <a:gd name="connsiteX13" fmla="*/ 7613 w 20728"/>
              <a:gd name="connsiteY13" fmla="*/ 21600 h 21600"/>
              <a:gd name="connsiteX14" fmla="*/ 6843 w 20728"/>
              <a:gd name="connsiteY14" fmla="*/ 15627 h 21600"/>
              <a:gd name="connsiteX15" fmla="*/ 3708 w 20728"/>
              <a:gd name="connsiteY15" fmla="*/ 20066 h 21600"/>
              <a:gd name="connsiteX16" fmla="*/ 3923 w 20728"/>
              <a:gd name="connsiteY16" fmla="*/ 15298 h 21600"/>
              <a:gd name="connsiteX17" fmla="*/ 62 w 20728"/>
              <a:gd name="connsiteY17" fmla="*/ 18124 h 21600"/>
              <a:gd name="connsiteX18" fmla="*/ 779 w 20728"/>
              <a:gd name="connsiteY18" fmla="*/ 12319 h 21600"/>
              <a:gd name="connsiteX19" fmla="*/ 0 w 20728"/>
              <a:gd name="connsiteY19" fmla="*/ 5894 h 21600"/>
              <a:gd name="connsiteX20" fmla="*/ 1249 w 20728"/>
              <a:gd name="connsiteY20" fmla="*/ 6801 h 21600"/>
              <a:gd name="connsiteX21" fmla="*/ 2476 w 20728"/>
              <a:gd name="connsiteY21" fmla="*/ 663 h 21600"/>
              <a:gd name="connsiteX22" fmla="*/ 3934 w 20728"/>
              <a:gd name="connsiteY22" fmla="*/ 5232 h 21600"/>
              <a:gd name="connsiteX23" fmla="*/ 7371 w 20728"/>
              <a:gd name="connsiteY23" fmla="*/ 118 h 21600"/>
              <a:gd name="connsiteX24" fmla="*/ 9928 w 20728"/>
              <a:gd name="connsiteY24" fmla="*/ 5800 h 21600"/>
              <a:gd name="connsiteX0" fmla="*/ 9928 w 20728"/>
              <a:gd name="connsiteY0" fmla="*/ 5800 h 21600"/>
              <a:gd name="connsiteX1" fmla="*/ 13650 w 20728"/>
              <a:gd name="connsiteY1" fmla="*/ 0 h 21600"/>
              <a:gd name="connsiteX2" fmla="*/ 13283 w 20728"/>
              <a:gd name="connsiteY2" fmla="*/ 5325 h 21600"/>
              <a:gd name="connsiteX3" fmla="*/ 18489 w 20728"/>
              <a:gd name="connsiteY3" fmla="*/ 1192 h 21600"/>
              <a:gd name="connsiteX4" fmla="*/ 17284 w 20728"/>
              <a:gd name="connsiteY4" fmla="*/ 5955 h 21600"/>
              <a:gd name="connsiteX5" fmla="*/ 20225 w 20728"/>
              <a:gd name="connsiteY5" fmla="*/ 8137 h 21600"/>
              <a:gd name="connsiteX6" fmla="*/ 17643 w 20728"/>
              <a:gd name="connsiteY6" fmla="*/ 10475 h 21600"/>
              <a:gd name="connsiteX7" fmla="*/ 20728 w 20728"/>
              <a:gd name="connsiteY7" fmla="*/ 13290 h 21600"/>
              <a:gd name="connsiteX8" fmla="*/ 17200 w 20728"/>
              <a:gd name="connsiteY8" fmla="*/ 12942 h 21600"/>
              <a:gd name="connsiteX9" fmla="*/ 17273 w 20728"/>
              <a:gd name="connsiteY9" fmla="*/ 18095 h 21600"/>
              <a:gd name="connsiteX10" fmla="*/ 13148 w 20728"/>
              <a:gd name="connsiteY10" fmla="*/ 14457 h 21600"/>
              <a:gd name="connsiteX11" fmla="*/ 12375 w 20728"/>
              <a:gd name="connsiteY11" fmla="*/ 19737 h 21600"/>
              <a:gd name="connsiteX12" fmla="*/ 9660 w 20728"/>
              <a:gd name="connsiteY12" fmla="*/ 14935 h 21600"/>
              <a:gd name="connsiteX13" fmla="*/ 7613 w 20728"/>
              <a:gd name="connsiteY13" fmla="*/ 21600 h 21600"/>
              <a:gd name="connsiteX14" fmla="*/ 6843 w 20728"/>
              <a:gd name="connsiteY14" fmla="*/ 15627 h 21600"/>
              <a:gd name="connsiteX15" fmla="*/ 3708 w 20728"/>
              <a:gd name="connsiteY15" fmla="*/ 20066 h 21600"/>
              <a:gd name="connsiteX16" fmla="*/ 3923 w 20728"/>
              <a:gd name="connsiteY16" fmla="*/ 15298 h 21600"/>
              <a:gd name="connsiteX17" fmla="*/ 62 w 20728"/>
              <a:gd name="connsiteY17" fmla="*/ 18124 h 21600"/>
              <a:gd name="connsiteX18" fmla="*/ 2268 w 20728"/>
              <a:gd name="connsiteY18" fmla="*/ 12047 h 21600"/>
              <a:gd name="connsiteX19" fmla="*/ 0 w 20728"/>
              <a:gd name="connsiteY19" fmla="*/ 5894 h 21600"/>
              <a:gd name="connsiteX20" fmla="*/ 1249 w 20728"/>
              <a:gd name="connsiteY20" fmla="*/ 6801 h 21600"/>
              <a:gd name="connsiteX21" fmla="*/ 2476 w 20728"/>
              <a:gd name="connsiteY21" fmla="*/ 663 h 21600"/>
              <a:gd name="connsiteX22" fmla="*/ 3934 w 20728"/>
              <a:gd name="connsiteY22" fmla="*/ 5232 h 21600"/>
              <a:gd name="connsiteX23" fmla="*/ 7371 w 20728"/>
              <a:gd name="connsiteY23" fmla="*/ 118 h 21600"/>
              <a:gd name="connsiteX24" fmla="*/ 9928 w 20728"/>
              <a:gd name="connsiteY24" fmla="*/ 5800 h 21600"/>
              <a:gd name="connsiteX0" fmla="*/ 9928 w 20728"/>
              <a:gd name="connsiteY0" fmla="*/ 5800 h 21600"/>
              <a:gd name="connsiteX1" fmla="*/ 13650 w 20728"/>
              <a:gd name="connsiteY1" fmla="*/ 0 h 21600"/>
              <a:gd name="connsiteX2" fmla="*/ 13283 w 20728"/>
              <a:gd name="connsiteY2" fmla="*/ 5325 h 21600"/>
              <a:gd name="connsiteX3" fmla="*/ 18489 w 20728"/>
              <a:gd name="connsiteY3" fmla="*/ 1192 h 21600"/>
              <a:gd name="connsiteX4" fmla="*/ 17284 w 20728"/>
              <a:gd name="connsiteY4" fmla="*/ 5955 h 21600"/>
              <a:gd name="connsiteX5" fmla="*/ 20225 w 20728"/>
              <a:gd name="connsiteY5" fmla="*/ 8137 h 21600"/>
              <a:gd name="connsiteX6" fmla="*/ 17643 w 20728"/>
              <a:gd name="connsiteY6" fmla="*/ 10475 h 21600"/>
              <a:gd name="connsiteX7" fmla="*/ 20728 w 20728"/>
              <a:gd name="connsiteY7" fmla="*/ 13290 h 21600"/>
              <a:gd name="connsiteX8" fmla="*/ 17200 w 20728"/>
              <a:gd name="connsiteY8" fmla="*/ 12942 h 21600"/>
              <a:gd name="connsiteX9" fmla="*/ 17273 w 20728"/>
              <a:gd name="connsiteY9" fmla="*/ 18095 h 21600"/>
              <a:gd name="connsiteX10" fmla="*/ 13148 w 20728"/>
              <a:gd name="connsiteY10" fmla="*/ 14457 h 21600"/>
              <a:gd name="connsiteX11" fmla="*/ 12375 w 20728"/>
              <a:gd name="connsiteY11" fmla="*/ 19737 h 21600"/>
              <a:gd name="connsiteX12" fmla="*/ 9660 w 20728"/>
              <a:gd name="connsiteY12" fmla="*/ 14935 h 21600"/>
              <a:gd name="connsiteX13" fmla="*/ 7613 w 20728"/>
              <a:gd name="connsiteY13" fmla="*/ 21600 h 21600"/>
              <a:gd name="connsiteX14" fmla="*/ 6843 w 20728"/>
              <a:gd name="connsiteY14" fmla="*/ 15627 h 21600"/>
              <a:gd name="connsiteX15" fmla="*/ 3708 w 20728"/>
              <a:gd name="connsiteY15" fmla="*/ 20066 h 21600"/>
              <a:gd name="connsiteX16" fmla="*/ 3923 w 20728"/>
              <a:gd name="connsiteY16" fmla="*/ 15298 h 21600"/>
              <a:gd name="connsiteX17" fmla="*/ 62 w 20728"/>
              <a:gd name="connsiteY17" fmla="*/ 18124 h 21600"/>
              <a:gd name="connsiteX18" fmla="*/ 2268 w 20728"/>
              <a:gd name="connsiteY18" fmla="*/ 12047 h 21600"/>
              <a:gd name="connsiteX19" fmla="*/ 0 w 20728"/>
              <a:gd name="connsiteY19" fmla="*/ 5894 h 21600"/>
              <a:gd name="connsiteX20" fmla="*/ 1975 w 20728"/>
              <a:gd name="connsiteY20" fmla="*/ 6529 h 21600"/>
              <a:gd name="connsiteX21" fmla="*/ 2476 w 20728"/>
              <a:gd name="connsiteY21" fmla="*/ 663 h 21600"/>
              <a:gd name="connsiteX22" fmla="*/ 3934 w 20728"/>
              <a:gd name="connsiteY22" fmla="*/ 5232 h 21600"/>
              <a:gd name="connsiteX23" fmla="*/ 7371 w 20728"/>
              <a:gd name="connsiteY23" fmla="*/ 118 h 21600"/>
              <a:gd name="connsiteX24" fmla="*/ 9928 w 20728"/>
              <a:gd name="connsiteY24" fmla="*/ 5800 h 21600"/>
              <a:gd name="connsiteX0" fmla="*/ 9928 w 20728"/>
              <a:gd name="connsiteY0" fmla="*/ 5800 h 21600"/>
              <a:gd name="connsiteX1" fmla="*/ 13650 w 20728"/>
              <a:gd name="connsiteY1" fmla="*/ 0 h 21600"/>
              <a:gd name="connsiteX2" fmla="*/ 13283 w 20728"/>
              <a:gd name="connsiteY2" fmla="*/ 5325 h 21600"/>
              <a:gd name="connsiteX3" fmla="*/ 18489 w 20728"/>
              <a:gd name="connsiteY3" fmla="*/ 1192 h 21600"/>
              <a:gd name="connsiteX4" fmla="*/ 17284 w 20728"/>
              <a:gd name="connsiteY4" fmla="*/ 5955 h 21600"/>
              <a:gd name="connsiteX5" fmla="*/ 20225 w 20728"/>
              <a:gd name="connsiteY5" fmla="*/ 8137 h 21600"/>
              <a:gd name="connsiteX6" fmla="*/ 17643 w 20728"/>
              <a:gd name="connsiteY6" fmla="*/ 10475 h 21600"/>
              <a:gd name="connsiteX7" fmla="*/ 20728 w 20728"/>
              <a:gd name="connsiteY7" fmla="*/ 13290 h 21600"/>
              <a:gd name="connsiteX8" fmla="*/ 17200 w 20728"/>
              <a:gd name="connsiteY8" fmla="*/ 12942 h 21600"/>
              <a:gd name="connsiteX9" fmla="*/ 17273 w 20728"/>
              <a:gd name="connsiteY9" fmla="*/ 18095 h 21600"/>
              <a:gd name="connsiteX10" fmla="*/ 13148 w 20728"/>
              <a:gd name="connsiteY10" fmla="*/ 14457 h 21600"/>
              <a:gd name="connsiteX11" fmla="*/ 12375 w 20728"/>
              <a:gd name="connsiteY11" fmla="*/ 19737 h 21600"/>
              <a:gd name="connsiteX12" fmla="*/ 9660 w 20728"/>
              <a:gd name="connsiteY12" fmla="*/ 14935 h 21600"/>
              <a:gd name="connsiteX13" fmla="*/ 7613 w 20728"/>
              <a:gd name="connsiteY13" fmla="*/ 21600 h 21600"/>
              <a:gd name="connsiteX14" fmla="*/ 6843 w 20728"/>
              <a:gd name="connsiteY14" fmla="*/ 15627 h 21600"/>
              <a:gd name="connsiteX15" fmla="*/ 3708 w 20728"/>
              <a:gd name="connsiteY15" fmla="*/ 20066 h 21600"/>
              <a:gd name="connsiteX16" fmla="*/ 3923 w 20728"/>
              <a:gd name="connsiteY16" fmla="*/ 15298 h 21600"/>
              <a:gd name="connsiteX17" fmla="*/ 62 w 20728"/>
              <a:gd name="connsiteY17" fmla="*/ 18124 h 21600"/>
              <a:gd name="connsiteX18" fmla="*/ 2268 w 20728"/>
              <a:gd name="connsiteY18" fmla="*/ 12047 h 21600"/>
              <a:gd name="connsiteX19" fmla="*/ 0 w 20728"/>
              <a:gd name="connsiteY19" fmla="*/ 5894 h 21600"/>
              <a:gd name="connsiteX20" fmla="*/ 1975 w 20728"/>
              <a:gd name="connsiteY20" fmla="*/ 6529 h 21600"/>
              <a:gd name="connsiteX21" fmla="*/ 2476 w 20728"/>
              <a:gd name="connsiteY21" fmla="*/ 663 h 21600"/>
              <a:gd name="connsiteX22" fmla="*/ 4806 w 20728"/>
              <a:gd name="connsiteY22" fmla="*/ 6320 h 21600"/>
              <a:gd name="connsiteX23" fmla="*/ 7371 w 20728"/>
              <a:gd name="connsiteY23" fmla="*/ 118 h 21600"/>
              <a:gd name="connsiteX24" fmla="*/ 9928 w 20728"/>
              <a:gd name="connsiteY24" fmla="*/ 580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728" h="21600">
                <a:moveTo>
                  <a:pt x="9928" y="5800"/>
                </a:moveTo>
                <a:lnTo>
                  <a:pt x="13650" y="0"/>
                </a:lnTo>
                <a:cubicBezTo>
                  <a:pt x="13528" y="1775"/>
                  <a:pt x="13405" y="3550"/>
                  <a:pt x="13283" y="5325"/>
                </a:cubicBezTo>
                <a:lnTo>
                  <a:pt x="18489" y="1192"/>
                </a:lnTo>
                <a:lnTo>
                  <a:pt x="17284" y="5955"/>
                </a:lnTo>
                <a:lnTo>
                  <a:pt x="20225" y="8137"/>
                </a:lnTo>
                <a:lnTo>
                  <a:pt x="17643" y="10475"/>
                </a:lnTo>
                <a:lnTo>
                  <a:pt x="20728" y="13290"/>
                </a:lnTo>
                <a:lnTo>
                  <a:pt x="17200" y="12942"/>
                </a:lnTo>
                <a:cubicBezTo>
                  <a:pt x="17224" y="14660"/>
                  <a:pt x="17249" y="16377"/>
                  <a:pt x="17273" y="18095"/>
                </a:cubicBezTo>
                <a:lnTo>
                  <a:pt x="13148" y="14457"/>
                </a:lnTo>
                <a:lnTo>
                  <a:pt x="12375" y="19737"/>
                </a:lnTo>
                <a:lnTo>
                  <a:pt x="9660" y="14935"/>
                </a:lnTo>
                <a:lnTo>
                  <a:pt x="7613" y="21600"/>
                </a:lnTo>
                <a:cubicBezTo>
                  <a:pt x="7356" y="19609"/>
                  <a:pt x="7100" y="17618"/>
                  <a:pt x="6843" y="15627"/>
                </a:cubicBezTo>
                <a:lnTo>
                  <a:pt x="3708" y="20066"/>
                </a:lnTo>
                <a:cubicBezTo>
                  <a:pt x="3780" y="18477"/>
                  <a:pt x="3851" y="16887"/>
                  <a:pt x="3923" y="15298"/>
                </a:cubicBezTo>
                <a:lnTo>
                  <a:pt x="62" y="18124"/>
                </a:lnTo>
                <a:lnTo>
                  <a:pt x="2268" y="12047"/>
                </a:lnTo>
                <a:lnTo>
                  <a:pt x="0" y="5894"/>
                </a:lnTo>
                <a:lnTo>
                  <a:pt x="1975" y="6529"/>
                </a:lnTo>
                <a:cubicBezTo>
                  <a:pt x="2081" y="4664"/>
                  <a:pt x="2370" y="2528"/>
                  <a:pt x="2476" y="663"/>
                </a:cubicBezTo>
                <a:lnTo>
                  <a:pt x="4806" y="6320"/>
                </a:lnTo>
                <a:lnTo>
                  <a:pt x="7371" y="118"/>
                </a:lnTo>
                <a:lnTo>
                  <a:pt x="9928" y="5800"/>
                </a:lnTo>
                <a:close/>
              </a:path>
            </a:pathLst>
          </a:custGeom>
          <a:solidFill>
            <a:srgbClr val="FF66CC"/>
          </a:solidFill>
          <a:ln w="25400">
            <a:noFill/>
            <a:round/>
            <a:headEnd/>
            <a:tailEnd type="triangle" w="med" len="med"/>
          </a:ln>
          <a:effectLst/>
        </p:spPr>
        <p:txBody>
          <a:bodyPr lIns="82928" tIns="41464" rIns="82928" bIns="41464" anchor="ctr"/>
          <a:lstStyle/>
          <a:p>
            <a:pPr algn="ctr" fontAlgn="base">
              <a:spcBef>
                <a:spcPct val="0"/>
              </a:spcBef>
              <a:spcAft>
                <a:spcPct val="0"/>
              </a:spcAft>
              <a:defRPr/>
            </a:pPr>
            <a:r>
              <a:rPr lang="ja-JP" altLang="en-US" dirty="0">
                <a:solidFill>
                  <a:schemeClr val="bg1"/>
                </a:solidFill>
                <a:latin typeface="HGS創英角ｺﾞｼｯｸUB" panose="020B0900000000000000" pitchFamily="50" charset="-128"/>
                <a:ea typeface="HGS創英角ｺﾞｼｯｸUB" panose="020B0900000000000000" pitchFamily="50" charset="-128"/>
              </a:rPr>
              <a:t>事　故　発　生</a:t>
            </a:r>
          </a:p>
        </p:txBody>
      </p:sp>
      <p:sp>
        <p:nvSpPr>
          <p:cNvPr id="10" name="額縁 9"/>
          <p:cNvSpPr/>
          <p:nvPr/>
        </p:nvSpPr>
        <p:spPr>
          <a:xfrm>
            <a:off x="119247" y="2155049"/>
            <a:ext cx="5400000" cy="576000"/>
          </a:xfrm>
          <a:prstGeom prst="bevel">
            <a:avLst/>
          </a:prstGeom>
          <a:gradFill>
            <a:gsLst>
              <a:gs pos="0">
                <a:srgbClr val="FF66CC"/>
              </a:gs>
              <a:gs pos="51000">
                <a:srgbClr val="FFCCFF"/>
              </a:gs>
              <a:gs pos="100000">
                <a:schemeClr val="accent3">
                  <a:tint val="15000"/>
                  <a:satMod val="350000"/>
                </a:schemeClr>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fontAlgn="base">
              <a:spcBef>
                <a:spcPct val="0"/>
              </a:spcBef>
              <a:spcAft>
                <a:spcPct val="0"/>
              </a:spcAft>
              <a:defRPr/>
            </a:pPr>
            <a:r>
              <a:rPr lang="ja-JP" altLang="en-US" sz="2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②　事故発生直後の対応</a:t>
            </a:r>
          </a:p>
        </p:txBody>
      </p:sp>
      <p:sp>
        <p:nvSpPr>
          <p:cNvPr id="11" name="額縁 10"/>
          <p:cNvSpPr/>
          <p:nvPr/>
        </p:nvSpPr>
        <p:spPr>
          <a:xfrm>
            <a:off x="119247" y="3212977"/>
            <a:ext cx="5400000" cy="576000"/>
          </a:xfrm>
          <a:prstGeom prst="bevel">
            <a:avLst/>
          </a:prstGeom>
          <a:gradFill>
            <a:gsLst>
              <a:gs pos="0">
                <a:srgbClr val="FF66CC"/>
              </a:gs>
              <a:gs pos="51000">
                <a:srgbClr val="FFCCFF"/>
              </a:gs>
              <a:gs pos="100000">
                <a:schemeClr val="accent3">
                  <a:tint val="15000"/>
                  <a:satMod val="350000"/>
                </a:schemeClr>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fontAlgn="base">
              <a:spcBef>
                <a:spcPct val="0"/>
              </a:spcBef>
              <a:spcAft>
                <a:spcPct val="0"/>
              </a:spcAft>
              <a:defRPr/>
            </a:pPr>
            <a:r>
              <a:rPr lang="ja-JP" altLang="en-US" sz="2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③　初期対応時の対応</a:t>
            </a:r>
          </a:p>
        </p:txBody>
      </p:sp>
      <p:sp>
        <p:nvSpPr>
          <p:cNvPr id="21" name="額縁 20"/>
          <p:cNvSpPr/>
          <p:nvPr/>
        </p:nvSpPr>
        <p:spPr>
          <a:xfrm>
            <a:off x="119247" y="6027239"/>
            <a:ext cx="5400000" cy="576000"/>
          </a:xfrm>
          <a:prstGeom prst="bevel">
            <a:avLst/>
          </a:prstGeom>
          <a:gradFill>
            <a:gsLst>
              <a:gs pos="0">
                <a:srgbClr val="FF66CC"/>
              </a:gs>
              <a:gs pos="51000">
                <a:srgbClr val="FFCCFF"/>
              </a:gs>
              <a:gs pos="100000">
                <a:schemeClr val="accent3">
                  <a:tint val="15000"/>
                  <a:satMod val="350000"/>
                </a:schemeClr>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fontAlgn="base">
              <a:spcBef>
                <a:spcPct val="0"/>
              </a:spcBef>
              <a:spcAft>
                <a:spcPct val="0"/>
              </a:spcAft>
              <a:defRPr/>
            </a:pPr>
            <a:r>
              <a:rPr lang="ja-JP" altLang="en-US" sz="2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⑤　再発防止策の策定・実施</a:t>
            </a:r>
          </a:p>
        </p:txBody>
      </p:sp>
      <p:sp>
        <p:nvSpPr>
          <p:cNvPr id="23" name="下矢印 22"/>
          <p:cNvSpPr/>
          <p:nvPr/>
        </p:nvSpPr>
        <p:spPr>
          <a:xfrm>
            <a:off x="3885187" y="2811115"/>
            <a:ext cx="1634060" cy="348395"/>
          </a:xfrm>
          <a:prstGeom prst="downArrow">
            <a:avLst>
              <a:gd name="adj1" fmla="val 50000"/>
              <a:gd name="adj2" fmla="val 53231"/>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algn="ctr" fontAlgn="base">
              <a:spcBef>
                <a:spcPct val="0"/>
              </a:spcBef>
              <a:spcAft>
                <a:spcPct val="0"/>
              </a:spcAft>
              <a:defRPr/>
            </a:pPr>
            <a:endParaRPr lang="ja-JP" altLang="en-US">
              <a:solidFill>
                <a:prstClr val="white"/>
              </a:solidFill>
            </a:endParaRPr>
          </a:p>
        </p:txBody>
      </p:sp>
      <p:sp>
        <p:nvSpPr>
          <p:cNvPr id="27" name="額縁 26"/>
          <p:cNvSpPr/>
          <p:nvPr/>
        </p:nvSpPr>
        <p:spPr>
          <a:xfrm>
            <a:off x="119247" y="847462"/>
            <a:ext cx="5400000" cy="576000"/>
          </a:xfrm>
          <a:prstGeom prst="bevel">
            <a:avLst/>
          </a:prstGeom>
          <a:gradFill>
            <a:gsLst>
              <a:gs pos="0">
                <a:srgbClr val="99FF33"/>
              </a:gs>
              <a:gs pos="51000">
                <a:schemeClr val="accent3">
                  <a:tint val="37000"/>
                  <a:satMod val="300000"/>
                </a:schemeClr>
              </a:gs>
              <a:gs pos="100000">
                <a:schemeClr val="accent3">
                  <a:tint val="15000"/>
                  <a:satMod val="350000"/>
                </a:schemeClr>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fontAlgn="base">
              <a:spcBef>
                <a:spcPct val="0"/>
              </a:spcBef>
              <a:spcAft>
                <a:spcPct val="0"/>
              </a:spcAft>
              <a:defRPr/>
            </a:pPr>
            <a:r>
              <a:rPr lang="ja-JP" altLang="en-US" sz="2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　未然防止のための取組</a:t>
            </a:r>
          </a:p>
        </p:txBody>
      </p:sp>
      <p:sp>
        <p:nvSpPr>
          <p:cNvPr id="30" name="円/楕円 59"/>
          <p:cNvSpPr>
            <a:spLocks noChangeArrowheads="1"/>
          </p:cNvSpPr>
          <p:nvPr/>
        </p:nvSpPr>
        <p:spPr bwMode="auto">
          <a:xfrm>
            <a:off x="131321" y="4432423"/>
            <a:ext cx="3840284" cy="603146"/>
          </a:xfrm>
          <a:prstGeom prst="ellipse">
            <a:avLst/>
          </a:prstGeom>
          <a:solidFill>
            <a:srgbClr val="FFFF00">
              <a:alpha val="49804"/>
            </a:srgbClr>
          </a:solidFill>
          <a:ln>
            <a:noFill/>
          </a:ln>
        </p:spPr>
        <p:txBody>
          <a:bodyPr lIns="82928" tIns="41464" rIns="82928" bIns="41464"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pPr>
            <a:r>
              <a:rPr lang="ja-JP" altLang="en-US" sz="1400" dirty="0">
                <a:solidFill>
                  <a:prstClr val="black"/>
                </a:solidFill>
                <a:latin typeface="HGS明朝E" panose="02020900000000000000" pitchFamily="18" charset="-128"/>
                <a:ea typeface="HGS明朝E" panose="02020900000000000000" pitchFamily="18" charset="-128"/>
              </a:rPr>
              <a:t>学校の設置者による</a:t>
            </a:r>
            <a:endParaRPr lang="en-US" altLang="ja-JP" sz="1400" dirty="0">
              <a:solidFill>
                <a:prstClr val="black"/>
              </a:solidFill>
              <a:latin typeface="HGS明朝E" panose="02020900000000000000" pitchFamily="18" charset="-128"/>
              <a:ea typeface="HGS明朝E" panose="02020900000000000000" pitchFamily="18" charset="-128"/>
            </a:endParaRPr>
          </a:p>
          <a:p>
            <a:pPr algn="ctr" eaLnBrk="1" fontAlgn="base" hangingPunct="1">
              <a:spcBef>
                <a:spcPct val="0"/>
              </a:spcBef>
              <a:spcAft>
                <a:spcPct val="0"/>
              </a:spcAft>
              <a:buFontTx/>
              <a:buNone/>
            </a:pPr>
            <a:r>
              <a:rPr lang="ja-JP" altLang="en-US" sz="1400" dirty="0">
                <a:solidFill>
                  <a:prstClr val="black"/>
                </a:solidFill>
                <a:latin typeface="HGS明朝E" panose="02020900000000000000" pitchFamily="18" charset="-128"/>
                <a:ea typeface="HGS明朝E" panose="02020900000000000000" pitchFamily="18" charset="-128"/>
              </a:rPr>
              <a:t>詳細調査への移行の判断</a:t>
            </a:r>
          </a:p>
        </p:txBody>
      </p:sp>
      <p:sp>
        <p:nvSpPr>
          <p:cNvPr id="31" name="額縁 30"/>
          <p:cNvSpPr/>
          <p:nvPr/>
        </p:nvSpPr>
        <p:spPr>
          <a:xfrm>
            <a:off x="119247" y="5037644"/>
            <a:ext cx="5400000" cy="576000"/>
          </a:xfrm>
          <a:prstGeom prst="bevel">
            <a:avLst/>
          </a:prstGeom>
          <a:gradFill>
            <a:gsLst>
              <a:gs pos="0">
                <a:srgbClr val="FF66CC"/>
              </a:gs>
              <a:gs pos="51000">
                <a:srgbClr val="FFCCFF"/>
              </a:gs>
              <a:gs pos="100000">
                <a:schemeClr val="accent3">
                  <a:tint val="15000"/>
                  <a:satMod val="350000"/>
                </a:schemeClr>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fontAlgn="base">
              <a:spcBef>
                <a:spcPct val="0"/>
              </a:spcBef>
              <a:spcAft>
                <a:spcPct val="0"/>
              </a:spcAft>
              <a:defRPr/>
            </a:pPr>
            <a:r>
              <a:rPr lang="ja-JP" altLang="en-US" sz="2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④　詳細調査の実施</a:t>
            </a:r>
          </a:p>
        </p:txBody>
      </p:sp>
      <p:sp>
        <p:nvSpPr>
          <p:cNvPr id="32" name="正方形/長方形 31"/>
          <p:cNvSpPr/>
          <p:nvPr/>
        </p:nvSpPr>
        <p:spPr>
          <a:xfrm>
            <a:off x="338521" y="3853675"/>
            <a:ext cx="3648075" cy="352425"/>
          </a:xfrm>
          <a:prstGeom prst="rect">
            <a:avLst/>
          </a:prstGeom>
          <a:solidFill>
            <a:srgbClr val="FFCCFF"/>
          </a:solidFill>
          <a:ln w="19050">
            <a:prstDash val="solid"/>
          </a:ln>
        </p:spPr>
        <p:style>
          <a:lnRef idx="2">
            <a:schemeClr val="dk1"/>
          </a:lnRef>
          <a:fillRef idx="1">
            <a:schemeClr val="lt1"/>
          </a:fillRef>
          <a:effectRef idx="0">
            <a:schemeClr val="dk1"/>
          </a:effectRef>
          <a:fontRef idx="minor">
            <a:schemeClr val="dk1"/>
          </a:fontRef>
        </p:style>
        <p:txBody>
          <a:bodyPr rot="0" spcFirstLastPara="0" vert="horz" wrap="square" lIns="80147" tIns="40074" rIns="80147" bIns="40074" numCol="1" spcCol="0" rtlCol="0" fromWordArt="0" anchor="ctr" anchorCtr="0" forceAA="0" compatLnSpc="1">
            <a:prstTxWarp prst="textNoShape">
              <a:avLst/>
            </a:prstTxWarp>
            <a:noAutofit/>
          </a:bodyPr>
          <a:lstStyle/>
          <a:p>
            <a:pPr marL="79034"/>
            <a:r>
              <a:rPr lang="ja-JP" kern="100" dirty="0">
                <a:effectLst/>
                <a:ea typeface="HG丸ｺﾞｼｯｸM-PRO"/>
                <a:cs typeface="Times New Roman"/>
              </a:rPr>
              <a:t>■　学校による基本調査の実施</a:t>
            </a:r>
            <a:endParaRPr lang="ja-JP" altLang="en-US" sz="1200" kern="100" dirty="0">
              <a:ea typeface="ＭＳ 明朝"/>
              <a:cs typeface="Times New Roman"/>
            </a:endParaRPr>
          </a:p>
        </p:txBody>
      </p:sp>
      <p:sp>
        <p:nvSpPr>
          <p:cNvPr id="33" name="下矢印 32"/>
          <p:cNvSpPr/>
          <p:nvPr/>
        </p:nvSpPr>
        <p:spPr>
          <a:xfrm>
            <a:off x="3885187" y="3866601"/>
            <a:ext cx="1634060" cy="1159361"/>
          </a:xfrm>
          <a:prstGeom prst="downArrow">
            <a:avLst>
              <a:gd name="adj1" fmla="val 50000"/>
              <a:gd name="adj2" fmla="val 35306"/>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algn="ctr" fontAlgn="base">
              <a:spcBef>
                <a:spcPct val="0"/>
              </a:spcBef>
              <a:spcAft>
                <a:spcPct val="0"/>
              </a:spcAft>
              <a:defRPr/>
            </a:pPr>
            <a:endParaRPr lang="ja-JP" altLang="en-US">
              <a:solidFill>
                <a:prstClr val="white"/>
              </a:solidFill>
            </a:endParaRPr>
          </a:p>
        </p:txBody>
      </p:sp>
      <p:sp>
        <p:nvSpPr>
          <p:cNvPr id="34" name="下矢印 33"/>
          <p:cNvSpPr/>
          <p:nvPr/>
        </p:nvSpPr>
        <p:spPr>
          <a:xfrm>
            <a:off x="3885187" y="5657720"/>
            <a:ext cx="1634060" cy="348395"/>
          </a:xfrm>
          <a:prstGeom prst="downArrow">
            <a:avLst>
              <a:gd name="adj1" fmla="val 50000"/>
              <a:gd name="adj2" fmla="val 53231"/>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algn="ctr" fontAlgn="base">
              <a:spcBef>
                <a:spcPct val="0"/>
              </a:spcBef>
              <a:spcAft>
                <a:spcPct val="0"/>
              </a:spcAft>
              <a:defRPr/>
            </a:pPr>
            <a:endParaRPr lang="ja-JP" altLang="en-US">
              <a:solidFill>
                <a:prstClr val="white"/>
              </a:solidFill>
            </a:endParaRPr>
          </a:p>
        </p:txBody>
      </p:sp>
      <p:sp>
        <p:nvSpPr>
          <p:cNvPr id="35" name="正方形/長方形 34"/>
          <p:cNvSpPr/>
          <p:nvPr/>
        </p:nvSpPr>
        <p:spPr>
          <a:xfrm>
            <a:off x="5831682" y="2204865"/>
            <a:ext cx="3276825" cy="893638"/>
          </a:xfrm>
          <a:prstGeom prst="rect">
            <a:avLst/>
          </a:prstGeom>
          <a:solidFill>
            <a:srgbClr val="FF9900"/>
          </a:solidFill>
          <a:ln w="19050">
            <a:prstDash val="solid"/>
          </a:ln>
        </p:spPr>
        <p:style>
          <a:lnRef idx="2">
            <a:schemeClr val="dk1"/>
          </a:lnRef>
          <a:fillRef idx="1">
            <a:schemeClr val="lt1"/>
          </a:fillRef>
          <a:effectRef idx="0">
            <a:schemeClr val="dk1"/>
          </a:effectRef>
          <a:fontRef idx="minor">
            <a:schemeClr val="dk1"/>
          </a:fontRef>
        </p:style>
        <p:txBody>
          <a:bodyPr rot="0" spcFirstLastPara="0" vert="horz" wrap="square" lIns="80147" tIns="40074" rIns="80147" bIns="40074" numCol="1" spcCol="0" rtlCol="0" fromWordArt="0" anchor="ctr" anchorCtr="0" forceAA="0" compatLnSpc="1">
            <a:prstTxWarp prst="textNoShape">
              <a:avLst/>
            </a:prstTxWarp>
            <a:noAutofit/>
          </a:bodyPr>
          <a:lstStyle/>
          <a:p>
            <a:pPr>
              <a:defRPr/>
            </a:pPr>
            <a:r>
              <a:rPr lang="ja-JP" altLang="en-US" sz="2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⑥　被害児童生徒等の</a:t>
            </a:r>
            <a:endParaRPr lang="en-US" altLang="ja-JP" sz="2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2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保護者への支援</a:t>
            </a:r>
          </a:p>
        </p:txBody>
      </p:sp>
      <p:sp>
        <p:nvSpPr>
          <p:cNvPr id="36" name="下矢印 35"/>
          <p:cNvSpPr/>
          <p:nvPr/>
        </p:nvSpPr>
        <p:spPr>
          <a:xfrm>
            <a:off x="6622058" y="3287857"/>
            <a:ext cx="1634060" cy="3381505"/>
          </a:xfrm>
          <a:prstGeom prst="downArrow">
            <a:avLst>
              <a:gd name="adj1" fmla="val 50000"/>
              <a:gd name="adj2" fmla="val 35306"/>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algn="ctr" fontAlgn="base">
              <a:spcBef>
                <a:spcPct val="0"/>
              </a:spcBef>
              <a:spcAft>
                <a:spcPct val="0"/>
              </a:spcAft>
              <a:defRPr/>
            </a:pPr>
            <a:endParaRPr lang="ja-JP" altLang="en-US">
              <a:solidFill>
                <a:prstClr val="white"/>
              </a:solidFill>
            </a:endParaRPr>
          </a:p>
        </p:txBody>
      </p:sp>
      <p:sp>
        <p:nvSpPr>
          <p:cNvPr id="16" name="スライド番号プレースホルダー 5"/>
          <p:cNvSpPr>
            <a:spLocks noGrp="1"/>
          </p:cNvSpPr>
          <p:nvPr>
            <p:ph type="sldNum" sz="quarter" idx="12"/>
          </p:nvPr>
        </p:nvSpPr>
        <p:spPr>
          <a:xfrm>
            <a:off x="8532480" y="6525344"/>
            <a:ext cx="576024" cy="360000"/>
          </a:xfrm>
        </p:spPr>
        <p:txBody>
          <a:bodyPr/>
          <a:lstStyle/>
          <a:p>
            <a:pPr algn="r">
              <a:defRPr/>
            </a:pPr>
            <a:fld id="{3306B68E-78B5-4313-931A-F1782AFCFFE8}" type="slidenum">
              <a:rPr lang="en-US" altLang="ja-JP" sz="1400">
                <a:solidFill>
                  <a:srgbClr val="000099"/>
                </a:solidFill>
                <a:latin typeface="Tahoma" panose="020B0604030504040204" pitchFamily="34" charset="0"/>
                <a:ea typeface="Tahoma" panose="020B0604030504040204" pitchFamily="34" charset="0"/>
                <a:cs typeface="Tahoma" panose="020B0604030504040204" pitchFamily="34" charset="0"/>
              </a:rPr>
              <a:pPr algn="r">
                <a:defRPr/>
              </a:pPr>
              <a:t>11</a:t>
            </a:fld>
            <a:endParaRPr lang="en-US" altLang="ja-JP" sz="1400" dirty="0">
              <a:solidFill>
                <a:srgbClr val="000099"/>
              </a:solidFill>
              <a:latin typeface="Tahoma" panose="020B0604030504040204" pitchFamily="34" charset="0"/>
              <a:ea typeface="Tahoma" panose="020B0604030504040204" pitchFamily="34" charset="0"/>
              <a:cs typeface="Tahoma" panose="020B0604030504040204" pitchFamily="34" charset="0"/>
            </a:endParaRPr>
          </a:p>
        </p:txBody>
      </p:sp>
      <p:sp>
        <p:nvSpPr>
          <p:cNvPr id="17" name="テキスト ボックス 16"/>
          <p:cNvSpPr txBox="1"/>
          <p:nvPr/>
        </p:nvSpPr>
        <p:spPr>
          <a:xfrm>
            <a:off x="0" y="-11722"/>
            <a:ext cx="9144000" cy="632860"/>
          </a:xfrm>
          <a:prstGeom prst="rect">
            <a:avLst/>
          </a:prstGeom>
          <a:solidFill>
            <a:srgbClr val="00B050"/>
          </a:solidFill>
        </p:spPr>
        <p:txBody>
          <a:bodyPr wrap="square" lIns="0" tIns="0" rIns="0" bIns="0" rtlCol="0" anchor="ctr" anchorCtr="0">
            <a:noAutofit/>
          </a:bodyPr>
          <a:lstStyle/>
          <a:p>
            <a:pPr algn="just" fontAlgn="base">
              <a:lnSpc>
                <a:spcPct val="125000"/>
              </a:lnSpc>
              <a:spcBef>
                <a:spcPct val="0"/>
              </a:spcBef>
              <a:spcAft>
                <a:spcPct val="0"/>
              </a:spcAft>
            </a:pPr>
            <a:r>
              <a:rPr lang="ja-JP" altLang="en-US" sz="2500" b="1" dirty="0">
                <a:solidFill>
                  <a:srgbClr val="000000"/>
                </a:solidFill>
                <a:latin typeface="HG丸ｺﾞｼｯｸM-PRO" panose="020F0600000000000000" pitchFamily="50" charset="-128"/>
                <a:ea typeface="HG丸ｺﾞｼｯｸM-PRO" panose="020F0600000000000000" pitchFamily="50" charset="-128"/>
              </a:rPr>
              <a:t>　</a:t>
            </a:r>
            <a:endParaRPr lang="ja-JP" altLang="en-US" sz="25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39" name="タイトル 2"/>
          <p:cNvSpPr txBox="1">
            <a:spLocks/>
          </p:cNvSpPr>
          <p:nvPr/>
        </p:nvSpPr>
        <p:spPr>
          <a:xfrm>
            <a:off x="162178" y="125334"/>
            <a:ext cx="8946327" cy="495805"/>
          </a:xfrm>
          <a:prstGeom prst="rect">
            <a:avLst/>
          </a:prstGeom>
        </p:spPr>
        <p:txBody>
          <a:bodyPr vert="horz" lIns="80147" tIns="40074" rIns="80147" bIns="40074"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lnSpc>
                <a:spcPts val="4032"/>
              </a:lnSpc>
            </a:pPr>
            <a:r>
              <a:rPr lang="ja-JP" altLang="en-US" sz="2800" b="1" dirty="0">
                <a:solidFill>
                  <a:schemeClr val="bg1"/>
                </a:solidFill>
                <a:latin typeface="ＭＳ Ｐゴシック" panose="020B0600070205080204" pitchFamily="50" charset="-128"/>
              </a:rPr>
              <a:t>２　学校安全の動向　～学校事故対応に関する指針～</a:t>
            </a:r>
            <a:r>
              <a:rPr lang="ja-JP" altLang="en-US" sz="2800" dirty="0">
                <a:solidFill>
                  <a:srgbClr val="0033CC"/>
                </a:solidFill>
              </a:rPr>
              <a:t>　</a:t>
            </a:r>
          </a:p>
        </p:txBody>
      </p:sp>
    </p:spTree>
    <p:custDataLst>
      <p:tags r:id="rId1"/>
    </p:custDataLst>
    <p:extLst>
      <p:ext uri="{BB962C8B-B14F-4D97-AF65-F5344CB8AC3E}">
        <p14:creationId xmlns:p14="http://schemas.microsoft.com/office/powerpoint/2010/main" val="2906560915"/>
      </p:ext>
    </p:extLst>
  </p:cSld>
  <p:clrMapOvr>
    <a:masterClrMapping/>
  </p:clrMapOvr>
  <mc:AlternateContent xmlns:mc="http://schemas.openxmlformats.org/markup-compatibility/2006" xmlns:p14="http://schemas.microsoft.com/office/powerpoint/2010/main">
    <mc:Choice Requires="p14">
      <p:transition p14:dur="0" advTm="42917"/>
    </mc:Choice>
    <mc:Fallback xmlns="">
      <p:transition advTm="42917"/>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AutoShape 4"/>
          <p:cNvSpPr>
            <a:spLocks noChangeArrowheads="1"/>
          </p:cNvSpPr>
          <p:nvPr/>
        </p:nvSpPr>
        <p:spPr bwMode="auto">
          <a:xfrm>
            <a:off x="558802" y="709651"/>
            <a:ext cx="8280855" cy="6072182"/>
          </a:xfrm>
          <a:prstGeom prst="roundRect">
            <a:avLst>
              <a:gd name="adj" fmla="val 4741"/>
            </a:avLst>
          </a:prstGeom>
          <a:solidFill>
            <a:srgbClr val="FFFFCC"/>
          </a:solidFill>
          <a:ln>
            <a:headEnd/>
            <a:tailEnd/>
          </a:ln>
        </p:spPr>
        <p:style>
          <a:lnRef idx="2">
            <a:schemeClr val="accent1"/>
          </a:lnRef>
          <a:fillRef idx="1">
            <a:schemeClr val="lt1"/>
          </a:fillRef>
          <a:effectRef idx="0">
            <a:schemeClr val="accent1"/>
          </a:effectRef>
          <a:fontRef idx="minor">
            <a:schemeClr val="dk1"/>
          </a:fontRef>
        </p:style>
        <p:txBody>
          <a:bodyPr lIns="80060" tIns="40034" rIns="80060" bIns="40034"/>
          <a:lstStyle/>
          <a:p>
            <a:pPr>
              <a:defRPr/>
            </a:pPr>
            <a:r>
              <a:rPr lang="ja-JP" altLang="en-US" sz="2300" dirty="0">
                <a:solidFill>
                  <a:srgbClr val="000066"/>
                </a:solidFill>
                <a:ea typeface="HGP創英角ｺﾞｼｯｸUB" pitchFamily="50" charset="-128"/>
              </a:rPr>
              <a:t>　　</a:t>
            </a:r>
            <a:endParaRPr lang="en-US" altLang="ja-JP" sz="2300" dirty="0">
              <a:solidFill>
                <a:srgbClr val="000066"/>
              </a:solidFill>
              <a:ea typeface="HGP創英角ｺﾞｼｯｸUB" pitchFamily="50" charset="-128"/>
            </a:endParaRPr>
          </a:p>
          <a:p>
            <a:pPr>
              <a:defRPr/>
            </a:pPr>
            <a:r>
              <a:rPr lang="ja-JP" altLang="en-US" sz="2300" dirty="0">
                <a:solidFill>
                  <a:srgbClr val="000066"/>
                </a:solidFill>
                <a:ea typeface="HGP創英角ｺﾞｼｯｸUB" pitchFamily="50" charset="-128"/>
              </a:rPr>
              <a:t>　</a:t>
            </a:r>
            <a:endParaRPr lang="en-US" altLang="ja-JP" sz="2300" dirty="0">
              <a:solidFill>
                <a:srgbClr val="000066"/>
              </a:solidFill>
              <a:ea typeface="HGP創英角ｺﾞｼｯｸUB" pitchFamily="50" charset="-128"/>
            </a:endParaRPr>
          </a:p>
          <a:p>
            <a:pPr>
              <a:defRPr/>
            </a:pPr>
            <a:endParaRPr lang="en-US" altLang="ja-JP" sz="2300" dirty="0">
              <a:solidFill>
                <a:srgbClr val="000066"/>
              </a:solidFill>
              <a:ea typeface="HGP創英角ｺﾞｼｯｸUB" pitchFamily="50" charset="-128"/>
            </a:endParaRPr>
          </a:p>
          <a:p>
            <a:pPr>
              <a:defRPr/>
            </a:pPr>
            <a:endParaRPr lang="en-US" altLang="ja-JP" sz="2300" dirty="0">
              <a:solidFill>
                <a:srgbClr val="000066"/>
              </a:solidFill>
              <a:ea typeface="HGP創英角ｺﾞｼｯｸUB" pitchFamily="50" charset="-128"/>
            </a:endParaRPr>
          </a:p>
          <a:p>
            <a:pPr>
              <a:defRPr/>
            </a:pPr>
            <a:endParaRPr lang="en-US" altLang="ja-JP" sz="2300" dirty="0">
              <a:solidFill>
                <a:srgbClr val="000066"/>
              </a:solidFill>
              <a:ea typeface="HGP創英角ｺﾞｼｯｸUB" pitchFamily="50" charset="-128"/>
            </a:endParaRPr>
          </a:p>
          <a:p>
            <a:pPr>
              <a:defRPr/>
            </a:pPr>
            <a:endParaRPr lang="en-US" altLang="ja-JP" sz="2300" dirty="0">
              <a:solidFill>
                <a:srgbClr val="000066"/>
              </a:solidFill>
              <a:ea typeface="HGP創英角ｺﾞｼｯｸUB" pitchFamily="50" charset="-128"/>
            </a:endParaRPr>
          </a:p>
          <a:p>
            <a:pPr>
              <a:defRPr/>
            </a:pPr>
            <a:endParaRPr lang="en-US" altLang="ja-JP" sz="2300" dirty="0">
              <a:solidFill>
                <a:srgbClr val="000066"/>
              </a:solidFill>
              <a:ea typeface="HGP創英角ｺﾞｼｯｸUB" pitchFamily="50" charset="-128"/>
            </a:endParaRPr>
          </a:p>
          <a:p>
            <a:pPr>
              <a:defRPr/>
            </a:pPr>
            <a:endParaRPr lang="en-US" altLang="ja-JP" sz="2300" dirty="0">
              <a:solidFill>
                <a:srgbClr val="000066"/>
              </a:solidFill>
              <a:ea typeface="HGP創英角ｺﾞｼｯｸUB" pitchFamily="50" charset="-128"/>
            </a:endParaRPr>
          </a:p>
          <a:p>
            <a:pPr>
              <a:defRPr/>
            </a:pPr>
            <a:endParaRPr lang="en-US" altLang="ja-JP" sz="2300" dirty="0">
              <a:solidFill>
                <a:srgbClr val="000066"/>
              </a:solidFill>
              <a:ea typeface="HGP創英角ｺﾞｼｯｸUB" pitchFamily="50" charset="-128"/>
            </a:endParaRPr>
          </a:p>
          <a:p>
            <a:pPr>
              <a:defRPr/>
            </a:pPr>
            <a:endParaRPr lang="en-US" altLang="ja-JP" sz="2300" dirty="0">
              <a:solidFill>
                <a:srgbClr val="000066"/>
              </a:solidFill>
              <a:ea typeface="HGP創英角ｺﾞｼｯｸUB" pitchFamily="50" charset="-128"/>
            </a:endParaRPr>
          </a:p>
          <a:p>
            <a:pPr>
              <a:defRPr/>
            </a:pPr>
            <a:endParaRPr lang="en-US" altLang="ja-JP" sz="2300" dirty="0">
              <a:solidFill>
                <a:srgbClr val="000066"/>
              </a:solidFill>
              <a:ea typeface="HGP創英角ｺﾞｼｯｸUB" pitchFamily="50" charset="-128"/>
            </a:endParaRPr>
          </a:p>
          <a:p>
            <a:pPr>
              <a:defRPr/>
            </a:pPr>
            <a:endParaRPr lang="en-US" altLang="ja-JP" sz="2300" dirty="0">
              <a:solidFill>
                <a:srgbClr val="000066"/>
              </a:solidFill>
              <a:ea typeface="HGP創英角ｺﾞｼｯｸUB" pitchFamily="50" charset="-128"/>
            </a:endParaRPr>
          </a:p>
          <a:p>
            <a:pPr>
              <a:defRPr/>
            </a:pPr>
            <a:endParaRPr lang="en-US" altLang="ja-JP" sz="2300" dirty="0">
              <a:solidFill>
                <a:srgbClr val="000066"/>
              </a:solidFill>
              <a:ea typeface="HGP創英角ｺﾞｼｯｸUB" pitchFamily="50" charset="-128"/>
            </a:endParaRPr>
          </a:p>
          <a:p>
            <a:pPr>
              <a:defRPr/>
            </a:pPr>
            <a:endParaRPr lang="en-US" altLang="ja-JP" sz="2300" dirty="0">
              <a:solidFill>
                <a:srgbClr val="000066"/>
              </a:solidFill>
              <a:ea typeface="HGP創英角ｺﾞｼｯｸUB" pitchFamily="50" charset="-128"/>
            </a:endParaRPr>
          </a:p>
          <a:p>
            <a:pPr>
              <a:defRPr/>
            </a:pPr>
            <a:endParaRPr lang="en-US" altLang="ja-JP" sz="2300" dirty="0">
              <a:solidFill>
                <a:srgbClr val="000066"/>
              </a:solidFill>
              <a:ea typeface="HGP創英角ｺﾞｼｯｸUB" pitchFamily="50" charset="-128"/>
            </a:endParaRPr>
          </a:p>
          <a:p>
            <a:pPr>
              <a:defRPr/>
            </a:pPr>
            <a:endParaRPr lang="en-US" altLang="ja-JP" sz="2300" dirty="0">
              <a:solidFill>
                <a:srgbClr val="000066"/>
              </a:solidFill>
              <a:ea typeface="HGP創英角ｺﾞｼｯｸUB" pitchFamily="50" charset="-128"/>
            </a:endParaRPr>
          </a:p>
          <a:p>
            <a:pPr>
              <a:defRPr/>
            </a:pPr>
            <a:r>
              <a:rPr lang="ja-JP" altLang="en-US" sz="2300" dirty="0">
                <a:solidFill>
                  <a:srgbClr val="000066"/>
                </a:solidFill>
                <a:ea typeface="HGP創英角ｺﾞｼｯｸUB" pitchFamily="50" charset="-128"/>
              </a:rPr>
              <a:t>　</a:t>
            </a:r>
          </a:p>
        </p:txBody>
      </p:sp>
      <p:sp>
        <p:nvSpPr>
          <p:cNvPr id="6" name="スライド番号プレースホルダー 5"/>
          <p:cNvSpPr>
            <a:spLocks noGrp="1"/>
          </p:cNvSpPr>
          <p:nvPr>
            <p:ph type="sldNum" sz="quarter" idx="12"/>
          </p:nvPr>
        </p:nvSpPr>
        <p:spPr>
          <a:xfrm>
            <a:off x="8532480" y="6525344"/>
            <a:ext cx="576024" cy="360000"/>
          </a:xfrm>
        </p:spPr>
        <p:txBody>
          <a:bodyPr/>
          <a:lstStyle/>
          <a:p>
            <a:pPr algn="r">
              <a:defRPr/>
            </a:pPr>
            <a:fld id="{3306B68E-78B5-4313-931A-F1782AFCFFE8}" type="slidenum">
              <a:rPr lang="en-US" altLang="ja-JP" sz="1400">
                <a:solidFill>
                  <a:srgbClr val="000099"/>
                </a:solidFill>
                <a:latin typeface="Tahoma" panose="020B0604030504040204" pitchFamily="34" charset="0"/>
                <a:ea typeface="Tahoma" panose="020B0604030504040204" pitchFamily="34" charset="0"/>
                <a:cs typeface="Tahoma" panose="020B0604030504040204" pitchFamily="34" charset="0"/>
              </a:rPr>
              <a:pPr algn="r">
                <a:defRPr/>
              </a:pPr>
              <a:t>12</a:t>
            </a:fld>
            <a:endParaRPr lang="en-US" altLang="ja-JP" sz="1400" dirty="0">
              <a:solidFill>
                <a:srgbClr val="000099"/>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5" y="1677206"/>
            <a:ext cx="1915543" cy="28083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1677206"/>
            <a:ext cx="1900917" cy="28083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1256552" y="4611568"/>
            <a:ext cx="1777686" cy="357930"/>
          </a:xfrm>
          <a:prstGeom prst="rect">
            <a:avLst/>
          </a:prstGeom>
        </p:spPr>
        <p:style>
          <a:lnRef idx="2">
            <a:schemeClr val="accent1"/>
          </a:lnRef>
          <a:fillRef idx="1">
            <a:schemeClr val="lt1"/>
          </a:fillRef>
          <a:effectRef idx="0">
            <a:schemeClr val="accent1"/>
          </a:effectRef>
          <a:fontRef idx="minor">
            <a:schemeClr val="dk1"/>
          </a:fontRef>
        </p:style>
        <p:txBody>
          <a:bodyPr wrap="none" lIns="80147" tIns="40074" rIns="80147" bIns="40074" rtlCol="0">
            <a:spAutoFit/>
          </a:bodyPr>
          <a:lstStyle/>
          <a:p>
            <a:r>
              <a:rPr lang="ja-JP" altLang="en-US" dirty="0">
                <a:solidFill>
                  <a:srgbClr val="1F497D"/>
                </a:solidFill>
                <a:latin typeface="HGP創英角ｺﾞｼｯｸUB" pitchFamily="50" charset="-128"/>
                <a:ea typeface="HGP創英角ｺﾞｼｯｸUB" pitchFamily="50" charset="-128"/>
              </a:rPr>
              <a:t>平成１９年１１月</a:t>
            </a:r>
          </a:p>
        </p:txBody>
      </p:sp>
      <p:sp>
        <p:nvSpPr>
          <p:cNvPr id="13" name="テキスト ボックス 12"/>
          <p:cNvSpPr txBox="1"/>
          <p:nvPr/>
        </p:nvSpPr>
        <p:spPr>
          <a:xfrm>
            <a:off x="3347864" y="4567888"/>
            <a:ext cx="1758450" cy="357930"/>
          </a:xfrm>
          <a:prstGeom prst="rect">
            <a:avLst/>
          </a:prstGeom>
        </p:spPr>
        <p:style>
          <a:lnRef idx="2">
            <a:schemeClr val="accent1"/>
          </a:lnRef>
          <a:fillRef idx="1">
            <a:schemeClr val="lt1"/>
          </a:fillRef>
          <a:effectRef idx="0">
            <a:schemeClr val="accent1"/>
          </a:effectRef>
          <a:fontRef idx="minor">
            <a:schemeClr val="dk1"/>
          </a:fontRef>
        </p:style>
        <p:txBody>
          <a:bodyPr wrap="none" lIns="80147" tIns="40074" rIns="80147" bIns="40074" rtlCol="0">
            <a:spAutoFit/>
          </a:bodyPr>
          <a:lstStyle/>
          <a:p>
            <a:r>
              <a:rPr lang="ja-JP" altLang="en-US" dirty="0">
                <a:solidFill>
                  <a:srgbClr val="1F497D"/>
                </a:solidFill>
                <a:latin typeface="HGP創英角ｺﾞｼｯｸUB" pitchFamily="50" charset="-128"/>
                <a:ea typeface="HGP創英角ｺﾞｼｯｸUB" pitchFamily="50" charset="-128"/>
              </a:rPr>
              <a:t>平成２３年　３月</a:t>
            </a:r>
          </a:p>
        </p:txBody>
      </p:sp>
      <p:sp>
        <p:nvSpPr>
          <p:cNvPr id="14" name="テキスト ボックス 13"/>
          <p:cNvSpPr txBox="1"/>
          <p:nvPr/>
        </p:nvSpPr>
        <p:spPr>
          <a:xfrm>
            <a:off x="1127068" y="4996455"/>
            <a:ext cx="6893107" cy="1742924"/>
          </a:xfrm>
          <a:prstGeom prst="rect">
            <a:avLst/>
          </a:prstGeom>
        </p:spPr>
        <p:style>
          <a:lnRef idx="2">
            <a:schemeClr val="accent4"/>
          </a:lnRef>
          <a:fillRef idx="1">
            <a:schemeClr val="lt1"/>
          </a:fillRef>
          <a:effectRef idx="0">
            <a:schemeClr val="accent4"/>
          </a:effectRef>
          <a:fontRef idx="minor">
            <a:schemeClr val="dk1"/>
          </a:fontRef>
        </p:style>
        <p:txBody>
          <a:bodyPr wrap="square" lIns="80147" tIns="40074" rIns="80147" bIns="40074" rtlCol="0">
            <a:spAutoFit/>
          </a:bodyPr>
          <a:lstStyle/>
          <a:p>
            <a:r>
              <a:rPr lang="ja-JP" altLang="en-US" dirty="0">
                <a:solidFill>
                  <a:prstClr val="black"/>
                </a:solidFill>
                <a:latin typeface="HGPｺﾞｼｯｸE" panose="020B0900000000000000" pitchFamily="50" charset="-128"/>
                <a:ea typeface="HGPｺﾞｼｯｸE" panose="020B0900000000000000" pitchFamily="50" charset="-128"/>
              </a:rPr>
              <a:t>　大阪教育大学教育学部附属池田小学校に出刃包丁を持った男１名が，平成１３年６月８日（金）の２時間目の授業が終わりに近づいた午前１０時過ぎころ，自動車専用門から校内に侵入し，校舎１階にある第２学年と第１学年の教室等において，児童や教員２３名を殺傷した。 </a:t>
            </a:r>
          </a:p>
          <a:p>
            <a:r>
              <a:rPr lang="en-US" altLang="zh-TW" dirty="0">
                <a:solidFill>
                  <a:prstClr val="black"/>
                </a:solidFill>
                <a:latin typeface="HGPｺﾞｼｯｸE" panose="020B0900000000000000" pitchFamily="50" charset="-128"/>
                <a:ea typeface="HGPｺﾞｼｯｸE" panose="020B0900000000000000" pitchFamily="50" charset="-128"/>
              </a:rPr>
              <a:t>【</a:t>
            </a:r>
            <a:r>
              <a:rPr lang="zh-TW" altLang="en-US" dirty="0">
                <a:solidFill>
                  <a:prstClr val="black"/>
                </a:solidFill>
                <a:latin typeface="HGPｺﾞｼｯｸE" panose="020B0900000000000000" pitchFamily="50" charset="-128"/>
                <a:ea typeface="HGPｺﾞｼｯｸE" panose="020B0900000000000000" pitchFamily="50" charset="-128"/>
              </a:rPr>
              <a:t>犠牲者</a:t>
            </a:r>
            <a:r>
              <a:rPr lang="en-US" altLang="zh-TW" dirty="0">
                <a:solidFill>
                  <a:prstClr val="black"/>
                </a:solidFill>
                <a:latin typeface="HGPｺﾞｼｯｸE" panose="020B0900000000000000" pitchFamily="50" charset="-128"/>
                <a:ea typeface="HGPｺﾞｼｯｸE" panose="020B0900000000000000" pitchFamily="50" charset="-128"/>
              </a:rPr>
              <a:t>】</a:t>
            </a:r>
            <a:r>
              <a:rPr lang="ja-JP" altLang="en-US" dirty="0">
                <a:solidFill>
                  <a:prstClr val="black"/>
                </a:solidFill>
                <a:latin typeface="HGPｺﾞｼｯｸE" panose="020B0900000000000000" pitchFamily="50" charset="-128"/>
                <a:ea typeface="HGPｺﾞｼｯｸE" panose="020B0900000000000000" pitchFamily="50" charset="-128"/>
              </a:rPr>
              <a:t>  </a:t>
            </a:r>
            <a:r>
              <a:rPr lang="en-US" altLang="zh-TW" dirty="0">
                <a:solidFill>
                  <a:prstClr val="black"/>
                </a:solidFill>
                <a:latin typeface="HGPｺﾞｼｯｸE" panose="020B0900000000000000" pitchFamily="50" charset="-128"/>
                <a:ea typeface="HGPｺﾞｼｯｸE" panose="020B0900000000000000" pitchFamily="50" charset="-128"/>
              </a:rPr>
              <a:t> </a:t>
            </a:r>
            <a:r>
              <a:rPr lang="zh-TW" altLang="en-US" dirty="0">
                <a:solidFill>
                  <a:prstClr val="black"/>
                </a:solidFill>
                <a:latin typeface="HGPｺﾞｼｯｸE" panose="020B0900000000000000" pitchFamily="50" charset="-128"/>
                <a:ea typeface="HGPｺﾞｼｯｸE" panose="020B0900000000000000" pitchFamily="50" charset="-128"/>
              </a:rPr>
              <a:t>８名［１年男子児童１名　２年女子児童７名］</a:t>
            </a:r>
          </a:p>
          <a:p>
            <a:r>
              <a:rPr lang="en-US" altLang="ja-JP" dirty="0">
                <a:solidFill>
                  <a:prstClr val="black"/>
                </a:solidFill>
                <a:latin typeface="HGPｺﾞｼｯｸE" panose="020B0900000000000000" pitchFamily="50" charset="-128"/>
                <a:ea typeface="HGPｺﾞｼｯｸE" panose="020B0900000000000000" pitchFamily="50" charset="-128"/>
              </a:rPr>
              <a:t>【</a:t>
            </a:r>
            <a:r>
              <a:rPr lang="zh-TW" altLang="en-US" dirty="0">
                <a:solidFill>
                  <a:prstClr val="black"/>
                </a:solidFill>
                <a:latin typeface="HGPｺﾞｼｯｸE" panose="020B0900000000000000" pitchFamily="50" charset="-128"/>
                <a:ea typeface="HGPｺﾞｼｯｸE" panose="020B0900000000000000" pitchFamily="50" charset="-128"/>
              </a:rPr>
              <a:t>負傷者</a:t>
            </a:r>
            <a:r>
              <a:rPr lang="en-US" altLang="ja-JP" dirty="0">
                <a:solidFill>
                  <a:prstClr val="black"/>
                </a:solidFill>
                <a:latin typeface="HGPｺﾞｼｯｸE" panose="020B0900000000000000" pitchFamily="50" charset="-128"/>
                <a:ea typeface="HGPｺﾞｼｯｸE" panose="020B0900000000000000" pitchFamily="50" charset="-128"/>
              </a:rPr>
              <a:t>】</a:t>
            </a:r>
            <a:r>
              <a:rPr lang="zh-TW" altLang="en-US" dirty="0">
                <a:solidFill>
                  <a:prstClr val="black"/>
                </a:solidFill>
                <a:latin typeface="HGPｺﾞｼｯｸE" panose="020B0900000000000000" pitchFamily="50" charset="-128"/>
                <a:ea typeface="HGPｺﾞｼｯｸE" panose="020B0900000000000000" pitchFamily="50" charset="-128"/>
              </a:rPr>
              <a:t>１５名［児童１３名（男子５名　女子８名）　教員２名］ </a:t>
            </a:r>
            <a:endParaRPr lang="ja-JP" altLang="en-US" dirty="0">
              <a:solidFill>
                <a:prstClr val="black"/>
              </a:solidFill>
              <a:latin typeface="HGPｺﾞｼｯｸE" panose="020B0900000000000000" pitchFamily="50" charset="-128"/>
              <a:ea typeface="HGPｺﾞｼｯｸE" panose="020B0900000000000000" pitchFamily="50" charset="-128"/>
            </a:endParaRPr>
          </a:p>
        </p:txBody>
      </p:sp>
      <p:sp>
        <p:nvSpPr>
          <p:cNvPr id="18" name="テキスト ボックス 17"/>
          <p:cNvSpPr txBox="1"/>
          <p:nvPr/>
        </p:nvSpPr>
        <p:spPr>
          <a:xfrm>
            <a:off x="-16332" y="-32463"/>
            <a:ext cx="9144000" cy="742112"/>
          </a:xfrm>
          <a:prstGeom prst="rect">
            <a:avLst/>
          </a:prstGeom>
          <a:solidFill>
            <a:srgbClr val="009900"/>
          </a:solidFill>
        </p:spPr>
        <p:txBody>
          <a:bodyPr wrap="square" lIns="0" tIns="0" rIns="0" bIns="0" rtlCol="0" anchor="ctr" anchorCtr="0">
            <a:noAutofit/>
          </a:bodyPr>
          <a:lstStyle/>
          <a:p>
            <a:pPr algn="just" fontAlgn="base">
              <a:lnSpc>
                <a:spcPct val="125000"/>
              </a:lnSpc>
              <a:spcBef>
                <a:spcPct val="0"/>
              </a:spcBef>
              <a:spcAft>
                <a:spcPct val="0"/>
              </a:spcAft>
            </a:pPr>
            <a:r>
              <a:rPr lang="ja-JP" altLang="en-US" sz="2500" b="1" dirty="0">
                <a:solidFill>
                  <a:srgbClr val="000000"/>
                </a:solidFill>
                <a:latin typeface="HG丸ｺﾞｼｯｸM-PRO" panose="020F0600000000000000" pitchFamily="50" charset="-128"/>
                <a:ea typeface="HG丸ｺﾞｼｯｸM-PRO" panose="020F0600000000000000" pitchFamily="50" charset="-128"/>
              </a:rPr>
              <a:t>　</a:t>
            </a:r>
            <a:r>
              <a:rPr lang="ja-JP" altLang="en-US" sz="2500" b="1" dirty="0">
                <a:solidFill>
                  <a:schemeClr val="bg1"/>
                </a:solidFill>
                <a:latin typeface="HG丸ｺﾞｼｯｸM-PRO" panose="020F0600000000000000" pitchFamily="50" charset="-128"/>
                <a:ea typeface="HG丸ｺﾞｼｯｸM-PRO" panose="020F0600000000000000" pitchFamily="50" charset="-128"/>
              </a:rPr>
              <a:t>２　学校安全の</a:t>
            </a:r>
            <a:r>
              <a:rPr lang="ja-JP" altLang="en-US" sz="2500" b="1" dirty="0" smtClean="0">
                <a:solidFill>
                  <a:schemeClr val="bg1"/>
                </a:solidFill>
                <a:latin typeface="HG丸ｺﾞｼｯｸM-PRO" panose="020F0600000000000000" pitchFamily="50" charset="-128"/>
                <a:ea typeface="HG丸ｺﾞｼｯｸM-PRO" panose="020F0600000000000000" pitchFamily="50" charset="-128"/>
              </a:rPr>
              <a:t>動向</a:t>
            </a:r>
            <a:endParaRPr lang="ja-JP" altLang="en-US" sz="25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0" name="タイトル 5"/>
          <p:cNvSpPr txBox="1">
            <a:spLocks/>
          </p:cNvSpPr>
          <p:nvPr/>
        </p:nvSpPr>
        <p:spPr>
          <a:xfrm>
            <a:off x="2828324" y="144848"/>
            <a:ext cx="6300192" cy="387489"/>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r>
              <a:rPr lang="ja-JP" altLang="en-US" sz="2600" dirty="0">
                <a:latin typeface="HGPｺﾞｼｯｸE" panose="020B0900000000000000" pitchFamily="50" charset="-128"/>
                <a:ea typeface="HGPｺﾞｼｯｸE" panose="020B0900000000000000" pitchFamily="50" charset="-128"/>
              </a:rPr>
              <a:t>☆　危機管理マニュアルの作成等</a:t>
            </a:r>
          </a:p>
        </p:txBody>
      </p:sp>
      <p:sp>
        <p:nvSpPr>
          <p:cNvPr id="2" name="テキスト ボックス 1"/>
          <p:cNvSpPr txBox="1"/>
          <p:nvPr/>
        </p:nvSpPr>
        <p:spPr>
          <a:xfrm>
            <a:off x="1127069" y="862958"/>
            <a:ext cx="7134937" cy="461665"/>
          </a:xfrm>
          <a:prstGeom prst="rect">
            <a:avLst/>
          </a:prstGeom>
          <a:noFill/>
        </p:spPr>
        <p:txBody>
          <a:bodyPr wrap="square" rtlCol="0">
            <a:spAutoFit/>
          </a:bodyPr>
          <a:lstStyle/>
          <a:p>
            <a:pPr marL="261938" indent="-261938"/>
            <a:r>
              <a:rPr lang="ja-JP" altLang="en-US" sz="2400" dirty="0">
                <a:solidFill>
                  <a:srgbClr val="000066"/>
                </a:solidFill>
                <a:ea typeface="HGP創英角ｺﾞｼｯｸUB" pitchFamily="50" charset="-128"/>
              </a:rPr>
              <a:t>◎　不審者侵入防止・登下校の安全に関する安全管理</a:t>
            </a:r>
            <a:endParaRPr kumimoji="1" lang="ja-JP" altLang="en-US" sz="2400" dirty="0"/>
          </a:p>
        </p:txBody>
      </p:sp>
      <p:sp>
        <p:nvSpPr>
          <p:cNvPr id="3" name="角丸四角形 2"/>
          <p:cNvSpPr/>
          <p:nvPr/>
        </p:nvSpPr>
        <p:spPr>
          <a:xfrm>
            <a:off x="5436096" y="1324622"/>
            <a:ext cx="3240360" cy="3601196"/>
          </a:xfrm>
          <a:prstGeom prst="roundRect">
            <a:avLst/>
          </a:prstGeom>
          <a:solidFill>
            <a:schemeClr val="bg1"/>
          </a:solid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2400" b="1" dirty="0">
                <a:solidFill>
                  <a:srgbClr val="FF0000"/>
                </a:solidFill>
              </a:rPr>
              <a:t>「登下校防犯プラン」</a:t>
            </a:r>
            <a:endParaRPr kumimoji="1" lang="en-US" altLang="ja-JP" sz="2400" b="1" dirty="0">
              <a:solidFill>
                <a:srgbClr val="FF0000"/>
              </a:solidFill>
            </a:endParaRPr>
          </a:p>
          <a:p>
            <a:pPr algn="r"/>
            <a:r>
              <a:rPr lang="ja-JP" altLang="en-US" sz="2000" b="1" dirty="0">
                <a:solidFill>
                  <a:schemeClr val="tx1"/>
                </a:solidFill>
              </a:rPr>
              <a:t>（平成</a:t>
            </a:r>
            <a:r>
              <a:rPr lang="en-US" altLang="ja-JP" sz="2000" b="1" dirty="0">
                <a:solidFill>
                  <a:schemeClr val="tx1"/>
                </a:solidFill>
              </a:rPr>
              <a:t>30</a:t>
            </a:r>
            <a:r>
              <a:rPr lang="ja-JP" altLang="en-US" sz="2000" b="1" dirty="0">
                <a:solidFill>
                  <a:schemeClr val="tx1"/>
                </a:solidFill>
              </a:rPr>
              <a:t>年</a:t>
            </a:r>
            <a:r>
              <a:rPr lang="en-US" altLang="ja-JP" sz="2000" b="1" dirty="0">
                <a:solidFill>
                  <a:schemeClr val="tx1"/>
                </a:solidFill>
              </a:rPr>
              <a:t>6</a:t>
            </a:r>
            <a:r>
              <a:rPr lang="ja-JP" altLang="en-US" sz="2000" b="1" dirty="0">
                <a:solidFill>
                  <a:schemeClr val="tx1"/>
                </a:solidFill>
              </a:rPr>
              <a:t>月）</a:t>
            </a:r>
            <a:endParaRPr lang="en-US" altLang="ja-JP" sz="2000" b="1" dirty="0">
              <a:solidFill>
                <a:schemeClr val="tx1"/>
              </a:solidFill>
            </a:endParaRPr>
          </a:p>
          <a:p>
            <a:endParaRPr kumimoji="1" lang="en-US" altLang="ja-JP" sz="2000" b="1" dirty="0">
              <a:solidFill>
                <a:schemeClr val="tx1"/>
              </a:solidFill>
            </a:endParaRPr>
          </a:p>
          <a:p>
            <a:r>
              <a:rPr lang="ja-JP" altLang="en-US" sz="2000" b="1" dirty="0">
                <a:solidFill>
                  <a:schemeClr val="tx1"/>
                </a:solidFill>
              </a:rPr>
              <a:t>　平成</a:t>
            </a:r>
            <a:r>
              <a:rPr lang="en-US" altLang="ja-JP" sz="2000" b="1" dirty="0">
                <a:solidFill>
                  <a:schemeClr val="tx1"/>
                </a:solidFill>
              </a:rPr>
              <a:t>30</a:t>
            </a:r>
            <a:r>
              <a:rPr lang="ja-JP" altLang="en-US" sz="2000" b="1" dirty="0">
                <a:solidFill>
                  <a:schemeClr val="tx1"/>
                </a:solidFill>
              </a:rPr>
              <a:t>年</a:t>
            </a:r>
            <a:r>
              <a:rPr lang="en-US" altLang="ja-JP" sz="2000" b="1" dirty="0">
                <a:solidFill>
                  <a:schemeClr val="tx1"/>
                </a:solidFill>
              </a:rPr>
              <a:t>5</a:t>
            </a:r>
            <a:r>
              <a:rPr lang="ja-JP" altLang="en-US" sz="2000" b="1" dirty="0">
                <a:solidFill>
                  <a:schemeClr val="tx1"/>
                </a:solidFill>
              </a:rPr>
              <a:t>月，新潟市において，下校途中の児童が殺害される痛ましい事件を受け，登下校時の子供の安全確保のための対策について策定された。</a:t>
            </a:r>
            <a:endParaRPr kumimoji="1" lang="ja-JP" altLang="en-US" sz="2000" b="1" dirty="0">
              <a:solidFill>
                <a:schemeClr val="tx1"/>
              </a:solidFill>
            </a:endParaRPr>
          </a:p>
        </p:txBody>
      </p:sp>
    </p:spTree>
    <p:custDataLst>
      <p:tags r:id="rId1"/>
    </p:custDataLst>
    <p:extLst>
      <p:ext uri="{BB962C8B-B14F-4D97-AF65-F5344CB8AC3E}">
        <p14:creationId xmlns:p14="http://schemas.microsoft.com/office/powerpoint/2010/main" val="3150410271"/>
      </p:ext>
    </p:extLst>
  </p:cSld>
  <p:clrMapOvr>
    <a:masterClrMapping/>
  </p:clrMapOvr>
  <mc:AlternateContent xmlns:mc="http://schemas.openxmlformats.org/markup-compatibility/2006" xmlns:p14="http://schemas.microsoft.com/office/powerpoint/2010/main">
    <mc:Choice Requires="p14">
      <p:transition p14:dur="0" advTm="42917"/>
    </mc:Choice>
    <mc:Fallback xmlns="">
      <p:transition advTm="42917"/>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4"/>
          <p:cNvSpPr>
            <a:spLocks noChangeArrowheads="1"/>
          </p:cNvSpPr>
          <p:nvPr/>
        </p:nvSpPr>
        <p:spPr bwMode="auto">
          <a:xfrm>
            <a:off x="558802" y="709651"/>
            <a:ext cx="8280855" cy="6072182"/>
          </a:xfrm>
          <a:prstGeom prst="roundRect">
            <a:avLst>
              <a:gd name="adj" fmla="val 4741"/>
            </a:avLst>
          </a:prstGeom>
          <a:solidFill>
            <a:srgbClr val="FFFFCC"/>
          </a:solidFill>
          <a:ln>
            <a:headEnd/>
            <a:tailEnd/>
          </a:ln>
        </p:spPr>
        <p:style>
          <a:lnRef idx="2">
            <a:schemeClr val="accent1"/>
          </a:lnRef>
          <a:fillRef idx="1">
            <a:schemeClr val="lt1"/>
          </a:fillRef>
          <a:effectRef idx="0">
            <a:schemeClr val="accent1"/>
          </a:effectRef>
          <a:fontRef idx="minor">
            <a:schemeClr val="dk1"/>
          </a:fontRef>
        </p:style>
        <p:txBody>
          <a:bodyPr lIns="80060" tIns="40034" rIns="80060" bIns="40034"/>
          <a:lstStyle/>
          <a:p>
            <a:pPr>
              <a:defRPr/>
            </a:pPr>
            <a:r>
              <a:rPr lang="ja-JP" altLang="en-US" sz="2300" dirty="0">
                <a:solidFill>
                  <a:srgbClr val="000066"/>
                </a:solidFill>
                <a:ea typeface="HGP創英角ｺﾞｼｯｸUB" pitchFamily="50" charset="-128"/>
              </a:rPr>
              <a:t>　　</a:t>
            </a:r>
            <a:endParaRPr lang="en-US" altLang="ja-JP" sz="2300" dirty="0">
              <a:solidFill>
                <a:srgbClr val="000066"/>
              </a:solidFill>
              <a:ea typeface="HGP創英角ｺﾞｼｯｸUB" pitchFamily="50" charset="-128"/>
            </a:endParaRPr>
          </a:p>
          <a:p>
            <a:pPr>
              <a:defRPr/>
            </a:pPr>
            <a:r>
              <a:rPr lang="ja-JP" altLang="en-US" sz="2300" dirty="0">
                <a:solidFill>
                  <a:srgbClr val="000066"/>
                </a:solidFill>
                <a:ea typeface="HGP創英角ｺﾞｼｯｸUB" pitchFamily="50" charset="-128"/>
              </a:rPr>
              <a:t>　</a:t>
            </a:r>
            <a:endParaRPr lang="en-US" altLang="ja-JP" sz="2300" dirty="0">
              <a:solidFill>
                <a:srgbClr val="000066"/>
              </a:solidFill>
              <a:ea typeface="HGP創英角ｺﾞｼｯｸUB" pitchFamily="50" charset="-128"/>
            </a:endParaRPr>
          </a:p>
          <a:p>
            <a:pPr>
              <a:defRPr/>
            </a:pPr>
            <a:endParaRPr lang="en-US" altLang="ja-JP" sz="2300" dirty="0">
              <a:solidFill>
                <a:srgbClr val="000066"/>
              </a:solidFill>
              <a:ea typeface="HGP創英角ｺﾞｼｯｸUB" pitchFamily="50" charset="-128"/>
            </a:endParaRPr>
          </a:p>
          <a:p>
            <a:pPr>
              <a:defRPr/>
            </a:pPr>
            <a:endParaRPr lang="en-US" altLang="ja-JP" sz="2300" dirty="0">
              <a:solidFill>
                <a:srgbClr val="000066"/>
              </a:solidFill>
              <a:ea typeface="HGP創英角ｺﾞｼｯｸUB" pitchFamily="50" charset="-128"/>
            </a:endParaRPr>
          </a:p>
          <a:p>
            <a:pPr>
              <a:defRPr/>
            </a:pPr>
            <a:endParaRPr lang="en-US" altLang="ja-JP" sz="2300" dirty="0">
              <a:solidFill>
                <a:srgbClr val="000066"/>
              </a:solidFill>
              <a:ea typeface="HGP創英角ｺﾞｼｯｸUB" pitchFamily="50" charset="-128"/>
            </a:endParaRPr>
          </a:p>
          <a:p>
            <a:pPr>
              <a:defRPr/>
            </a:pPr>
            <a:endParaRPr lang="en-US" altLang="ja-JP" sz="2300" dirty="0">
              <a:solidFill>
                <a:srgbClr val="000066"/>
              </a:solidFill>
              <a:ea typeface="HGP創英角ｺﾞｼｯｸUB" pitchFamily="50" charset="-128"/>
            </a:endParaRPr>
          </a:p>
          <a:p>
            <a:pPr>
              <a:defRPr/>
            </a:pPr>
            <a:endParaRPr lang="en-US" altLang="ja-JP" sz="2300" dirty="0">
              <a:solidFill>
                <a:srgbClr val="000066"/>
              </a:solidFill>
              <a:ea typeface="HGP創英角ｺﾞｼｯｸUB" pitchFamily="50" charset="-128"/>
            </a:endParaRPr>
          </a:p>
          <a:p>
            <a:pPr>
              <a:defRPr/>
            </a:pPr>
            <a:endParaRPr lang="en-US" altLang="ja-JP" sz="2300" dirty="0">
              <a:solidFill>
                <a:srgbClr val="000066"/>
              </a:solidFill>
              <a:ea typeface="HGP創英角ｺﾞｼｯｸUB" pitchFamily="50" charset="-128"/>
            </a:endParaRPr>
          </a:p>
          <a:p>
            <a:pPr>
              <a:defRPr/>
            </a:pPr>
            <a:endParaRPr lang="en-US" altLang="ja-JP" sz="2300" dirty="0">
              <a:solidFill>
                <a:srgbClr val="000066"/>
              </a:solidFill>
              <a:ea typeface="HGP創英角ｺﾞｼｯｸUB" pitchFamily="50" charset="-128"/>
            </a:endParaRPr>
          </a:p>
          <a:p>
            <a:pPr>
              <a:defRPr/>
            </a:pPr>
            <a:endParaRPr lang="en-US" altLang="ja-JP" sz="2300" dirty="0">
              <a:solidFill>
                <a:srgbClr val="000066"/>
              </a:solidFill>
              <a:ea typeface="HGP創英角ｺﾞｼｯｸUB" pitchFamily="50" charset="-128"/>
            </a:endParaRPr>
          </a:p>
          <a:p>
            <a:pPr>
              <a:defRPr/>
            </a:pPr>
            <a:endParaRPr lang="en-US" altLang="ja-JP" sz="2300" dirty="0">
              <a:solidFill>
                <a:srgbClr val="000066"/>
              </a:solidFill>
              <a:ea typeface="HGP創英角ｺﾞｼｯｸUB" pitchFamily="50" charset="-128"/>
            </a:endParaRPr>
          </a:p>
          <a:p>
            <a:pPr>
              <a:defRPr/>
            </a:pPr>
            <a:endParaRPr lang="en-US" altLang="ja-JP" sz="2300" dirty="0">
              <a:solidFill>
                <a:srgbClr val="000066"/>
              </a:solidFill>
              <a:ea typeface="HGP創英角ｺﾞｼｯｸUB" pitchFamily="50" charset="-128"/>
            </a:endParaRPr>
          </a:p>
          <a:p>
            <a:pPr>
              <a:defRPr/>
            </a:pPr>
            <a:endParaRPr lang="en-US" altLang="ja-JP" sz="2300" dirty="0">
              <a:solidFill>
                <a:srgbClr val="000066"/>
              </a:solidFill>
              <a:ea typeface="HGP創英角ｺﾞｼｯｸUB" pitchFamily="50" charset="-128"/>
            </a:endParaRPr>
          </a:p>
          <a:p>
            <a:pPr>
              <a:defRPr/>
            </a:pPr>
            <a:endParaRPr lang="en-US" altLang="ja-JP" sz="2300" dirty="0">
              <a:solidFill>
                <a:srgbClr val="000066"/>
              </a:solidFill>
              <a:ea typeface="HGP創英角ｺﾞｼｯｸUB" pitchFamily="50" charset="-128"/>
            </a:endParaRPr>
          </a:p>
          <a:p>
            <a:pPr>
              <a:defRPr/>
            </a:pPr>
            <a:endParaRPr lang="en-US" altLang="ja-JP" sz="2300" dirty="0">
              <a:solidFill>
                <a:srgbClr val="000066"/>
              </a:solidFill>
              <a:ea typeface="HGP創英角ｺﾞｼｯｸUB" pitchFamily="50" charset="-128"/>
            </a:endParaRPr>
          </a:p>
          <a:p>
            <a:pPr>
              <a:defRPr/>
            </a:pPr>
            <a:endParaRPr lang="en-US" altLang="ja-JP" sz="2300" dirty="0">
              <a:solidFill>
                <a:srgbClr val="000066"/>
              </a:solidFill>
              <a:ea typeface="HGP創英角ｺﾞｼｯｸUB" pitchFamily="50" charset="-128"/>
            </a:endParaRPr>
          </a:p>
          <a:p>
            <a:pPr>
              <a:defRPr/>
            </a:pPr>
            <a:r>
              <a:rPr lang="ja-JP" altLang="en-US" sz="2300" dirty="0">
                <a:solidFill>
                  <a:srgbClr val="000066"/>
                </a:solidFill>
                <a:ea typeface="HGP創英角ｺﾞｼｯｸUB" pitchFamily="50" charset="-128"/>
              </a:rPr>
              <a:t>　</a:t>
            </a:r>
          </a:p>
        </p:txBody>
      </p:sp>
      <p:sp>
        <p:nvSpPr>
          <p:cNvPr id="6" name="スライド番号プレースホルダー 5"/>
          <p:cNvSpPr>
            <a:spLocks noGrp="1"/>
          </p:cNvSpPr>
          <p:nvPr>
            <p:ph type="sldNum" sz="quarter" idx="12"/>
          </p:nvPr>
        </p:nvSpPr>
        <p:spPr>
          <a:xfrm>
            <a:off x="8532480" y="6525344"/>
            <a:ext cx="576024" cy="360000"/>
          </a:xfrm>
        </p:spPr>
        <p:txBody>
          <a:bodyPr/>
          <a:lstStyle/>
          <a:p>
            <a:pPr algn="r">
              <a:defRPr/>
            </a:pPr>
            <a:fld id="{3306B68E-78B5-4313-931A-F1782AFCFFE8}" type="slidenum">
              <a:rPr lang="en-US" altLang="ja-JP" sz="1400">
                <a:solidFill>
                  <a:srgbClr val="000099"/>
                </a:solidFill>
                <a:latin typeface="Tahoma" panose="020B0604030504040204" pitchFamily="34" charset="0"/>
                <a:ea typeface="Tahoma" panose="020B0604030504040204" pitchFamily="34" charset="0"/>
                <a:cs typeface="Tahoma" panose="020B0604030504040204" pitchFamily="34" charset="0"/>
              </a:rPr>
              <a:pPr algn="r">
                <a:defRPr/>
              </a:pPr>
              <a:t>13</a:t>
            </a:fld>
            <a:endParaRPr lang="en-US" altLang="ja-JP" sz="1400" dirty="0">
              <a:solidFill>
                <a:srgbClr val="000099"/>
              </a:solidFill>
              <a:latin typeface="Tahoma" panose="020B0604030504040204" pitchFamily="34" charset="0"/>
              <a:ea typeface="Tahoma" panose="020B0604030504040204" pitchFamily="34" charset="0"/>
              <a:cs typeface="Tahoma" panose="020B0604030504040204" pitchFamily="34" charset="0"/>
            </a:endParaRPr>
          </a:p>
        </p:txBody>
      </p:sp>
      <p:sp>
        <p:nvSpPr>
          <p:cNvPr id="18" name="テキスト ボックス 17"/>
          <p:cNvSpPr txBox="1"/>
          <p:nvPr/>
        </p:nvSpPr>
        <p:spPr>
          <a:xfrm>
            <a:off x="-16332" y="-32463"/>
            <a:ext cx="9144000" cy="742112"/>
          </a:xfrm>
          <a:prstGeom prst="rect">
            <a:avLst/>
          </a:prstGeom>
          <a:solidFill>
            <a:srgbClr val="009900"/>
          </a:solidFill>
        </p:spPr>
        <p:txBody>
          <a:bodyPr wrap="square" lIns="0" tIns="0" rIns="0" bIns="0" rtlCol="0" anchor="ctr" anchorCtr="0">
            <a:noAutofit/>
          </a:bodyPr>
          <a:lstStyle/>
          <a:p>
            <a:pPr algn="just" fontAlgn="base">
              <a:lnSpc>
                <a:spcPct val="125000"/>
              </a:lnSpc>
              <a:spcBef>
                <a:spcPct val="0"/>
              </a:spcBef>
              <a:spcAft>
                <a:spcPct val="0"/>
              </a:spcAft>
            </a:pPr>
            <a:r>
              <a:rPr lang="ja-JP" altLang="en-US" sz="2500" b="1" dirty="0">
                <a:solidFill>
                  <a:srgbClr val="000000"/>
                </a:solidFill>
                <a:latin typeface="HG丸ｺﾞｼｯｸM-PRO" panose="020F0600000000000000" pitchFamily="50" charset="-128"/>
                <a:ea typeface="HG丸ｺﾞｼｯｸM-PRO" panose="020F0600000000000000" pitchFamily="50" charset="-128"/>
              </a:rPr>
              <a:t>　</a:t>
            </a:r>
            <a:r>
              <a:rPr lang="ja-JP" altLang="en-US" sz="2500" b="1" dirty="0">
                <a:solidFill>
                  <a:schemeClr val="bg1"/>
                </a:solidFill>
                <a:latin typeface="HG丸ｺﾞｼｯｸM-PRO" panose="020F0600000000000000" pitchFamily="50" charset="-128"/>
                <a:ea typeface="HG丸ｺﾞｼｯｸM-PRO" panose="020F0600000000000000" pitchFamily="50" charset="-128"/>
              </a:rPr>
              <a:t>２　学校安全の</a:t>
            </a:r>
            <a:r>
              <a:rPr lang="ja-JP" altLang="en-US" sz="2500" b="1" dirty="0" smtClean="0">
                <a:solidFill>
                  <a:schemeClr val="bg1"/>
                </a:solidFill>
                <a:latin typeface="HG丸ｺﾞｼｯｸM-PRO" panose="020F0600000000000000" pitchFamily="50" charset="-128"/>
                <a:ea typeface="HG丸ｺﾞｼｯｸM-PRO" panose="020F0600000000000000" pitchFamily="50" charset="-128"/>
              </a:rPr>
              <a:t>動向</a:t>
            </a:r>
            <a:endParaRPr lang="ja-JP" altLang="en-US" sz="25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0" name="タイトル 5"/>
          <p:cNvSpPr txBox="1">
            <a:spLocks/>
          </p:cNvSpPr>
          <p:nvPr/>
        </p:nvSpPr>
        <p:spPr>
          <a:xfrm>
            <a:off x="2828324" y="144848"/>
            <a:ext cx="6300192" cy="387489"/>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r>
              <a:rPr lang="ja-JP" altLang="en-US" sz="2600" dirty="0">
                <a:latin typeface="HGPｺﾞｼｯｸE" panose="020B0900000000000000" pitchFamily="50" charset="-128"/>
                <a:ea typeface="HGPｺﾞｼｯｸE" panose="020B0900000000000000" pitchFamily="50" charset="-128"/>
              </a:rPr>
              <a:t>☆　危機管理マニュアルの作成等</a:t>
            </a:r>
          </a:p>
        </p:txBody>
      </p:sp>
      <p:pic>
        <p:nvPicPr>
          <p:cNvPr id="15" name="Picture 2" descr="C:\Users\19781\Pictures\キャプチャ.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9941" y="1705886"/>
            <a:ext cx="2636769" cy="3739641"/>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p:cNvSpPr txBox="1"/>
          <p:nvPr/>
        </p:nvSpPr>
        <p:spPr>
          <a:xfrm>
            <a:off x="2026041" y="5874232"/>
            <a:ext cx="1604562" cy="357930"/>
          </a:xfrm>
          <a:prstGeom prst="rect">
            <a:avLst/>
          </a:prstGeom>
        </p:spPr>
        <p:style>
          <a:lnRef idx="2">
            <a:schemeClr val="accent1"/>
          </a:lnRef>
          <a:fillRef idx="1">
            <a:schemeClr val="lt1"/>
          </a:fillRef>
          <a:effectRef idx="0">
            <a:schemeClr val="accent1"/>
          </a:effectRef>
          <a:fontRef idx="minor">
            <a:schemeClr val="dk1"/>
          </a:fontRef>
        </p:style>
        <p:txBody>
          <a:bodyPr wrap="none" lIns="80147" tIns="40074" rIns="80147" bIns="40074" rtlCol="0">
            <a:spAutoFit/>
          </a:bodyPr>
          <a:lstStyle/>
          <a:p>
            <a:r>
              <a:rPr lang="ja-JP" altLang="en-US" dirty="0">
                <a:solidFill>
                  <a:srgbClr val="1F497D"/>
                </a:solidFill>
                <a:latin typeface="HGP創英角ｺﾞｼｯｸUB" pitchFamily="50" charset="-128"/>
                <a:ea typeface="HGP創英角ｺﾞｼｯｸUB" pitchFamily="50" charset="-128"/>
              </a:rPr>
              <a:t>平成３０年２月</a:t>
            </a:r>
          </a:p>
        </p:txBody>
      </p:sp>
      <p:sp>
        <p:nvSpPr>
          <p:cNvPr id="17" name="テキスト ボックス 16"/>
          <p:cNvSpPr txBox="1"/>
          <p:nvPr/>
        </p:nvSpPr>
        <p:spPr>
          <a:xfrm>
            <a:off x="718824" y="838649"/>
            <a:ext cx="7741608" cy="830997"/>
          </a:xfrm>
          <a:prstGeom prst="rect">
            <a:avLst/>
          </a:prstGeom>
          <a:noFill/>
        </p:spPr>
        <p:txBody>
          <a:bodyPr wrap="square" rtlCol="0">
            <a:spAutoFit/>
          </a:bodyPr>
          <a:lstStyle/>
          <a:p>
            <a:pPr marL="261938" indent="-261938"/>
            <a:r>
              <a:rPr lang="ja-JP" altLang="en-US" sz="2400" dirty="0">
                <a:solidFill>
                  <a:srgbClr val="000066"/>
                </a:solidFill>
                <a:ea typeface="HGP創英角ｺﾞｼｯｸUB" pitchFamily="50" charset="-128"/>
              </a:rPr>
              <a:t>◎　様々な安全上の事故当夜場面に応じた対応の在り方や留意点等の基本的な内容</a:t>
            </a:r>
            <a:endParaRPr kumimoji="1" lang="ja-JP" altLang="en-US" sz="2400" dirty="0"/>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1490179"/>
            <a:ext cx="3377968" cy="4896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951539390"/>
      </p:ext>
    </p:extLst>
  </p:cSld>
  <p:clrMapOvr>
    <a:masterClrMapping/>
  </p:clrMapOvr>
  <mc:AlternateContent xmlns:mc="http://schemas.openxmlformats.org/markup-compatibility/2006" xmlns:p14="http://schemas.microsoft.com/office/powerpoint/2010/main">
    <mc:Choice Requires="p14">
      <p:transition p14:dur="0" advTm="42917"/>
    </mc:Choice>
    <mc:Fallback xmlns="">
      <p:transition advTm="42917"/>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スライド番号プレースホルダー 5"/>
          <p:cNvSpPr>
            <a:spLocks noGrp="1"/>
          </p:cNvSpPr>
          <p:nvPr>
            <p:ph type="sldNum" sz="quarter" idx="12"/>
          </p:nvPr>
        </p:nvSpPr>
        <p:spPr>
          <a:xfrm>
            <a:off x="8532480" y="6525344"/>
            <a:ext cx="576024" cy="360000"/>
          </a:xfrm>
        </p:spPr>
        <p:txBody>
          <a:bodyPr/>
          <a:lstStyle/>
          <a:p>
            <a:pPr algn="r">
              <a:defRPr/>
            </a:pPr>
            <a:fld id="{3306B68E-78B5-4313-931A-F1782AFCFFE8}" type="slidenum">
              <a:rPr lang="en-US" altLang="ja-JP" sz="1400">
                <a:solidFill>
                  <a:srgbClr val="000099"/>
                </a:solidFill>
                <a:latin typeface="Tahoma" panose="020B0604030504040204" pitchFamily="34" charset="0"/>
                <a:ea typeface="Tahoma" panose="020B0604030504040204" pitchFamily="34" charset="0"/>
                <a:cs typeface="Tahoma" panose="020B0604030504040204" pitchFamily="34" charset="0"/>
              </a:rPr>
              <a:pPr algn="r">
                <a:defRPr/>
              </a:pPr>
              <a:t>14</a:t>
            </a:fld>
            <a:endParaRPr lang="en-US" altLang="ja-JP" sz="1400" dirty="0">
              <a:solidFill>
                <a:srgbClr val="000099"/>
              </a:solidFill>
              <a:latin typeface="Tahoma" panose="020B0604030504040204" pitchFamily="34" charset="0"/>
              <a:ea typeface="Tahoma" panose="020B0604030504040204" pitchFamily="34" charset="0"/>
              <a:cs typeface="Tahoma" panose="020B0604030504040204" pitchFamily="34" charset="0"/>
            </a:endParaRPr>
          </a:p>
        </p:txBody>
      </p:sp>
      <p:sp>
        <p:nvSpPr>
          <p:cNvPr id="7" name="タイトル 1"/>
          <p:cNvSpPr txBox="1">
            <a:spLocks/>
          </p:cNvSpPr>
          <p:nvPr/>
        </p:nvSpPr>
        <p:spPr>
          <a:xfrm>
            <a:off x="312365" y="709650"/>
            <a:ext cx="5031919" cy="803383"/>
          </a:xfrm>
          <a:prstGeom prst="rect">
            <a:avLst/>
          </a:prstGeom>
        </p:spPr>
        <p:txBody>
          <a:bodyPr lIns="80147" tIns="40074" rIns="80147" bIns="40074">
            <a:normAutofit fontScale="92500"/>
          </a:bodyPr>
          <a:lstStyle>
            <a:lvl1pPr algn="l" defTabSz="914179" rtl="0" fontAlgn="base">
              <a:spcBef>
                <a:spcPct val="0"/>
              </a:spcBef>
              <a:spcAft>
                <a:spcPct val="0"/>
              </a:spcAft>
              <a:defRPr kumimoji="1" sz="2100" b="1" kern="1200">
                <a:solidFill>
                  <a:srgbClr val="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defRPr>
            </a:lvl1pPr>
            <a:lvl2pPr algn="l" defTabSz="914179" rtl="0" fontAlgn="base">
              <a:spcBef>
                <a:spcPct val="0"/>
              </a:spcBef>
              <a:spcAft>
                <a:spcPct val="0"/>
              </a:spcAft>
              <a:defRPr kumimoji="1" sz="2100" b="1">
                <a:solidFill>
                  <a:srgbClr val="000000"/>
                </a:solidFill>
                <a:latin typeface="ＭＳ Ｐゴシック" pitchFamily="50" charset="-128"/>
                <a:ea typeface="ＭＳ Ｐゴシック" pitchFamily="50" charset="-128"/>
              </a:defRPr>
            </a:lvl2pPr>
            <a:lvl3pPr algn="l" defTabSz="914179" rtl="0" fontAlgn="base">
              <a:spcBef>
                <a:spcPct val="0"/>
              </a:spcBef>
              <a:spcAft>
                <a:spcPct val="0"/>
              </a:spcAft>
              <a:defRPr kumimoji="1" sz="2100" b="1">
                <a:solidFill>
                  <a:srgbClr val="000000"/>
                </a:solidFill>
                <a:latin typeface="ＭＳ Ｐゴシック" pitchFamily="50" charset="-128"/>
                <a:ea typeface="ＭＳ Ｐゴシック" pitchFamily="50" charset="-128"/>
              </a:defRPr>
            </a:lvl3pPr>
            <a:lvl4pPr algn="l" defTabSz="914179" rtl="0" fontAlgn="base">
              <a:spcBef>
                <a:spcPct val="0"/>
              </a:spcBef>
              <a:spcAft>
                <a:spcPct val="0"/>
              </a:spcAft>
              <a:defRPr kumimoji="1" sz="2100" b="1">
                <a:solidFill>
                  <a:srgbClr val="000000"/>
                </a:solidFill>
                <a:latin typeface="ＭＳ Ｐゴシック" pitchFamily="50" charset="-128"/>
                <a:ea typeface="ＭＳ Ｐゴシック" pitchFamily="50" charset="-128"/>
              </a:defRPr>
            </a:lvl4pPr>
            <a:lvl5pPr algn="l" defTabSz="914179" rtl="0" fontAlgn="base">
              <a:spcBef>
                <a:spcPct val="0"/>
              </a:spcBef>
              <a:spcAft>
                <a:spcPct val="0"/>
              </a:spcAft>
              <a:defRPr kumimoji="1" sz="2100" b="1">
                <a:solidFill>
                  <a:srgbClr val="000000"/>
                </a:solidFill>
                <a:latin typeface="ＭＳ Ｐゴシック" pitchFamily="50" charset="-128"/>
                <a:ea typeface="ＭＳ Ｐゴシック" pitchFamily="50" charset="-128"/>
              </a:defRPr>
            </a:lvl5pPr>
            <a:lvl6pPr marL="400736" algn="l" defTabSz="914179" rtl="0" fontAlgn="base">
              <a:spcBef>
                <a:spcPct val="0"/>
              </a:spcBef>
              <a:spcAft>
                <a:spcPct val="0"/>
              </a:spcAft>
              <a:defRPr kumimoji="1" sz="2100" b="1">
                <a:solidFill>
                  <a:srgbClr val="000000"/>
                </a:solidFill>
                <a:latin typeface="ＭＳ Ｐゴシック" pitchFamily="50" charset="-128"/>
                <a:ea typeface="ＭＳ Ｐゴシック" pitchFamily="50" charset="-128"/>
              </a:defRPr>
            </a:lvl6pPr>
            <a:lvl7pPr marL="801472" algn="l" defTabSz="914179" rtl="0" fontAlgn="base">
              <a:spcBef>
                <a:spcPct val="0"/>
              </a:spcBef>
              <a:spcAft>
                <a:spcPct val="0"/>
              </a:spcAft>
              <a:defRPr kumimoji="1" sz="2100" b="1">
                <a:solidFill>
                  <a:srgbClr val="000000"/>
                </a:solidFill>
                <a:latin typeface="ＭＳ Ｐゴシック" pitchFamily="50" charset="-128"/>
                <a:ea typeface="ＭＳ Ｐゴシック" pitchFamily="50" charset="-128"/>
              </a:defRPr>
            </a:lvl7pPr>
            <a:lvl8pPr marL="1202207" algn="l" defTabSz="914179" rtl="0" fontAlgn="base">
              <a:spcBef>
                <a:spcPct val="0"/>
              </a:spcBef>
              <a:spcAft>
                <a:spcPct val="0"/>
              </a:spcAft>
              <a:defRPr kumimoji="1" sz="2100" b="1">
                <a:solidFill>
                  <a:srgbClr val="000000"/>
                </a:solidFill>
                <a:latin typeface="ＭＳ Ｐゴシック" pitchFamily="50" charset="-128"/>
                <a:ea typeface="ＭＳ Ｐゴシック" pitchFamily="50" charset="-128"/>
              </a:defRPr>
            </a:lvl8pPr>
            <a:lvl9pPr marL="1602943" algn="l" defTabSz="914179" rtl="0" fontAlgn="base">
              <a:spcBef>
                <a:spcPct val="0"/>
              </a:spcBef>
              <a:spcAft>
                <a:spcPct val="0"/>
              </a:spcAft>
              <a:defRPr kumimoji="1" sz="2100" b="1">
                <a:solidFill>
                  <a:srgbClr val="000000"/>
                </a:solidFill>
                <a:latin typeface="ＭＳ Ｐゴシック" pitchFamily="50" charset="-128"/>
                <a:ea typeface="ＭＳ Ｐゴシック" pitchFamily="50" charset="-128"/>
              </a:defRPr>
            </a:lvl9pPr>
          </a:lstStyle>
          <a:p>
            <a:pPr algn="ctr"/>
            <a:r>
              <a:rPr lang="ja-JP" altLang="en-US" sz="3200" dirty="0"/>
              <a:t>体制整備・役割分担の明確化</a:t>
            </a:r>
          </a:p>
        </p:txBody>
      </p:sp>
      <p:sp>
        <p:nvSpPr>
          <p:cNvPr id="4" name="テキスト ボックス 3"/>
          <p:cNvSpPr txBox="1"/>
          <p:nvPr/>
        </p:nvSpPr>
        <p:spPr>
          <a:xfrm>
            <a:off x="4450803" y="6337198"/>
            <a:ext cx="4297027" cy="327223"/>
          </a:xfrm>
          <a:prstGeom prst="rect">
            <a:avLst/>
          </a:prstGeom>
          <a:noFill/>
        </p:spPr>
        <p:txBody>
          <a:bodyPr wrap="square" lIns="0" tIns="0" rIns="0" bIns="0" rtlCol="0" anchor="t">
            <a:noAutofit/>
          </a:bodyPr>
          <a:lstStyle/>
          <a:p>
            <a:pPr algn="just" rtl="0" fontAlgn="base">
              <a:lnSpc>
                <a:spcPct val="125000"/>
              </a:lnSpc>
              <a:spcBef>
                <a:spcPct val="0"/>
              </a:spcBef>
              <a:spcAft>
                <a:spcPct val="0"/>
              </a:spcAft>
            </a:pPr>
            <a:r>
              <a:rPr lang="ja-JP" altLang="en-US" sz="1600" dirty="0">
                <a:solidFill>
                  <a:srgbClr val="000000"/>
                </a:solidFill>
                <a:latin typeface="ＭＳ Ｐゴシック" panose="020B0600070205080204" pitchFamily="50" charset="-128"/>
                <a:ea typeface="ＭＳ Ｐゴシック" panose="020B0600070205080204" pitchFamily="50" charset="-128"/>
              </a:rPr>
              <a:t>「学校事故対応に関する指針」Ｐ２８・３０より</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365" y="1513033"/>
            <a:ext cx="4546720" cy="3401121"/>
          </a:xfrm>
          <a:prstGeom prst="rect">
            <a:avLst/>
          </a:prstGeom>
          <a:solidFill>
            <a:srgbClr val="0000FF"/>
          </a:solidFill>
          <a:ln>
            <a:noFill/>
          </a:ln>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404" y="4604592"/>
            <a:ext cx="4648749" cy="1561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タイトル 1"/>
          <p:cNvSpPr txBox="1">
            <a:spLocks/>
          </p:cNvSpPr>
          <p:nvPr/>
        </p:nvSpPr>
        <p:spPr>
          <a:xfrm>
            <a:off x="5732121" y="1332139"/>
            <a:ext cx="3255403" cy="3032965"/>
          </a:xfrm>
          <a:prstGeom prst="rect">
            <a:avLst/>
          </a:prstGeom>
        </p:spPr>
        <p:txBody>
          <a:bodyPr lIns="80147" tIns="40074" rIns="80147" bIns="40074">
            <a:normAutofit fontScale="85000" lnSpcReduction="20000"/>
          </a:bodyPr>
          <a:lstStyle>
            <a:lvl1pPr algn="l" defTabSz="914179" rtl="0" fontAlgn="base">
              <a:spcBef>
                <a:spcPct val="0"/>
              </a:spcBef>
              <a:spcAft>
                <a:spcPct val="0"/>
              </a:spcAft>
              <a:defRPr kumimoji="1" sz="2100" b="1" kern="1200">
                <a:solidFill>
                  <a:srgbClr val="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defRPr>
            </a:lvl1pPr>
            <a:lvl2pPr algn="l" defTabSz="914179" rtl="0" fontAlgn="base">
              <a:spcBef>
                <a:spcPct val="0"/>
              </a:spcBef>
              <a:spcAft>
                <a:spcPct val="0"/>
              </a:spcAft>
              <a:defRPr kumimoji="1" sz="2100" b="1">
                <a:solidFill>
                  <a:srgbClr val="000000"/>
                </a:solidFill>
                <a:latin typeface="ＭＳ Ｐゴシック" pitchFamily="50" charset="-128"/>
                <a:ea typeface="ＭＳ Ｐゴシック" pitchFamily="50" charset="-128"/>
              </a:defRPr>
            </a:lvl2pPr>
            <a:lvl3pPr algn="l" defTabSz="914179" rtl="0" fontAlgn="base">
              <a:spcBef>
                <a:spcPct val="0"/>
              </a:spcBef>
              <a:spcAft>
                <a:spcPct val="0"/>
              </a:spcAft>
              <a:defRPr kumimoji="1" sz="2100" b="1">
                <a:solidFill>
                  <a:srgbClr val="000000"/>
                </a:solidFill>
                <a:latin typeface="ＭＳ Ｐゴシック" pitchFamily="50" charset="-128"/>
                <a:ea typeface="ＭＳ Ｐゴシック" pitchFamily="50" charset="-128"/>
              </a:defRPr>
            </a:lvl3pPr>
            <a:lvl4pPr algn="l" defTabSz="914179" rtl="0" fontAlgn="base">
              <a:spcBef>
                <a:spcPct val="0"/>
              </a:spcBef>
              <a:spcAft>
                <a:spcPct val="0"/>
              </a:spcAft>
              <a:defRPr kumimoji="1" sz="2100" b="1">
                <a:solidFill>
                  <a:srgbClr val="000000"/>
                </a:solidFill>
                <a:latin typeface="ＭＳ Ｐゴシック" pitchFamily="50" charset="-128"/>
                <a:ea typeface="ＭＳ Ｐゴシック" pitchFamily="50" charset="-128"/>
              </a:defRPr>
            </a:lvl4pPr>
            <a:lvl5pPr algn="l" defTabSz="914179" rtl="0" fontAlgn="base">
              <a:spcBef>
                <a:spcPct val="0"/>
              </a:spcBef>
              <a:spcAft>
                <a:spcPct val="0"/>
              </a:spcAft>
              <a:defRPr kumimoji="1" sz="2100" b="1">
                <a:solidFill>
                  <a:srgbClr val="000000"/>
                </a:solidFill>
                <a:latin typeface="ＭＳ Ｐゴシック" pitchFamily="50" charset="-128"/>
                <a:ea typeface="ＭＳ Ｐゴシック" pitchFamily="50" charset="-128"/>
              </a:defRPr>
            </a:lvl5pPr>
            <a:lvl6pPr marL="400736" algn="l" defTabSz="914179" rtl="0" fontAlgn="base">
              <a:spcBef>
                <a:spcPct val="0"/>
              </a:spcBef>
              <a:spcAft>
                <a:spcPct val="0"/>
              </a:spcAft>
              <a:defRPr kumimoji="1" sz="2100" b="1">
                <a:solidFill>
                  <a:srgbClr val="000000"/>
                </a:solidFill>
                <a:latin typeface="ＭＳ Ｐゴシック" pitchFamily="50" charset="-128"/>
                <a:ea typeface="ＭＳ Ｐゴシック" pitchFamily="50" charset="-128"/>
              </a:defRPr>
            </a:lvl6pPr>
            <a:lvl7pPr marL="801472" algn="l" defTabSz="914179" rtl="0" fontAlgn="base">
              <a:spcBef>
                <a:spcPct val="0"/>
              </a:spcBef>
              <a:spcAft>
                <a:spcPct val="0"/>
              </a:spcAft>
              <a:defRPr kumimoji="1" sz="2100" b="1">
                <a:solidFill>
                  <a:srgbClr val="000000"/>
                </a:solidFill>
                <a:latin typeface="ＭＳ Ｐゴシック" pitchFamily="50" charset="-128"/>
                <a:ea typeface="ＭＳ Ｐゴシック" pitchFamily="50" charset="-128"/>
              </a:defRPr>
            </a:lvl7pPr>
            <a:lvl8pPr marL="1202207" algn="l" defTabSz="914179" rtl="0" fontAlgn="base">
              <a:spcBef>
                <a:spcPct val="0"/>
              </a:spcBef>
              <a:spcAft>
                <a:spcPct val="0"/>
              </a:spcAft>
              <a:defRPr kumimoji="1" sz="2100" b="1">
                <a:solidFill>
                  <a:srgbClr val="000000"/>
                </a:solidFill>
                <a:latin typeface="ＭＳ Ｐゴシック" pitchFamily="50" charset="-128"/>
                <a:ea typeface="ＭＳ Ｐゴシック" pitchFamily="50" charset="-128"/>
              </a:defRPr>
            </a:lvl8pPr>
            <a:lvl9pPr marL="1602943" algn="l" defTabSz="914179" rtl="0" fontAlgn="base">
              <a:spcBef>
                <a:spcPct val="0"/>
              </a:spcBef>
              <a:spcAft>
                <a:spcPct val="0"/>
              </a:spcAft>
              <a:defRPr kumimoji="1" sz="2100" b="1">
                <a:solidFill>
                  <a:srgbClr val="000000"/>
                </a:solidFill>
                <a:latin typeface="ＭＳ Ｐゴシック" pitchFamily="50" charset="-128"/>
                <a:ea typeface="ＭＳ Ｐゴシック" pitchFamily="50" charset="-128"/>
              </a:defRPr>
            </a:lvl9pPr>
          </a:lstStyle>
          <a:p>
            <a:pPr marL="317249" indent="-317249"/>
            <a:r>
              <a:rPr lang="ja-JP" altLang="en-US" sz="3200" dirty="0"/>
              <a:t>■　管理職が不在時の際の体制整備を</a:t>
            </a:r>
            <a:endParaRPr lang="en-US" altLang="ja-JP" sz="3200" dirty="0"/>
          </a:p>
          <a:p>
            <a:pPr marL="400736" indent="-400736"/>
            <a:endParaRPr lang="en-US" altLang="ja-JP" sz="3200" dirty="0"/>
          </a:p>
          <a:p>
            <a:pPr marL="400736" indent="-400736"/>
            <a:r>
              <a:rPr lang="ja-JP" altLang="en-US" sz="3200" dirty="0"/>
              <a:t>■　重大な事案発生の場合，対策本部を設置</a:t>
            </a:r>
            <a:endParaRPr lang="en-US" altLang="ja-JP" sz="3200" dirty="0"/>
          </a:p>
          <a:p>
            <a:pPr marL="400736" indent="-400736"/>
            <a:endParaRPr lang="en-US" altLang="ja-JP" sz="3200" dirty="0"/>
          </a:p>
          <a:p>
            <a:pPr marL="400736" indent="-400736"/>
            <a:r>
              <a:rPr lang="ja-JP" altLang="en-US" sz="3200" dirty="0"/>
              <a:t>■　記録作成</a:t>
            </a:r>
          </a:p>
          <a:p>
            <a:pPr marL="400736" indent="-400736"/>
            <a:endParaRPr lang="ja-JP" altLang="en-US" sz="3200" dirty="0"/>
          </a:p>
        </p:txBody>
      </p:sp>
      <p:sp>
        <p:nvSpPr>
          <p:cNvPr id="12" name="テキスト ボックス 11"/>
          <p:cNvSpPr txBox="1"/>
          <p:nvPr/>
        </p:nvSpPr>
        <p:spPr>
          <a:xfrm>
            <a:off x="-16332" y="-32463"/>
            <a:ext cx="9144000" cy="742112"/>
          </a:xfrm>
          <a:prstGeom prst="rect">
            <a:avLst/>
          </a:prstGeom>
          <a:solidFill>
            <a:srgbClr val="009900"/>
          </a:solidFill>
        </p:spPr>
        <p:txBody>
          <a:bodyPr wrap="square" lIns="0" tIns="0" rIns="0" bIns="0" rtlCol="0" anchor="ctr" anchorCtr="0">
            <a:noAutofit/>
          </a:bodyPr>
          <a:lstStyle/>
          <a:p>
            <a:pPr algn="just" fontAlgn="base">
              <a:lnSpc>
                <a:spcPct val="125000"/>
              </a:lnSpc>
              <a:spcBef>
                <a:spcPct val="0"/>
              </a:spcBef>
              <a:spcAft>
                <a:spcPct val="0"/>
              </a:spcAft>
            </a:pPr>
            <a:r>
              <a:rPr lang="ja-JP" altLang="en-US" sz="2500" b="1" dirty="0">
                <a:solidFill>
                  <a:srgbClr val="000000"/>
                </a:solidFill>
                <a:latin typeface="HG丸ｺﾞｼｯｸM-PRO" panose="020F0600000000000000" pitchFamily="50" charset="-128"/>
                <a:ea typeface="HG丸ｺﾞｼｯｸM-PRO" panose="020F0600000000000000" pitchFamily="50" charset="-128"/>
              </a:rPr>
              <a:t>　</a:t>
            </a:r>
            <a:r>
              <a:rPr lang="ja-JP" altLang="en-US" sz="2500" b="1" dirty="0">
                <a:solidFill>
                  <a:schemeClr val="bg1"/>
                </a:solidFill>
                <a:latin typeface="HG丸ｺﾞｼｯｸM-PRO" panose="020F0600000000000000" pitchFamily="50" charset="-128"/>
                <a:ea typeface="HG丸ｺﾞｼｯｸM-PRO" panose="020F0600000000000000" pitchFamily="50" charset="-128"/>
              </a:rPr>
              <a:t>２　学校安全の</a:t>
            </a:r>
            <a:r>
              <a:rPr lang="ja-JP" altLang="en-US" sz="2500" b="1" dirty="0" smtClean="0">
                <a:solidFill>
                  <a:schemeClr val="bg1"/>
                </a:solidFill>
                <a:latin typeface="HG丸ｺﾞｼｯｸM-PRO" panose="020F0600000000000000" pitchFamily="50" charset="-128"/>
                <a:ea typeface="HG丸ｺﾞｼｯｸM-PRO" panose="020F0600000000000000" pitchFamily="50" charset="-128"/>
              </a:rPr>
              <a:t>動向</a:t>
            </a:r>
            <a:endParaRPr lang="ja-JP" altLang="en-US" sz="25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4" name="タイトル 5"/>
          <p:cNvSpPr txBox="1">
            <a:spLocks/>
          </p:cNvSpPr>
          <p:nvPr/>
        </p:nvSpPr>
        <p:spPr>
          <a:xfrm>
            <a:off x="2828324" y="144848"/>
            <a:ext cx="6300192" cy="387489"/>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r>
              <a:rPr lang="ja-JP" altLang="en-US" sz="2600" dirty="0">
                <a:latin typeface="HGPｺﾞｼｯｸE" panose="020B0900000000000000" pitchFamily="50" charset="-128"/>
                <a:ea typeface="HGPｺﾞｼｯｸE" panose="020B0900000000000000" pitchFamily="50" charset="-128"/>
              </a:rPr>
              <a:t>☆　危機管理マニュアルの作成等</a:t>
            </a:r>
          </a:p>
        </p:txBody>
      </p:sp>
    </p:spTree>
    <p:extLst>
      <p:ext uri="{BB962C8B-B14F-4D97-AF65-F5344CB8AC3E}">
        <p14:creationId xmlns:p14="http://schemas.microsoft.com/office/powerpoint/2010/main" val="2802665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8532480" y="6525344"/>
            <a:ext cx="576024" cy="360000"/>
          </a:xfrm>
        </p:spPr>
        <p:txBody>
          <a:bodyPr/>
          <a:lstStyle/>
          <a:p>
            <a:pPr algn="r">
              <a:defRPr/>
            </a:pPr>
            <a:fld id="{3306B68E-78B5-4313-931A-F1782AFCFFE8}" type="slidenum">
              <a:rPr lang="en-US" altLang="ja-JP" sz="1400">
                <a:solidFill>
                  <a:srgbClr val="000099"/>
                </a:solidFill>
                <a:latin typeface="Tahoma" panose="020B0604030504040204" pitchFamily="34" charset="0"/>
                <a:ea typeface="Tahoma" panose="020B0604030504040204" pitchFamily="34" charset="0"/>
                <a:cs typeface="Tahoma" panose="020B0604030504040204" pitchFamily="34" charset="0"/>
              </a:rPr>
              <a:pPr algn="r">
                <a:defRPr/>
              </a:pPr>
              <a:t>15</a:t>
            </a:fld>
            <a:endParaRPr lang="en-US" altLang="ja-JP" sz="1400" dirty="0">
              <a:solidFill>
                <a:srgbClr val="000099"/>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0" name="表 19"/>
          <p:cNvGraphicFramePr>
            <a:graphicFrameLocks noGrp="1"/>
          </p:cNvGraphicFramePr>
          <p:nvPr>
            <p:extLst>
              <p:ext uri="{D42A27DB-BD31-4B8C-83A1-F6EECF244321}">
                <p14:modId xmlns:p14="http://schemas.microsoft.com/office/powerpoint/2010/main" val="3223965084"/>
              </p:ext>
            </p:extLst>
          </p:nvPr>
        </p:nvGraphicFramePr>
        <p:xfrm>
          <a:off x="199494" y="1309358"/>
          <a:ext cx="8745011" cy="5089172"/>
        </p:xfrm>
        <a:graphic>
          <a:graphicData uri="http://schemas.openxmlformats.org/drawingml/2006/table">
            <a:tbl>
              <a:tblPr firstRow="1" bandRow="1">
                <a:tableStyleId>{7DF18680-E054-41AD-8BC1-D1AEF772440D}</a:tableStyleId>
              </a:tblPr>
              <a:tblGrid>
                <a:gridCol w="1729028">
                  <a:extLst>
                    <a:ext uri="{9D8B030D-6E8A-4147-A177-3AD203B41FA5}">
                      <a16:colId xmlns="" xmlns:a16="http://schemas.microsoft.com/office/drawing/2014/main" val="20000"/>
                    </a:ext>
                  </a:extLst>
                </a:gridCol>
                <a:gridCol w="2298455">
                  <a:extLst>
                    <a:ext uri="{9D8B030D-6E8A-4147-A177-3AD203B41FA5}">
                      <a16:colId xmlns="" xmlns:a16="http://schemas.microsoft.com/office/drawing/2014/main" val="20001"/>
                    </a:ext>
                  </a:extLst>
                </a:gridCol>
                <a:gridCol w="2804396">
                  <a:extLst>
                    <a:ext uri="{9D8B030D-6E8A-4147-A177-3AD203B41FA5}">
                      <a16:colId xmlns="" xmlns:a16="http://schemas.microsoft.com/office/drawing/2014/main" val="20002"/>
                    </a:ext>
                  </a:extLst>
                </a:gridCol>
                <a:gridCol w="1913132">
                  <a:extLst>
                    <a:ext uri="{9D8B030D-6E8A-4147-A177-3AD203B41FA5}">
                      <a16:colId xmlns="" xmlns:a16="http://schemas.microsoft.com/office/drawing/2014/main" val="20003"/>
                    </a:ext>
                  </a:extLst>
                </a:gridCol>
              </a:tblGrid>
              <a:tr h="612148">
                <a:tc>
                  <a:txBody>
                    <a:bodyPr/>
                    <a:lstStyle/>
                    <a:p>
                      <a:pPr algn="ctr"/>
                      <a:r>
                        <a:rPr kumimoji="1" lang="ja-JP" altLang="en-US" sz="1600" dirty="0"/>
                        <a:t>安全点検の種類</a:t>
                      </a:r>
                    </a:p>
                  </a:txBody>
                  <a:tcPr marL="78191" marR="78191" marT="41468" marB="41468" anchor="ctr"/>
                </a:tc>
                <a:tc>
                  <a:txBody>
                    <a:bodyPr/>
                    <a:lstStyle/>
                    <a:p>
                      <a:pPr algn="ctr"/>
                      <a:r>
                        <a:rPr kumimoji="1" lang="ja-JP" altLang="en-US" sz="1600" dirty="0"/>
                        <a:t>時期・方法等</a:t>
                      </a:r>
                    </a:p>
                  </a:txBody>
                  <a:tcPr marL="78191" marR="78191" marT="41468" marB="41468" anchor="ctr"/>
                </a:tc>
                <a:tc>
                  <a:txBody>
                    <a:bodyPr/>
                    <a:lstStyle/>
                    <a:p>
                      <a:pPr algn="ctr"/>
                      <a:r>
                        <a:rPr kumimoji="1" lang="ja-JP" altLang="en-US" sz="1600" dirty="0"/>
                        <a:t>対　象</a:t>
                      </a:r>
                    </a:p>
                  </a:txBody>
                  <a:tcPr marL="78191" marR="78191" marT="41468" marB="41468" anchor="ctr"/>
                </a:tc>
                <a:tc>
                  <a:txBody>
                    <a:bodyPr/>
                    <a:lstStyle/>
                    <a:p>
                      <a:pPr algn="ctr"/>
                      <a:r>
                        <a:rPr kumimoji="1" lang="ja-JP" altLang="en-US" sz="1600" dirty="0"/>
                        <a:t>法的根拠等</a:t>
                      </a:r>
                    </a:p>
                  </a:txBody>
                  <a:tcPr marL="78191" marR="78191" marT="41468" marB="41468" anchor="ctr"/>
                </a:tc>
                <a:extLst>
                  <a:ext uri="{0D108BD9-81ED-4DB2-BD59-A6C34878D82A}">
                    <a16:rowId xmlns="" xmlns:a16="http://schemas.microsoft.com/office/drawing/2014/main" val="10000"/>
                  </a:ext>
                </a:extLst>
              </a:tr>
              <a:tr h="757711">
                <a:tc rowSpan="2">
                  <a:txBody>
                    <a:bodyPr/>
                    <a:lstStyle/>
                    <a:p>
                      <a:r>
                        <a:rPr kumimoji="1" lang="ja-JP" altLang="en-US" sz="1600" dirty="0">
                          <a:latin typeface="+mj-ea"/>
                          <a:ea typeface="+mj-ea"/>
                        </a:rPr>
                        <a:t>　定期の安全点検</a:t>
                      </a:r>
                      <a:endParaRPr kumimoji="1" lang="ja-JP" altLang="en-US" sz="1600" b="1" dirty="0">
                        <a:solidFill>
                          <a:schemeClr val="tx2"/>
                        </a:solidFill>
                        <a:latin typeface="+mj-ea"/>
                        <a:ea typeface="+mj-ea"/>
                      </a:endParaRPr>
                    </a:p>
                  </a:txBody>
                  <a:tcPr marL="78191" marR="78191" marT="41468" marB="41468"/>
                </a:tc>
                <a:tc>
                  <a:txBody>
                    <a:bodyPr/>
                    <a:lstStyle/>
                    <a:p>
                      <a:r>
                        <a:rPr kumimoji="1" lang="ja-JP" altLang="en-US" sz="1600" dirty="0">
                          <a:latin typeface="+mj-ea"/>
                          <a:ea typeface="+mj-ea"/>
                        </a:rPr>
                        <a:t>毎学期１回以上</a:t>
                      </a:r>
                      <a:endParaRPr kumimoji="1" lang="en-US" altLang="ja-JP" sz="1600" dirty="0">
                        <a:latin typeface="+mj-ea"/>
                        <a:ea typeface="+mj-ea"/>
                      </a:endParaRPr>
                    </a:p>
                    <a:p>
                      <a:r>
                        <a:rPr kumimoji="1" lang="ja-JP" altLang="en-US" sz="1600" dirty="0">
                          <a:latin typeface="+mj-ea"/>
                          <a:ea typeface="+mj-ea"/>
                        </a:rPr>
                        <a:t>計画的に，また教職員全員が組織的に実施</a:t>
                      </a:r>
                      <a:endParaRPr kumimoji="1" lang="ja-JP" altLang="en-US" sz="1600" dirty="0">
                        <a:solidFill>
                          <a:schemeClr val="tx2"/>
                        </a:solidFill>
                        <a:latin typeface="+mj-ea"/>
                        <a:ea typeface="+mj-ea"/>
                      </a:endParaRPr>
                    </a:p>
                  </a:txBody>
                  <a:tcPr marL="78191" marR="78191" marT="41468" marB="41468"/>
                </a:tc>
                <a:tc>
                  <a:txBody>
                    <a:bodyPr/>
                    <a:lstStyle/>
                    <a:p>
                      <a:r>
                        <a:rPr kumimoji="1" lang="ja-JP" altLang="en-US" sz="1600" dirty="0">
                          <a:latin typeface="+mj-ea"/>
                          <a:ea typeface="+mj-ea"/>
                        </a:rPr>
                        <a:t>児童生徒等が使用する施設・設備及び防火・防災，防犯に関する設備などについて</a:t>
                      </a:r>
                      <a:endParaRPr kumimoji="1" lang="ja-JP" altLang="en-US" sz="1600" dirty="0">
                        <a:solidFill>
                          <a:schemeClr val="tx2"/>
                        </a:solidFill>
                        <a:latin typeface="+mj-ea"/>
                        <a:ea typeface="+mj-ea"/>
                      </a:endParaRPr>
                    </a:p>
                  </a:txBody>
                  <a:tcPr marL="78191" marR="78191" marT="41468" marB="41468"/>
                </a:tc>
                <a:tc>
                  <a:txBody>
                    <a:bodyPr/>
                    <a:lstStyle/>
                    <a:p>
                      <a:r>
                        <a:rPr kumimoji="1" lang="ja-JP" altLang="en-US" sz="1600" dirty="0">
                          <a:latin typeface="+mj-ea"/>
                          <a:ea typeface="+mj-ea"/>
                        </a:rPr>
                        <a:t>学校安全法施行規則第</a:t>
                      </a:r>
                      <a:r>
                        <a:rPr kumimoji="1" lang="en-US" altLang="ja-JP" sz="1600" dirty="0">
                          <a:latin typeface="+mj-ea"/>
                          <a:ea typeface="+mj-ea"/>
                        </a:rPr>
                        <a:t>28</a:t>
                      </a:r>
                      <a:r>
                        <a:rPr kumimoji="1" lang="ja-JP" altLang="en-US" sz="1600" dirty="0">
                          <a:latin typeface="+mj-ea"/>
                          <a:ea typeface="+mj-ea"/>
                        </a:rPr>
                        <a:t>条第１項</a:t>
                      </a:r>
                      <a:endParaRPr kumimoji="1" lang="ja-JP" altLang="en-US" sz="1600" dirty="0">
                        <a:solidFill>
                          <a:schemeClr val="tx2"/>
                        </a:solidFill>
                        <a:latin typeface="+mj-ea"/>
                        <a:ea typeface="+mj-ea"/>
                      </a:endParaRPr>
                    </a:p>
                  </a:txBody>
                  <a:tcPr marL="78191" marR="78191" marT="41468" marB="41468"/>
                </a:tc>
                <a:extLst>
                  <a:ext uri="{0D108BD9-81ED-4DB2-BD59-A6C34878D82A}">
                    <a16:rowId xmlns="" xmlns:a16="http://schemas.microsoft.com/office/drawing/2014/main" val="10001"/>
                  </a:ext>
                </a:extLst>
              </a:tr>
              <a:tr h="1095383">
                <a:tc vMerge="1">
                  <a:txBody>
                    <a:bodyPr/>
                    <a:lstStyle/>
                    <a:p>
                      <a:endParaRPr kumimoji="1" lang="ja-JP" altLang="en-US" dirty="0"/>
                    </a:p>
                  </a:txBody>
                  <a:tcPr/>
                </a:tc>
                <a:tc>
                  <a:txBody>
                    <a:bodyPr/>
                    <a:lstStyle/>
                    <a:p>
                      <a:r>
                        <a:rPr kumimoji="1" lang="ja-JP" altLang="en-US" sz="1600" dirty="0">
                          <a:latin typeface="+mj-ea"/>
                          <a:ea typeface="+mj-ea"/>
                        </a:rPr>
                        <a:t>毎月１回</a:t>
                      </a:r>
                      <a:endParaRPr kumimoji="1" lang="en-US" altLang="ja-JP" sz="1600" dirty="0">
                        <a:latin typeface="+mj-ea"/>
                        <a:ea typeface="+mj-ea"/>
                      </a:endParaRPr>
                    </a:p>
                    <a:p>
                      <a:r>
                        <a:rPr kumimoji="1" lang="ja-JP" altLang="en-US" sz="1600" dirty="0">
                          <a:latin typeface="+mj-ea"/>
                          <a:ea typeface="+mj-ea"/>
                        </a:rPr>
                        <a:t>計画的に，また教職員全員が組織的に実施</a:t>
                      </a:r>
                      <a:endParaRPr kumimoji="1" lang="ja-JP" altLang="en-US" sz="1600" dirty="0">
                        <a:solidFill>
                          <a:schemeClr val="tx2"/>
                        </a:solidFill>
                        <a:latin typeface="+mj-ea"/>
                        <a:ea typeface="+mj-ea"/>
                      </a:endParaRPr>
                    </a:p>
                  </a:txBody>
                  <a:tcPr marL="78191" marR="78191" marT="41468" marB="41468"/>
                </a:tc>
                <a:tc>
                  <a:txBody>
                    <a:bodyPr/>
                    <a:lstStyle/>
                    <a:p>
                      <a:r>
                        <a:rPr kumimoji="1" lang="ja-JP" altLang="en-US" sz="1600" dirty="0">
                          <a:latin typeface="+mj-ea"/>
                          <a:ea typeface="+mj-ea"/>
                        </a:rPr>
                        <a:t>児童生徒等が多く使用すると思われる校地，運動場，教室，特別教室，廊下，昇降口，ベランダ，階段，便所，手洗い場，給食室，屋上など</a:t>
                      </a:r>
                      <a:endParaRPr kumimoji="1" lang="ja-JP" altLang="en-US" sz="1600" dirty="0">
                        <a:solidFill>
                          <a:schemeClr val="tx2"/>
                        </a:solidFill>
                        <a:latin typeface="+mj-ea"/>
                        <a:ea typeface="+mj-ea"/>
                      </a:endParaRPr>
                    </a:p>
                  </a:txBody>
                  <a:tcPr marL="78191" marR="78191" marT="41468" marB="41468"/>
                </a:tc>
                <a:tc>
                  <a:txBody>
                    <a:bodyPr/>
                    <a:lstStyle/>
                    <a:p>
                      <a:r>
                        <a:rPr kumimoji="1" lang="ja-JP" altLang="en-US" sz="1600" dirty="0">
                          <a:latin typeface="+mj-ea"/>
                          <a:ea typeface="+mj-ea"/>
                        </a:rPr>
                        <a:t>明確な規定はないが，各学校の実情に応じて，施行規則第</a:t>
                      </a:r>
                      <a:r>
                        <a:rPr kumimoji="1" lang="en-US" altLang="ja-JP" sz="1600" dirty="0">
                          <a:latin typeface="+mj-ea"/>
                          <a:ea typeface="+mj-ea"/>
                        </a:rPr>
                        <a:t>28</a:t>
                      </a:r>
                      <a:r>
                        <a:rPr kumimoji="1" lang="ja-JP" altLang="en-US" sz="1600" dirty="0">
                          <a:latin typeface="+mj-ea"/>
                          <a:ea typeface="+mj-ea"/>
                        </a:rPr>
                        <a:t>条第１項に準じて実施</a:t>
                      </a:r>
                      <a:endParaRPr kumimoji="1" lang="en-US" altLang="ja-JP" sz="1600" dirty="0">
                        <a:solidFill>
                          <a:schemeClr val="tx2"/>
                        </a:solidFill>
                        <a:latin typeface="+mj-ea"/>
                        <a:ea typeface="+mj-ea"/>
                      </a:endParaRPr>
                    </a:p>
                  </a:txBody>
                  <a:tcPr marL="78191" marR="78191" marT="41468" marB="41468"/>
                </a:tc>
                <a:extLst>
                  <a:ext uri="{0D108BD9-81ED-4DB2-BD59-A6C34878D82A}">
                    <a16:rowId xmlns="" xmlns:a16="http://schemas.microsoft.com/office/drawing/2014/main" val="10002"/>
                  </a:ext>
                </a:extLst>
              </a:tr>
              <a:tr h="1593447">
                <a:tc>
                  <a:txBody>
                    <a:bodyPr/>
                    <a:lstStyle/>
                    <a:p>
                      <a:r>
                        <a:rPr kumimoji="1" lang="ja-JP" altLang="en-US" sz="1600" dirty="0">
                          <a:latin typeface="+mj-ea"/>
                          <a:ea typeface="+mj-ea"/>
                        </a:rPr>
                        <a:t>　臨時の安全点検</a:t>
                      </a:r>
                      <a:endParaRPr kumimoji="1" lang="ja-JP" altLang="en-US" sz="1600" b="1" dirty="0">
                        <a:solidFill>
                          <a:schemeClr val="tx2"/>
                        </a:solidFill>
                        <a:latin typeface="+mj-ea"/>
                        <a:ea typeface="+mj-ea"/>
                      </a:endParaRPr>
                    </a:p>
                  </a:txBody>
                  <a:tcPr marL="78191" marR="78191" marT="41468" marB="41468"/>
                </a:tc>
                <a:tc>
                  <a:txBody>
                    <a:bodyPr/>
                    <a:lstStyle/>
                    <a:p>
                      <a:r>
                        <a:rPr kumimoji="1" lang="ja-JP" altLang="en-US" sz="1600" dirty="0">
                          <a:latin typeface="+mj-ea"/>
                          <a:ea typeface="+mj-ea"/>
                        </a:rPr>
                        <a:t>必要があるとき</a:t>
                      </a:r>
                      <a:endParaRPr kumimoji="1" lang="en-US" altLang="ja-JP" sz="1600" dirty="0">
                        <a:latin typeface="+mj-ea"/>
                        <a:ea typeface="+mj-ea"/>
                      </a:endParaRPr>
                    </a:p>
                    <a:p>
                      <a:r>
                        <a:rPr kumimoji="1" lang="ja-JP" altLang="en-US" sz="1600" dirty="0">
                          <a:latin typeface="+mj-ea"/>
                          <a:ea typeface="+mj-ea"/>
                        </a:rPr>
                        <a:t>・運動会等の学校行事の前後</a:t>
                      </a:r>
                      <a:endParaRPr kumimoji="1" lang="en-US" altLang="ja-JP" sz="1600" dirty="0">
                        <a:latin typeface="+mj-ea"/>
                        <a:ea typeface="+mj-ea"/>
                      </a:endParaRPr>
                    </a:p>
                    <a:p>
                      <a:r>
                        <a:rPr kumimoji="1" lang="ja-JP" altLang="en-US" sz="1600" dirty="0">
                          <a:latin typeface="+mj-ea"/>
                          <a:ea typeface="+mj-ea"/>
                        </a:rPr>
                        <a:t>・暴風雨，地震等の災害時</a:t>
                      </a:r>
                      <a:endParaRPr kumimoji="1" lang="en-US" altLang="ja-JP" sz="1600" dirty="0">
                        <a:latin typeface="+mj-ea"/>
                        <a:ea typeface="+mj-ea"/>
                      </a:endParaRPr>
                    </a:p>
                    <a:p>
                      <a:r>
                        <a:rPr kumimoji="1" lang="ja-JP" altLang="en-US" sz="1600" dirty="0">
                          <a:latin typeface="+mj-ea"/>
                          <a:ea typeface="+mj-ea"/>
                        </a:rPr>
                        <a:t>・近隣で危害の恐れのある犯罪の発生時</a:t>
                      </a:r>
                      <a:endParaRPr kumimoji="1" lang="ja-JP" altLang="en-US" sz="1600" dirty="0">
                        <a:solidFill>
                          <a:schemeClr val="tx2"/>
                        </a:solidFill>
                        <a:latin typeface="+mj-ea"/>
                        <a:ea typeface="+mj-ea"/>
                      </a:endParaRPr>
                    </a:p>
                  </a:txBody>
                  <a:tcPr marL="78191" marR="78191" marT="41468" marB="41468"/>
                </a:tc>
                <a:tc>
                  <a:txBody>
                    <a:bodyPr/>
                    <a:lstStyle/>
                    <a:p>
                      <a:r>
                        <a:rPr kumimoji="1" lang="ja-JP" altLang="en-US" sz="1600" dirty="0">
                          <a:latin typeface="+mj-ea"/>
                          <a:ea typeface="+mj-ea"/>
                        </a:rPr>
                        <a:t>必要に応じて点検項目を設定</a:t>
                      </a:r>
                      <a:endParaRPr kumimoji="1" lang="ja-JP" altLang="en-US" sz="1600" dirty="0">
                        <a:solidFill>
                          <a:schemeClr val="tx2"/>
                        </a:solidFill>
                        <a:latin typeface="+mj-ea"/>
                        <a:ea typeface="+mj-ea"/>
                      </a:endParaRPr>
                    </a:p>
                  </a:txBody>
                  <a:tcPr marL="78191" marR="78191" marT="41468" marB="41468"/>
                </a:tc>
                <a:tc>
                  <a:txBody>
                    <a:bodyPr/>
                    <a:lstStyle/>
                    <a:p>
                      <a:r>
                        <a:rPr kumimoji="1" lang="ja-JP" altLang="en-US" sz="1600" dirty="0">
                          <a:latin typeface="+mj-ea"/>
                          <a:ea typeface="+mj-ea"/>
                        </a:rPr>
                        <a:t>施行規則第</a:t>
                      </a:r>
                      <a:r>
                        <a:rPr kumimoji="1" lang="en-US" altLang="ja-JP" sz="1600" dirty="0">
                          <a:latin typeface="+mj-ea"/>
                          <a:ea typeface="+mj-ea"/>
                        </a:rPr>
                        <a:t>28</a:t>
                      </a:r>
                      <a:r>
                        <a:rPr kumimoji="1" lang="ja-JP" altLang="en-US" sz="1600" dirty="0">
                          <a:latin typeface="+mj-ea"/>
                          <a:ea typeface="+mj-ea"/>
                        </a:rPr>
                        <a:t>条第２項</a:t>
                      </a:r>
                      <a:endParaRPr kumimoji="1" lang="ja-JP" altLang="en-US" sz="1600" dirty="0">
                        <a:solidFill>
                          <a:schemeClr val="tx2"/>
                        </a:solidFill>
                        <a:latin typeface="+mj-ea"/>
                        <a:ea typeface="+mj-ea"/>
                      </a:endParaRPr>
                    </a:p>
                  </a:txBody>
                  <a:tcPr marL="78191" marR="78191" marT="41468" marB="41468"/>
                </a:tc>
                <a:extLst>
                  <a:ext uri="{0D108BD9-81ED-4DB2-BD59-A6C34878D82A}">
                    <a16:rowId xmlns="" xmlns:a16="http://schemas.microsoft.com/office/drawing/2014/main" val="10003"/>
                  </a:ext>
                </a:extLst>
              </a:tr>
              <a:tr h="451703">
                <a:tc>
                  <a:txBody>
                    <a:bodyPr/>
                    <a:lstStyle/>
                    <a:p>
                      <a:r>
                        <a:rPr kumimoji="1" lang="ja-JP" altLang="en-US" sz="1600" dirty="0">
                          <a:latin typeface="+mj-ea"/>
                          <a:ea typeface="+mj-ea"/>
                        </a:rPr>
                        <a:t>　日常の安全点検</a:t>
                      </a:r>
                      <a:endParaRPr kumimoji="1" lang="ja-JP" altLang="en-US" sz="1600" b="1" dirty="0">
                        <a:solidFill>
                          <a:schemeClr val="tx2"/>
                        </a:solidFill>
                        <a:latin typeface="+mj-ea"/>
                        <a:ea typeface="+mj-ea"/>
                      </a:endParaRPr>
                    </a:p>
                  </a:txBody>
                  <a:tcPr marL="78191" marR="78191" marT="41468" marB="41468"/>
                </a:tc>
                <a:tc>
                  <a:txBody>
                    <a:bodyPr/>
                    <a:lstStyle/>
                    <a:p>
                      <a:r>
                        <a:rPr kumimoji="1" lang="ja-JP" altLang="en-US" sz="1600" dirty="0">
                          <a:latin typeface="+mj-ea"/>
                          <a:ea typeface="+mj-ea"/>
                        </a:rPr>
                        <a:t>毎授業日ごと</a:t>
                      </a:r>
                      <a:endParaRPr kumimoji="1" lang="ja-JP" altLang="en-US" sz="1600" b="1" dirty="0">
                        <a:solidFill>
                          <a:schemeClr val="tx2"/>
                        </a:solidFill>
                        <a:latin typeface="+mj-ea"/>
                        <a:ea typeface="+mj-ea"/>
                      </a:endParaRPr>
                    </a:p>
                  </a:txBody>
                  <a:tcPr marL="78191" marR="78191" marT="41468" marB="41468"/>
                </a:tc>
                <a:tc>
                  <a:txBody>
                    <a:bodyPr/>
                    <a:lstStyle/>
                    <a:p>
                      <a:r>
                        <a:rPr kumimoji="1" lang="ja-JP" altLang="en-US" sz="1600" dirty="0">
                          <a:latin typeface="+mj-ea"/>
                          <a:ea typeface="+mj-ea"/>
                        </a:rPr>
                        <a:t>児童生徒等が最も多く活動を行うと思われる箇所について</a:t>
                      </a:r>
                      <a:endParaRPr kumimoji="1" lang="ja-JP" altLang="en-US" sz="1600" dirty="0">
                        <a:solidFill>
                          <a:schemeClr val="tx2"/>
                        </a:solidFill>
                        <a:latin typeface="+mj-ea"/>
                        <a:ea typeface="+mj-ea"/>
                      </a:endParaRPr>
                    </a:p>
                  </a:txBody>
                  <a:tcPr marL="78191" marR="78191" marT="41468" marB="41468"/>
                </a:tc>
                <a:tc>
                  <a:txBody>
                    <a:bodyPr/>
                    <a:lstStyle/>
                    <a:p>
                      <a:r>
                        <a:rPr kumimoji="1" lang="ja-JP" altLang="en-US" sz="1600" dirty="0">
                          <a:latin typeface="+mj-ea"/>
                          <a:ea typeface="+mj-ea"/>
                        </a:rPr>
                        <a:t>施行規則第</a:t>
                      </a:r>
                      <a:r>
                        <a:rPr kumimoji="1" lang="en-US" altLang="ja-JP" sz="1600" dirty="0">
                          <a:latin typeface="+mj-ea"/>
                          <a:ea typeface="+mj-ea"/>
                        </a:rPr>
                        <a:t>29</a:t>
                      </a:r>
                      <a:r>
                        <a:rPr kumimoji="1" lang="ja-JP" altLang="en-US" sz="1600" dirty="0">
                          <a:latin typeface="+mj-ea"/>
                          <a:ea typeface="+mj-ea"/>
                        </a:rPr>
                        <a:t>条</a:t>
                      </a:r>
                      <a:endParaRPr kumimoji="1" lang="ja-JP" altLang="en-US" sz="1600" dirty="0">
                        <a:solidFill>
                          <a:schemeClr val="tx2"/>
                        </a:solidFill>
                        <a:latin typeface="+mj-ea"/>
                        <a:ea typeface="+mj-ea"/>
                      </a:endParaRPr>
                    </a:p>
                  </a:txBody>
                  <a:tcPr marL="78191" marR="78191" marT="41468" marB="41468"/>
                </a:tc>
                <a:extLst>
                  <a:ext uri="{0D108BD9-81ED-4DB2-BD59-A6C34878D82A}">
                    <a16:rowId xmlns="" xmlns:a16="http://schemas.microsoft.com/office/drawing/2014/main" val="10004"/>
                  </a:ext>
                </a:extLst>
              </a:tr>
            </a:tbl>
          </a:graphicData>
        </a:graphic>
      </p:graphicFrame>
      <p:sp>
        <p:nvSpPr>
          <p:cNvPr id="25" name="AutoShape 4"/>
          <p:cNvSpPr>
            <a:spLocks noChangeArrowheads="1"/>
          </p:cNvSpPr>
          <p:nvPr/>
        </p:nvSpPr>
        <p:spPr bwMode="auto">
          <a:xfrm>
            <a:off x="384932" y="816625"/>
            <a:ext cx="3817621" cy="457124"/>
          </a:xfrm>
          <a:prstGeom prst="roundRect">
            <a:avLst>
              <a:gd name="adj" fmla="val 4741"/>
            </a:avLst>
          </a:prstGeom>
          <a:solidFill>
            <a:srgbClr val="CCFFCC"/>
          </a:solidFill>
          <a:ln>
            <a:headEnd/>
            <a:tailEnd/>
          </a:ln>
        </p:spPr>
        <p:style>
          <a:lnRef idx="2">
            <a:schemeClr val="accent1"/>
          </a:lnRef>
          <a:fillRef idx="1">
            <a:schemeClr val="lt1"/>
          </a:fillRef>
          <a:effectRef idx="0">
            <a:schemeClr val="accent1"/>
          </a:effectRef>
          <a:fontRef idx="minor">
            <a:schemeClr val="dk1"/>
          </a:fontRef>
        </p:style>
        <p:txBody>
          <a:bodyPr lIns="80060" tIns="40034" rIns="80060" bIns="40034"/>
          <a:lstStyle/>
          <a:p>
            <a:pPr>
              <a:defRPr/>
            </a:pPr>
            <a:r>
              <a:rPr lang="ja-JP" altLang="en-US" sz="2300" dirty="0">
                <a:solidFill>
                  <a:srgbClr val="000066"/>
                </a:solidFill>
                <a:ea typeface="HGP創英角ｺﾞｼｯｸUB" pitchFamily="50" charset="-128"/>
              </a:rPr>
              <a:t>◎　安全点検の種類と対象</a:t>
            </a:r>
          </a:p>
          <a:p>
            <a:pPr>
              <a:defRPr/>
            </a:pPr>
            <a:r>
              <a:rPr lang="ja-JP" altLang="en-US" sz="2300" dirty="0">
                <a:solidFill>
                  <a:srgbClr val="000066"/>
                </a:solidFill>
                <a:ea typeface="HGP創英角ｺﾞｼｯｸUB" pitchFamily="50" charset="-128"/>
              </a:rPr>
              <a:t>　</a:t>
            </a:r>
          </a:p>
        </p:txBody>
      </p:sp>
      <p:grpSp>
        <p:nvGrpSpPr>
          <p:cNvPr id="2" name="グループ化 1"/>
          <p:cNvGrpSpPr/>
          <p:nvPr/>
        </p:nvGrpSpPr>
        <p:grpSpPr>
          <a:xfrm>
            <a:off x="0" y="-26042"/>
            <a:ext cx="9144000" cy="742112"/>
            <a:chOff x="0" y="-28713"/>
            <a:chExt cx="10693400" cy="818213"/>
          </a:xfrm>
        </p:grpSpPr>
        <p:sp>
          <p:nvSpPr>
            <p:cNvPr id="9" name="テキスト ボックス 8"/>
            <p:cNvSpPr txBox="1"/>
            <p:nvPr/>
          </p:nvSpPr>
          <p:spPr>
            <a:xfrm>
              <a:off x="0" y="-28713"/>
              <a:ext cx="10693400" cy="818213"/>
            </a:xfrm>
            <a:prstGeom prst="rect">
              <a:avLst/>
            </a:prstGeom>
            <a:solidFill>
              <a:srgbClr val="009900"/>
            </a:solidFill>
          </p:spPr>
          <p:txBody>
            <a:bodyPr wrap="square" lIns="0" tIns="0" rIns="0" bIns="0" rtlCol="0" anchor="ctr" anchorCtr="0">
              <a:noAutofit/>
            </a:bodyPr>
            <a:lstStyle/>
            <a:p>
              <a:pPr fontAlgn="base">
                <a:lnSpc>
                  <a:spcPct val="125000"/>
                </a:lnSpc>
                <a:spcBef>
                  <a:spcPct val="0"/>
                </a:spcBef>
                <a:spcAft>
                  <a:spcPct val="0"/>
                </a:spcAft>
              </a:pPr>
              <a:r>
                <a:rPr lang="ja-JP" altLang="en-US" sz="2500" b="1" dirty="0">
                  <a:solidFill>
                    <a:srgbClr val="000000"/>
                  </a:solidFill>
                  <a:latin typeface="HG丸ｺﾞｼｯｸM-PRO" panose="020F0600000000000000" pitchFamily="50" charset="-128"/>
                  <a:ea typeface="HG丸ｺﾞｼｯｸM-PRO" panose="020F0600000000000000" pitchFamily="50" charset="-128"/>
                </a:rPr>
                <a:t>　</a:t>
              </a:r>
              <a:r>
                <a:rPr lang="ja-JP" altLang="en-US" sz="2500" b="1" dirty="0">
                  <a:solidFill>
                    <a:schemeClr val="bg1"/>
                  </a:solidFill>
                  <a:latin typeface="HG丸ｺﾞｼｯｸM-PRO" panose="020F0600000000000000" pitchFamily="50" charset="-128"/>
                  <a:ea typeface="HG丸ｺﾞｼｯｸM-PRO" panose="020F0600000000000000" pitchFamily="50" charset="-128"/>
                </a:rPr>
                <a:t>２　学校安全の動向</a:t>
              </a:r>
            </a:p>
          </p:txBody>
        </p:sp>
        <p:sp>
          <p:nvSpPr>
            <p:cNvPr id="7" name="タイトル 5"/>
            <p:cNvSpPr txBox="1">
              <a:spLocks/>
            </p:cNvSpPr>
            <p:nvPr/>
          </p:nvSpPr>
          <p:spPr>
            <a:xfrm>
              <a:off x="3325675" y="166780"/>
              <a:ext cx="7367725" cy="427225"/>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r>
                <a:rPr lang="ja-JP" altLang="en-US" sz="2600" dirty="0">
                  <a:latin typeface="HGPｺﾞｼｯｸE" panose="020B0900000000000000" pitchFamily="50" charset="-128"/>
                  <a:ea typeface="HGPｺﾞｼｯｸE" panose="020B0900000000000000" pitchFamily="50" charset="-128"/>
                </a:rPr>
                <a:t>☆　安全点検</a:t>
              </a:r>
            </a:p>
          </p:txBody>
        </p:sp>
      </p:grpSp>
    </p:spTree>
    <p:custDataLst>
      <p:tags r:id="rId1"/>
    </p:custDataLst>
    <p:extLst>
      <p:ext uri="{BB962C8B-B14F-4D97-AF65-F5344CB8AC3E}">
        <p14:creationId xmlns:p14="http://schemas.microsoft.com/office/powerpoint/2010/main" val="44787051"/>
      </p:ext>
    </p:extLst>
  </p:cSld>
  <p:clrMapOvr>
    <a:masterClrMapping/>
  </p:clrMapOvr>
  <mc:AlternateContent xmlns:mc="http://schemas.openxmlformats.org/markup-compatibility/2006" xmlns:p14="http://schemas.microsoft.com/office/powerpoint/2010/main">
    <mc:Choice Requires="p14">
      <p:transition p14:dur="0" advTm="42917"/>
    </mc:Choice>
    <mc:Fallback xmlns="">
      <p:transition advTm="42917"/>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0" y="-27384"/>
            <a:ext cx="9144000" cy="584684"/>
          </a:xfrm>
          <a:solidFill>
            <a:srgbClr val="00B050"/>
          </a:solidFill>
        </p:spPr>
        <p:txBody>
          <a:bodyPr>
            <a:normAutofit/>
          </a:bodyPr>
          <a:lstStyle/>
          <a:p>
            <a:pPr algn="l"/>
            <a:r>
              <a:rPr lang="ja-JP" altLang="en-US" sz="2000" b="1" dirty="0">
                <a:solidFill>
                  <a:srgbClr val="FFFFFF"/>
                </a:solidFill>
                <a:latin typeface="+mn-ea"/>
                <a:ea typeface="+mn-ea"/>
              </a:rPr>
              <a:t>２　学校安全の</a:t>
            </a:r>
            <a:r>
              <a:rPr lang="ja-JP" altLang="en-US" sz="2000" b="1" dirty="0" smtClean="0">
                <a:solidFill>
                  <a:srgbClr val="FFFFFF"/>
                </a:solidFill>
                <a:latin typeface="+mn-ea"/>
                <a:ea typeface="+mn-ea"/>
              </a:rPr>
              <a:t>動向</a:t>
            </a:r>
            <a:r>
              <a:rPr lang="ja-JP" altLang="en-US" sz="2000" b="1" dirty="0">
                <a:solidFill>
                  <a:srgbClr val="FFFFFF"/>
                </a:solidFill>
                <a:latin typeface="+mn-ea"/>
                <a:ea typeface="+mn-ea"/>
              </a:rPr>
              <a:t>　～生活安全（防犯含む）～</a:t>
            </a:r>
            <a:endParaRPr kumimoji="1" lang="ja-JP" altLang="en-US" sz="2000" b="1" dirty="0">
              <a:solidFill>
                <a:srgbClr val="FFFFFF"/>
              </a:solidFill>
              <a:effectLst/>
              <a:latin typeface="+mn-ea"/>
              <a:ea typeface="+mn-ea"/>
            </a:endParaRPr>
          </a:p>
        </p:txBody>
      </p:sp>
      <p:sp>
        <p:nvSpPr>
          <p:cNvPr id="6" name="スライド番号プレースホルダー 5"/>
          <p:cNvSpPr txBox="1">
            <a:spLocks/>
          </p:cNvSpPr>
          <p:nvPr/>
        </p:nvSpPr>
        <p:spPr>
          <a:xfrm>
            <a:off x="8604488" y="6525344"/>
            <a:ext cx="576024" cy="360000"/>
          </a:xfrm>
          <a:prstGeom prst="rect">
            <a:avLst/>
          </a:prstGeom>
        </p:spPr>
        <p:txBody>
          <a:bodyPr lIns="79740" tIns="39871" rIns="79740" bIns="39871"/>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3306B68E-78B5-4313-931A-F1782AFCFFE8}" type="slidenum">
              <a:rPr lang="en-US" altLang="ja-JP" smtClean="0">
                <a:solidFill>
                  <a:srgbClr val="000099"/>
                </a:solidFill>
                <a:latin typeface="Tahoma" panose="020B0604030504040204" pitchFamily="34" charset="0"/>
                <a:ea typeface="Tahoma" panose="020B0604030504040204" pitchFamily="34" charset="0"/>
                <a:cs typeface="Tahoma" panose="020B0604030504040204" pitchFamily="34" charset="0"/>
              </a:rPr>
              <a:pPr algn="r">
                <a:defRPr/>
              </a:pPr>
              <a:t>16</a:t>
            </a:fld>
            <a:endParaRPr lang="en-US" altLang="ja-JP" dirty="0">
              <a:solidFill>
                <a:srgbClr val="000099"/>
              </a:solidFill>
              <a:latin typeface="Tahoma" panose="020B0604030504040204" pitchFamily="34" charset="0"/>
              <a:ea typeface="Tahoma" panose="020B0604030504040204" pitchFamily="34" charset="0"/>
              <a:cs typeface="Tahoma" panose="020B0604030504040204" pitchFamily="34" charset="0"/>
            </a:endParaRPr>
          </a:p>
        </p:txBody>
      </p:sp>
      <p:sp>
        <p:nvSpPr>
          <p:cNvPr id="7" name="タイトル 1"/>
          <p:cNvSpPr txBox="1">
            <a:spLocks/>
          </p:cNvSpPr>
          <p:nvPr/>
        </p:nvSpPr>
        <p:spPr>
          <a:xfrm>
            <a:off x="0" y="737321"/>
            <a:ext cx="9109213" cy="5968024"/>
          </a:xfrm>
          <a:prstGeom prst="rect">
            <a:avLst/>
          </a:prstGeom>
          <a:noFill/>
          <a:ln>
            <a:noFill/>
            <a:miter lim="800000"/>
            <a:headEnd/>
            <a:tailEnd/>
          </a:ln>
        </p:spPr>
        <p:txBody>
          <a:bodyPr vert="horz" lIns="91440" tIns="45720" rIns="91440" bIns="45720" rtlCol="0" anchor="t">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base">
              <a:spcAft>
                <a:spcPct val="0"/>
              </a:spcAft>
            </a:pPr>
            <a:r>
              <a:rPr lang="ja-JP" altLang="en-US" sz="1800" dirty="0">
                <a:solidFill>
                  <a:prstClr val="black"/>
                </a:solidFill>
              </a:rPr>
              <a:t>令和元年７月通知</a:t>
            </a:r>
            <a:endParaRPr lang="en-US" altLang="ja-JP" sz="1800" dirty="0">
              <a:solidFill>
                <a:prstClr val="black"/>
              </a:solidFill>
            </a:endParaRPr>
          </a:p>
          <a:p>
            <a:pPr algn="l" fontAlgn="base">
              <a:spcAft>
                <a:spcPct val="0"/>
              </a:spcAft>
            </a:pPr>
            <a:r>
              <a:rPr lang="ja-JP" altLang="en-US" sz="2800" dirty="0" smtClean="0">
                <a:solidFill>
                  <a:prstClr val="black"/>
                </a:solidFill>
              </a:rPr>
              <a:t>胸骨</a:t>
            </a:r>
            <a:r>
              <a:rPr lang="ja-JP" altLang="en-US" sz="2800" dirty="0">
                <a:solidFill>
                  <a:prstClr val="black"/>
                </a:solidFill>
              </a:rPr>
              <a:t>圧迫練習キットの送付に</a:t>
            </a:r>
            <a:r>
              <a:rPr lang="ja-JP" altLang="en-US" sz="2800" dirty="0" smtClean="0">
                <a:solidFill>
                  <a:prstClr val="black"/>
                </a:solidFill>
              </a:rPr>
              <a:t>ついて</a:t>
            </a:r>
            <a:endParaRPr lang="en-US" altLang="ja-JP" sz="2800" dirty="0" smtClean="0">
              <a:solidFill>
                <a:prstClr val="black"/>
              </a:solidFill>
            </a:endParaRPr>
          </a:p>
          <a:p>
            <a:pPr algn="l" fontAlgn="base">
              <a:spcAft>
                <a:spcPct val="0"/>
              </a:spcAft>
            </a:pPr>
            <a:endParaRPr lang="en-US" altLang="ja-JP" sz="2800" dirty="0">
              <a:solidFill>
                <a:prstClr val="black"/>
              </a:solidFill>
            </a:endParaRPr>
          </a:p>
          <a:p>
            <a:pPr algn="l" fontAlgn="base">
              <a:spcAft>
                <a:spcPct val="0"/>
              </a:spcAft>
            </a:pPr>
            <a:r>
              <a:rPr lang="ja-JP" altLang="en-US" sz="1800" dirty="0">
                <a:solidFill>
                  <a:prstClr val="black"/>
                </a:solidFill>
              </a:rPr>
              <a:t>令和２年５月通知</a:t>
            </a:r>
            <a:endParaRPr lang="en-US" altLang="ja-JP" sz="1800" dirty="0">
              <a:solidFill>
                <a:prstClr val="black"/>
              </a:solidFill>
            </a:endParaRPr>
          </a:p>
          <a:p>
            <a:pPr algn="l" fontAlgn="base">
              <a:spcAft>
                <a:spcPct val="0"/>
              </a:spcAft>
            </a:pPr>
            <a:r>
              <a:rPr lang="ja-JP" altLang="en-US" sz="2800" dirty="0" smtClean="0">
                <a:solidFill>
                  <a:prstClr val="black"/>
                </a:solidFill>
              </a:rPr>
              <a:t>自動体外式除細動器</a:t>
            </a:r>
            <a:r>
              <a:rPr lang="ja-JP" altLang="en-US" sz="2800" dirty="0">
                <a:solidFill>
                  <a:prstClr val="black"/>
                </a:solidFill>
              </a:rPr>
              <a:t>（</a:t>
            </a:r>
            <a:r>
              <a:rPr lang="en-US" altLang="ja-JP" sz="2800" dirty="0">
                <a:solidFill>
                  <a:prstClr val="black"/>
                </a:solidFill>
              </a:rPr>
              <a:t>AED</a:t>
            </a:r>
            <a:r>
              <a:rPr lang="ja-JP" altLang="en-US" sz="2800" dirty="0">
                <a:solidFill>
                  <a:prstClr val="black"/>
                </a:solidFill>
              </a:rPr>
              <a:t>）の適正配置に関するガイドラインの補訂に</a:t>
            </a:r>
            <a:r>
              <a:rPr lang="ja-JP" altLang="en-US" sz="2800" dirty="0" smtClean="0">
                <a:solidFill>
                  <a:prstClr val="black"/>
                </a:solidFill>
              </a:rPr>
              <a:t>ついて</a:t>
            </a:r>
            <a:endParaRPr lang="en-US" altLang="ja-JP" sz="2800" dirty="0" smtClean="0">
              <a:solidFill>
                <a:prstClr val="black"/>
              </a:solidFill>
            </a:endParaRPr>
          </a:p>
          <a:p>
            <a:pPr algn="l" fontAlgn="base">
              <a:spcAft>
                <a:spcPct val="0"/>
              </a:spcAft>
            </a:pPr>
            <a:endParaRPr lang="en-US" altLang="ja-JP" sz="2800" dirty="0">
              <a:solidFill>
                <a:prstClr val="black"/>
              </a:solidFill>
            </a:endParaRPr>
          </a:p>
          <a:p>
            <a:pPr algn="l" fontAlgn="base">
              <a:spcAft>
                <a:spcPct val="0"/>
              </a:spcAft>
            </a:pPr>
            <a:r>
              <a:rPr lang="ja-JP" altLang="en-US" sz="1800" dirty="0">
                <a:solidFill>
                  <a:prstClr val="black"/>
                </a:solidFill>
              </a:rPr>
              <a:t>令和２年５・６・１１月通知</a:t>
            </a:r>
            <a:endParaRPr lang="en-US" altLang="ja-JP" sz="1800" dirty="0">
              <a:solidFill>
                <a:prstClr val="black"/>
              </a:solidFill>
            </a:endParaRPr>
          </a:p>
          <a:p>
            <a:pPr algn="l" fontAlgn="base">
              <a:spcAft>
                <a:spcPct val="0"/>
              </a:spcAft>
            </a:pPr>
            <a:r>
              <a:rPr lang="ja-JP" altLang="en-US" sz="2800" dirty="0" smtClean="0">
                <a:solidFill>
                  <a:prstClr val="black"/>
                </a:solidFill>
              </a:rPr>
              <a:t>学校</a:t>
            </a:r>
            <a:r>
              <a:rPr lang="ja-JP" altLang="en-US" sz="2800" dirty="0">
                <a:solidFill>
                  <a:prstClr val="black"/>
                </a:solidFill>
              </a:rPr>
              <a:t>に設置している遊具の安全確保について（通知）</a:t>
            </a:r>
            <a:endParaRPr lang="en-US" altLang="ja-JP" sz="2800" dirty="0">
              <a:solidFill>
                <a:prstClr val="black"/>
              </a:solidFill>
            </a:endParaRPr>
          </a:p>
          <a:p>
            <a:pPr algn="l" fontAlgn="base">
              <a:spcAft>
                <a:spcPct val="0"/>
              </a:spcAft>
            </a:pPr>
            <a:endParaRPr lang="en-US" altLang="ja-JP" sz="2800" dirty="0" smtClean="0">
              <a:solidFill>
                <a:prstClr val="black"/>
              </a:solidFill>
            </a:endParaRPr>
          </a:p>
          <a:p>
            <a:pPr algn="l" fontAlgn="base">
              <a:spcAft>
                <a:spcPct val="0"/>
              </a:spcAft>
            </a:pPr>
            <a:r>
              <a:rPr lang="ja-JP" altLang="en-US" sz="1800" dirty="0">
                <a:solidFill>
                  <a:prstClr val="black"/>
                </a:solidFill>
              </a:rPr>
              <a:t>令和２年５月通知</a:t>
            </a:r>
            <a:endParaRPr lang="en-US" altLang="ja-JP" sz="1800" dirty="0">
              <a:solidFill>
                <a:prstClr val="black"/>
              </a:solidFill>
            </a:endParaRPr>
          </a:p>
          <a:p>
            <a:pPr algn="l" fontAlgn="base">
              <a:spcAft>
                <a:spcPct val="0"/>
              </a:spcAft>
            </a:pPr>
            <a:r>
              <a:rPr lang="ja-JP" altLang="en-US" sz="2800" dirty="0" smtClean="0">
                <a:solidFill>
                  <a:prstClr val="black"/>
                </a:solidFill>
              </a:rPr>
              <a:t>熱中症</a:t>
            </a:r>
            <a:r>
              <a:rPr lang="ja-JP" altLang="en-US" sz="2800" dirty="0">
                <a:solidFill>
                  <a:prstClr val="black"/>
                </a:solidFill>
              </a:rPr>
              <a:t>事故</a:t>
            </a:r>
            <a:r>
              <a:rPr lang="ja-JP" altLang="en-US" sz="2800" dirty="0" smtClean="0">
                <a:solidFill>
                  <a:prstClr val="black"/>
                </a:solidFill>
              </a:rPr>
              <a:t>防止について</a:t>
            </a:r>
            <a:endParaRPr lang="en-US" altLang="ja-JP" sz="2800" dirty="0" smtClean="0">
              <a:solidFill>
                <a:prstClr val="black"/>
              </a:solidFill>
            </a:endParaRPr>
          </a:p>
          <a:p>
            <a:pPr algn="l" fontAlgn="base">
              <a:spcAft>
                <a:spcPct val="0"/>
              </a:spcAft>
            </a:pPr>
            <a:endParaRPr lang="en-US" altLang="ja-JP" sz="2800" dirty="0">
              <a:solidFill>
                <a:prstClr val="black"/>
              </a:solidFill>
            </a:endParaRPr>
          </a:p>
          <a:p>
            <a:pPr algn="l" fontAlgn="base">
              <a:spcAft>
                <a:spcPct val="0"/>
              </a:spcAft>
            </a:pPr>
            <a:r>
              <a:rPr lang="ja-JP" altLang="en-US" sz="1800" dirty="0">
                <a:solidFill>
                  <a:prstClr val="black"/>
                </a:solidFill>
              </a:rPr>
              <a:t>令和２年６月通知</a:t>
            </a:r>
            <a:endParaRPr lang="en-US" altLang="ja-JP" sz="1800" dirty="0">
              <a:solidFill>
                <a:prstClr val="black"/>
              </a:solidFill>
            </a:endParaRPr>
          </a:p>
          <a:p>
            <a:pPr algn="l" fontAlgn="base">
              <a:spcAft>
                <a:spcPct val="0"/>
              </a:spcAft>
            </a:pPr>
            <a:r>
              <a:rPr lang="ja-JP" altLang="en-US" sz="2800" dirty="0" smtClean="0">
                <a:solidFill>
                  <a:prstClr val="black"/>
                </a:solidFill>
              </a:rPr>
              <a:t>救急</a:t>
            </a:r>
            <a:r>
              <a:rPr lang="ja-JP" altLang="en-US" sz="2800" dirty="0">
                <a:solidFill>
                  <a:prstClr val="black"/>
                </a:solidFill>
              </a:rPr>
              <a:t>蘇生法の指針</a:t>
            </a:r>
            <a:r>
              <a:rPr lang="en-US" altLang="ja-JP" sz="2800" dirty="0">
                <a:solidFill>
                  <a:prstClr val="black"/>
                </a:solidFill>
              </a:rPr>
              <a:t>2015</a:t>
            </a:r>
            <a:r>
              <a:rPr lang="ja-JP" altLang="en-US" sz="2800" dirty="0">
                <a:solidFill>
                  <a:prstClr val="black"/>
                </a:solidFill>
              </a:rPr>
              <a:t>（市民用）の追補の周知について</a:t>
            </a:r>
            <a:endParaRPr lang="en-US" altLang="ja-JP" sz="2800" dirty="0">
              <a:solidFill>
                <a:prstClr val="black"/>
              </a:solidFill>
            </a:endParaRPr>
          </a:p>
        </p:txBody>
      </p:sp>
    </p:spTree>
    <p:extLst>
      <p:ext uri="{BB962C8B-B14F-4D97-AF65-F5344CB8AC3E}">
        <p14:creationId xmlns:p14="http://schemas.microsoft.com/office/powerpoint/2010/main" val="973505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5"/>
          <p:cNvSpPr>
            <a:spLocks noGrp="1"/>
          </p:cNvSpPr>
          <p:nvPr>
            <p:ph type="sldNum" sz="quarter" idx="12"/>
          </p:nvPr>
        </p:nvSpPr>
        <p:spPr>
          <a:xfrm>
            <a:off x="8532480" y="6525344"/>
            <a:ext cx="576024" cy="360000"/>
          </a:xfrm>
        </p:spPr>
        <p:txBody>
          <a:bodyPr/>
          <a:lstStyle/>
          <a:p>
            <a:pPr algn="r">
              <a:defRPr/>
            </a:pPr>
            <a:fld id="{3306B68E-78B5-4313-931A-F1782AFCFFE8}" type="slidenum">
              <a:rPr lang="en-US" altLang="ja-JP" sz="1400">
                <a:solidFill>
                  <a:srgbClr val="000099"/>
                </a:solidFill>
                <a:latin typeface="Tahoma" panose="020B0604030504040204" pitchFamily="34" charset="0"/>
                <a:ea typeface="Tahoma" panose="020B0604030504040204" pitchFamily="34" charset="0"/>
                <a:cs typeface="Tahoma" panose="020B0604030504040204" pitchFamily="34" charset="0"/>
              </a:rPr>
              <a:pPr algn="r">
                <a:defRPr/>
              </a:pPr>
              <a:t>17</a:t>
            </a:fld>
            <a:endParaRPr lang="en-US" altLang="ja-JP" sz="1400" dirty="0">
              <a:solidFill>
                <a:srgbClr val="000099"/>
              </a:solidFill>
              <a:latin typeface="Tahoma" panose="020B0604030504040204" pitchFamily="34" charset="0"/>
              <a:ea typeface="Tahoma" panose="020B0604030504040204" pitchFamily="34" charset="0"/>
              <a:cs typeface="Tahoma" panose="020B0604030504040204" pitchFamily="34" charset="0"/>
            </a:endParaRPr>
          </a:p>
        </p:txBody>
      </p:sp>
      <p:sp>
        <p:nvSpPr>
          <p:cNvPr id="4" name="テキスト ボックス 3"/>
          <p:cNvSpPr txBox="1"/>
          <p:nvPr/>
        </p:nvSpPr>
        <p:spPr>
          <a:xfrm>
            <a:off x="3275151" y="6568722"/>
            <a:ext cx="5233836" cy="251620"/>
          </a:xfrm>
          <a:prstGeom prst="rect">
            <a:avLst/>
          </a:prstGeom>
          <a:noFill/>
        </p:spPr>
        <p:txBody>
          <a:bodyPr wrap="square" lIns="0" tIns="0" rIns="0" bIns="0" rtlCol="0" anchor="t">
            <a:noAutofit/>
          </a:bodyPr>
          <a:lstStyle/>
          <a:p>
            <a:pPr algn="just" rtl="0" fontAlgn="base">
              <a:lnSpc>
                <a:spcPct val="125000"/>
              </a:lnSpc>
              <a:spcBef>
                <a:spcPct val="0"/>
              </a:spcBef>
              <a:spcAft>
                <a:spcPct val="0"/>
              </a:spcAft>
            </a:pPr>
            <a:r>
              <a:rPr lang="ja-JP" altLang="en-US" sz="1200" dirty="0">
                <a:solidFill>
                  <a:srgbClr val="000000"/>
                </a:solidFill>
                <a:latin typeface="ＭＳ Ｐゴシック" panose="020B0600070205080204" pitchFamily="50" charset="-128"/>
                <a:ea typeface="ＭＳ Ｐゴシック" panose="020B0600070205080204" pitchFamily="50" charset="-128"/>
              </a:rPr>
              <a:t>平成</a:t>
            </a:r>
            <a:r>
              <a:rPr lang="en-US" altLang="ja-JP" sz="1200" dirty="0">
                <a:solidFill>
                  <a:srgbClr val="000000"/>
                </a:solidFill>
                <a:latin typeface="ＭＳ Ｐゴシック" panose="020B0600070205080204" pitchFamily="50" charset="-128"/>
                <a:ea typeface="ＭＳ Ｐゴシック" panose="020B0600070205080204" pitchFamily="50" charset="-128"/>
              </a:rPr>
              <a:t>29</a:t>
            </a:r>
            <a:r>
              <a:rPr lang="ja-JP" altLang="en-US" sz="1200" dirty="0">
                <a:solidFill>
                  <a:srgbClr val="000000"/>
                </a:solidFill>
                <a:latin typeface="ＭＳ Ｐゴシック" panose="020B0600070205080204" pitchFamily="50" charset="-128"/>
                <a:ea typeface="ＭＳ Ｐゴシック" panose="020B0600070205080204" pitchFamily="50" charset="-128"/>
              </a:rPr>
              <a:t>年</a:t>
            </a:r>
            <a:r>
              <a:rPr lang="en-US" altLang="ja-JP" sz="1200" dirty="0">
                <a:solidFill>
                  <a:srgbClr val="000000"/>
                </a:solidFill>
                <a:latin typeface="ＭＳ Ｐゴシック" panose="020B0600070205080204" pitchFamily="50" charset="-128"/>
                <a:ea typeface="ＭＳ Ｐゴシック" panose="020B0600070205080204" pitchFamily="50" charset="-128"/>
              </a:rPr>
              <a:t>1</a:t>
            </a:r>
            <a:r>
              <a:rPr lang="ja-JP" altLang="en-US" sz="1200" dirty="0">
                <a:solidFill>
                  <a:srgbClr val="000000"/>
                </a:solidFill>
                <a:latin typeface="ＭＳ Ｐゴシック" panose="020B0600070205080204" pitchFamily="50" charset="-128"/>
                <a:ea typeface="ＭＳ Ｐゴシック" panose="020B0600070205080204" pitchFamily="50" charset="-128"/>
              </a:rPr>
              <a:t>月</a:t>
            </a:r>
            <a:r>
              <a:rPr lang="en-US" altLang="ja-JP" sz="1200" dirty="0">
                <a:solidFill>
                  <a:srgbClr val="000000"/>
                </a:solidFill>
                <a:latin typeface="ＭＳ Ｐゴシック" panose="020B0600070205080204" pitchFamily="50" charset="-128"/>
                <a:ea typeface="ＭＳ Ｐゴシック" panose="020B0600070205080204" pitchFamily="50" charset="-128"/>
              </a:rPr>
              <a:t>26</a:t>
            </a:r>
            <a:r>
              <a:rPr lang="ja-JP" altLang="en-US" sz="1200" dirty="0">
                <a:solidFill>
                  <a:srgbClr val="000000"/>
                </a:solidFill>
                <a:latin typeface="ＭＳ Ｐゴシック" panose="020B0600070205080204" pitchFamily="50" charset="-128"/>
                <a:ea typeface="ＭＳ Ｐゴシック" panose="020B0600070205080204" pitchFamily="50" charset="-128"/>
              </a:rPr>
              <a:t>日「広島県学校保健研究協議大会」桐田寿子氏　講演資料より</a:t>
            </a:r>
          </a:p>
        </p:txBody>
      </p:sp>
      <p:sp>
        <p:nvSpPr>
          <p:cNvPr id="12" name="テキスト ボックス 11"/>
          <p:cNvSpPr txBox="1"/>
          <p:nvPr/>
        </p:nvSpPr>
        <p:spPr>
          <a:xfrm>
            <a:off x="-16332" y="-32463"/>
            <a:ext cx="9144000" cy="742112"/>
          </a:xfrm>
          <a:prstGeom prst="rect">
            <a:avLst/>
          </a:prstGeom>
          <a:solidFill>
            <a:srgbClr val="009900"/>
          </a:solidFill>
        </p:spPr>
        <p:txBody>
          <a:bodyPr wrap="square" lIns="0" tIns="0" rIns="0" bIns="0" rtlCol="0" anchor="ctr" anchorCtr="0">
            <a:noAutofit/>
          </a:bodyPr>
          <a:lstStyle/>
          <a:p>
            <a:pPr algn="just" rtl="0" fontAlgn="base">
              <a:lnSpc>
                <a:spcPct val="125000"/>
              </a:lnSpc>
              <a:spcBef>
                <a:spcPct val="0"/>
              </a:spcBef>
              <a:spcAft>
                <a:spcPct val="0"/>
              </a:spcAft>
            </a:pPr>
            <a:r>
              <a:rPr lang="ja-JP" altLang="en-US" sz="2500" b="1" dirty="0">
                <a:solidFill>
                  <a:srgbClr val="000000"/>
                </a:solidFill>
                <a:latin typeface="HG丸ｺﾞｼｯｸM-PRO" panose="020F0600000000000000" pitchFamily="50" charset="-128"/>
                <a:ea typeface="HG丸ｺﾞｼｯｸM-PRO" panose="020F0600000000000000" pitchFamily="50" charset="-128"/>
              </a:rPr>
              <a:t>　</a:t>
            </a:r>
            <a:r>
              <a:rPr lang="ja-JP" altLang="en-US" sz="2500" b="1" dirty="0">
                <a:solidFill>
                  <a:schemeClr val="bg1"/>
                </a:solidFill>
                <a:latin typeface="HG丸ｺﾞｼｯｸM-PRO" panose="020F0600000000000000" pitchFamily="50" charset="-128"/>
                <a:ea typeface="HG丸ｺﾞｼｯｸM-PRO" panose="020F0600000000000000" pitchFamily="50" charset="-128"/>
              </a:rPr>
              <a:t>◆　具体的な取組について</a:t>
            </a:r>
          </a:p>
        </p:txBody>
      </p:sp>
      <p:pic>
        <p:nvPicPr>
          <p:cNvPr id="1026" name="Picture 2" descr="https://www.alexon.co.jp/upfile/pro_mvisual_tmpfile160726144820_2_IrKj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592" y="1484784"/>
            <a:ext cx="5715000" cy="2838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alexon.co.jp/upfile/pro_mvisual_tmpfile160726144820_3_tuzv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1333" y="2301513"/>
            <a:ext cx="5715000" cy="2838450"/>
          </a:xfrm>
          <a:prstGeom prst="rect">
            <a:avLst/>
          </a:prstGeom>
          <a:noFill/>
          <a:extLst>
            <a:ext uri="{909E8E84-426E-40DD-AFC4-6F175D3DCCD1}">
              <a14:hiddenFill xmlns:a14="http://schemas.microsoft.com/office/drawing/2010/main">
                <a:solidFill>
                  <a:srgbClr val="FFFFFF"/>
                </a:solidFill>
              </a14:hiddenFill>
            </a:ext>
          </a:extLst>
        </p:spPr>
      </p:pic>
      <p:sp>
        <p:nvSpPr>
          <p:cNvPr id="7" name="タイトル 1"/>
          <p:cNvSpPr txBox="1">
            <a:spLocks/>
          </p:cNvSpPr>
          <p:nvPr/>
        </p:nvSpPr>
        <p:spPr>
          <a:xfrm>
            <a:off x="762854" y="908720"/>
            <a:ext cx="7585631" cy="1512168"/>
          </a:xfrm>
          <a:prstGeom prst="rect">
            <a:avLst/>
          </a:prstGeom>
        </p:spPr>
        <p:txBody>
          <a:bodyPr lIns="80147" tIns="40074" rIns="80147" bIns="40074">
            <a:noAutofit/>
          </a:bodyPr>
          <a:lstStyle>
            <a:lvl1pPr algn="l" defTabSz="914179" rtl="0" fontAlgn="base">
              <a:spcBef>
                <a:spcPct val="0"/>
              </a:spcBef>
              <a:spcAft>
                <a:spcPct val="0"/>
              </a:spcAft>
              <a:defRPr kumimoji="1" sz="2100" b="1" kern="1200">
                <a:solidFill>
                  <a:srgbClr val="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defRPr>
            </a:lvl1pPr>
            <a:lvl2pPr algn="l" defTabSz="914179" rtl="0" fontAlgn="base">
              <a:spcBef>
                <a:spcPct val="0"/>
              </a:spcBef>
              <a:spcAft>
                <a:spcPct val="0"/>
              </a:spcAft>
              <a:defRPr kumimoji="1" sz="2100" b="1">
                <a:solidFill>
                  <a:srgbClr val="000000"/>
                </a:solidFill>
                <a:latin typeface="ＭＳ Ｐゴシック" pitchFamily="50" charset="-128"/>
                <a:ea typeface="ＭＳ Ｐゴシック" pitchFamily="50" charset="-128"/>
              </a:defRPr>
            </a:lvl2pPr>
            <a:lvl3pPr algn="l" defTabSz="914179" rtl="0" fontAlgn="base">
              <a:spcBef>
                <a:spcPct val="0"/>
              </a:spcBef>
              <a:spcAft>
                <a:spcPct val="0"/>
              </a:spcAft>
              <a:defRPr kumimoji="1" sz="2100" b="1">
                <a:solidFill>
                  <a:srgbClr val="000000"/>
                </a:solidFill>
                <a:latin typeface="ＭＳ Ｐゴシック" pitchFamily="50" charset="-128"/>
                <a:ea typeface="ＭＳ Ｐゴシック" pitchFamily="50" charset="-128"/>
              </a:defRPr>
            </a:lvl3pPr>
            <a:lvl4pPr algn="l" defTabSz="914179" rtl="0" fontAlgn="base">
              <a:spcBef>
                <a:spcPct val="0"/>
              </a:spcBef>
              <a:spcAft>
                <a:spcPct val="0"/>
              </a:spcAft>
              <a:defRPr kumimoji="1" sz="2100" b="1">
                <a:solidFill>
                  <a:srgbClr val="000000"/>
                </a:solidFill>
                <a:latin typeface="ＭＳ Ｐゴシック" pitchFamily="50" charset="-128"/>
                <a:ea typeface="ＭＳ Ｐゴシック" pitchFamily="50" charset="-128"/>
              </a:defRPr>
            </a:lvl4pPr>
            <a:lvl5pPr algn="l" defTabSz="914179" rtl="0" fontAlgn="base">
              <a:spcBef>
                <a:spcPct val="0"/>
              </a:spcBef>
              <a:spcAft>
                <a:spcPct val="0"/>
              </a:spcAft>
              <a:defRPr kumimoji="1" sz="2100" b="1">
                <a:solidFill>
                  <a:srgbClr val="000000"/>
                </a:solidFill>
                <a:latin typeface="ＭＳ Ｐゴシック" pitchFamily="50" charset="-128"/>
                <a:ea typeface="ＭＳ Ｐゴシック" pitchFamily="50" charset="-128"/>
              </a:defRPr>
            </a:lvl5pPr>
            <a:lvl6pPr marL="400736" algn="l" defTabSz="914179" rtl="0" fontAlgn="base">
              <a:spcBef>
                <a:spcPct val="0"/>
              </a:spcBef>
              <a:spcAft>
                <a:spcPct val="0"/>
              </a:spcAft>
              <a:defRPr kumimoji="1" sz="2100" b="1">
                <a:solidFill>
                  <a:srgbClr val="000000"/>
                </a:solidFill>
                <a:latin typeface="ＭＳ Ｐゴシック" pitchFamily="50" charset="-128"/>
                <a:ea typeface="ＭＳ Ｐゴシック" pitchFamily="50" charset="-128"/>
              </a:defRPr>
            </a:lvl6pPr>
            <a:lvl7pPr marL="801472" algn="l" defTabSz="914179" rtl="0" fontAlgn="base">
              <a:spcBef>
                <a:spcPct val="0"/>
              </a:spcBef>
              <a:spcAft>
                <a:spcPct val="0"/>
              </a:spcAft>
              <a:defRPr kumimoji="1" sz="2100" b="1">
                <a:solidFill>
                  <a:srgbClr val="000000"/>
                </a:solidFill>
                <a:latin typeface="ＭＳ Ｐゴシック" pitchFamily="50" charset="-128"/>
                <a:ea typeface="ＭＳ Ｐゴシック" pitchFamily="50" charset="-128"/>
              </a:defRPr>
            </a:lvl7pPr>
            <a:lvl8pPr marL="1202207" algn="l" defTabSz="914179" rtl="0" fontAlgn="base">
              <a:spcBef>
                <a:spcPct val="0"/>
              </a:spcBef>
              <a:spcAft>
                <a:spcPct val="0"/>
              </a:spcAft>
              <a:defRPr kumimoji="1" sz="2100" b="1">
                <a:solidFill>
                  <a:srgbClr val="000000"/>
                </a:solidFill>
                <a:latin typeface="ＭＳ Ｐゴシック" pitchFamily="50" charset="-128"/>
                <a:ea typeface="ＭＳ Ｐゴシック" pitchFamily="50" charset="-128"/>
              </a:defRPr>
            </a:lvl8pPr>
            <a:lvl9pPr marL="1602943" algn="l" defTabSz="914179" rtl="0" fontAlgn="base">
              <a:spcBef>
                <a:spcPct val="0"/>
              </a:spcBef>
              <a:spcAft>
                <a:spcPct val="0"/>
              </a:spcAft>
              <a:defRPr kumimoji="1" sz="2100" b="1">
                <a:solidFill>
                  <a:srgbClr val="000000"/>
                </a:solidFill>
                <a:latin typeface="ＭＳ Ｐゴシック" pitchFamily="50" charset="-128"/>
                <a:ea typeface="ＭＳ Ｐゴシック" pitchFamily="50" charset="-128"/>
              </a:defRPr>
            </a:lvl9pPr>
          </a:lstStyle>
          <a:p>
            <a:pPr algn="ctr"/>
            <a:r>
              <a:rPr lang="ja-JP" altLang="en-US" sz="3200" dirty="0">
                <a:latin typeface="+mj-ea"/>
                <a:ea typeface="+mj-ea"/>
              </a:rPr>
              <a:t>心肺蘇生トレーニングツール</a:t>
            </a:r>
            <a:endParaRPr lang="en-US" altLang="ja-JP" sz="3200" dirty="0">
              <a:latin typeface="+mj-ea"/>
              <a:ea typeface="+mj-ea"/>
            </a:endParaRPr>
          </a:p>
          <a:p>
            <a:pPr algn="ctr"/>
            <a:r>
              <a:rPr lang="ja-JP" altLang="en-US" sz="3200" dirty="0">
                <a:latin typeface="+mj-ea"/>
                <a:ea typeface="+mj-ea"/>
              </a:rPr>
              <a:t>　</a:t>
            </a:r>
            <a:r>
              <a:rPr lang="ja-JP" altLang="en-US" sz="3200" dirty="0" err="1">
                <a:latin typeface="+mj-ea"/>
                <a:ea typeface="+mj-ea"/>
              </a:rPr>
              <a:t>あっぱくん</a:t>
            </a:r>
            <a:r>
              <a:rPr lang="ja-JP" altLang="en-US" sz="3200" dirty="0">
                <a:latin typeface="+mj-ea"/>
                <a:ea typeface="+mj-ea"/>
              </a:rPr>
              <a:t>ライト</a:t>
            </a:r>
          </a:p>
        </p:txBody>
      </p:sp>
      <p:pic>
        <p:nvPicPr>
          <p:cNvPr id="1030" name="Picture 6" descr="https://www.alexon.co.jp/upfile/pro_mvisual_tmpfile160726144820_5_L3qm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4227520"/>
            <a:ext cx="4562872" cy="2266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152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0" y="-27384"/>
            <a:ext cx="9144000" cy="584684"/>
          </a:xfrm>
          <a:solidFill>
            <a:srgbClr val="00B050"/>
          </a:solidFill>
        </p:spPr>
        <p:txBody>
          <a:bodyPr>
            <a:normAutofit/>
          </a:bodyPr>
          <a:lstStyle/>
          <a:p>
            <a:pPr algn="l"/>
            <a:r>
              <a:rPr lang="ja-JP" altLang="en-US" sz="2000" b="1" dirty="0">
                <a:solidFill>
                  <a:srgbClr val="FFFFFF"/>
                </a:solidFill>
                <a:latin typeface="+mn-ea"/>
                <a:ea typeface="+mn-ea"/>
              </a:rPr>
              <a:t>２　学校安全の</a:t>
            </a:r>
            <a:r>
              <a:rPr lang="ja-JP" altLang="en-US" sz="2000" b="1" dirty="0" smtClean="0">
                <a:solidFill>
                  <a:srgbClr val="FFFFFF"/>
                </a:solidFill>
                <a:latin typeface="+mn-ea"/>
                <a:ea typeface="+mn-ea"/>
              </a:rPr>
              <a:t>動向</a:t>
            </a:r>
            <a:r>
              <a:rPr lang="ja-JP" altLang="en-US" sz="2000" b="1" dirty="0">
                <a:solidFill>
                  <a:srgbClr val="FFFFFF"/>
                </a:solidFill>
                <a:latin typeface="+mn-ea"/>
                <a:ea typeface="+mn-ea"/>
              </a:rPr>
              <a:t>　～交通安全～</a:t>
            </a:r>
            <a:endParaRPr kumimoji="1" lang="ja-JP" altLang="en-US" sz="2000" b="1" dirty="0">
              <a:solidFill>
                <a:srgbClr val="FFFFFF"/>
              </a:solidFill>
              <a:effectLst/>
              <a:latin typeface="+mn-ea"/>
              <a:ea typeface="+mn-ea"/>
            </a:endParaRPr>
          </a:p>
        </p:txBody>
      </p:sp>
      <p:sp>
        <p:nvSpPr>
          <p:cNvPr id="6" name="スライド番号プレースホルダー 5"/>
          <p:cNvSpPr txBox="1">
            <a:spLocks/>
          </p:cNvSpPr>
          <p:nvPr/>
        </p:nvSpPr>
        <p:spPr>
          <a:xfrm>
            <a:off x="8604488" y="6525344"/>
            <a:ext cx="576024" cy="360000"/>
          </a:xfrm>
          <a:prstGeom prst="rect">
            <a:avLst/>
          </a:prstGeom>
        </p:spPr>
        <p:txBody>
          <a:bodyPr lIns="79740" tIns="39871" rIns="79740" bIns="39871"/>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3306B68E-78B5-4313-931A-F1782AFCFFE8}" type="slidenum">
              <a:rPr lang="en-US" altLang="ja-JP" smtClean="0">
                <a:solidFill>
                  <a:srgbClr val="000099"/>
                </a:solidFill>
                <a:latin typeface="Tahoma" panose="020B0604030504040204" pitchFamily="34" charset="0"/>
                <a:ea typeface="Tahoma" panose="020B0604030504040204" pitchFamily="34" charset="0"/>
                <a:cs typeface="Tahoma" panose="020B0604030504040204" pitchFamily="34" charset="0"/>
              </a:rPr>
              <a:pPr algn="r">
                <a:defRPr/>
              </a:pPr>
              <a:t>18</a:t>
            </a:fld>
            <a:endParaRPr lang="en-US" altLang="ja-JP" dirty="0">
              <a:solidFill>
                <a:srgbClr val="000099"/>
              </a:solidFill>
              <a:latin typeface="Tahoma" panose="020B0604030504040204" pitchFamily="34" charset="0"/>
              <a:ea typeface="Tahoma" panose="020B0604030504040204" pitchFamily="34" charset="0"/>
              <a:cs typeface="Tahoma" panose="020B0604030504040204" pitchFamily="34" charset="0"/>
            </a:endParaRPr>
          </a:p>
        </p:txBody>
      </p:sp>
      <p:sp>
        <p:nvSpPr>
          <p:cNvPr id="2" name="正方形/長方形 1"/>
          <p:cNvSpPr/>
          <p:nvPr/>
        </p:nvSpPr>
        <p:spPr>
          <a:xfrm>
            <a:off x="251510" y="634640"/>
            <a:ext cx="8892490" cy="6440225"/>
          </a:xfrm>
          <a:prstGeom prst="rect">
            <a:avLst/>
          </a:prstGeom>
        </p:spPr>
        <p:txBody>
          <a:bodyPr wrap="square">
            <a:spAutoFit/>
          </a:bodyPr>
          <a:lstStyle/>
          <a:p>
            <a:r>
              <a:rPr lang="ja-JP" altLang="en-US" dirty="0" smtClean="0">
                <a:solidFill>
                  <a:prstClr val="black"/>
                </a:solidFill>
                <a:latin typeface="+mj-lt"/>
                <a:ea typeface="+mj-ea"/>
                <a:cs typeface="+mj-cs"/>
              </a:rPr>
              <a:t>令和</a:t>
            </a:r>
            <a:r>
              <a:rPr lang="ja-JP" altLang="en-US" dirty="0">
                <a:solidFill>
                  <a:prstClr val="black"/>
                </a:solidFill>
                <a:latin typeface="+mj-lt"/>
                <a:ea typeface="+mj-ea"/>
                <a:cs typeface="+mj-cs"/>
              </a:rPr>
              <a:t>元</a:t>
            </a:r>
            <a:r>
              <a:rPr lang="ja-JP" altLang="en-US" dirty="0" smtClean="0">
                <a:solidFill>
                  <a:prstClr val="black"/>
                </a:solidFill>
                <a:latin typeface="+mj-lt"/>
                <a:ea typeface="+mj-ea"/>
                <a:cs typeface="+mj-cs"/>
              </a:rPr>
              <a:t>年</a:t>
            </a:r>
            <a:r>
              <a:rPr lang="en-US" altLang="ja-JP" dirty="0" smtClean="0">
                <a:solidFill>
                  <a:prstClr val="black"/>
                </a:solidFill>
                <a:latin typeface="+mj-lt"/>
                <a:ea typeface="+mj-ea"/>
                <a:cs typeface="+mj-cs"/>
              </a:rPr>
              <a:t>11</a:t>
            </a:r>
            <a:r>
              <a:rPr lang="ja-JP" altLang="en-US" dirty="0" smtClean="0">
                <a:solidFill>
                  <a:prstClr val="black"/>
                </a:solidFill>
                <a:latin typeface="+mj-lt"/>
                <a:ea typeface="+mj-ea"/>
                <a:cs typeface="+mj-cs"/>
              </a:rPr>
              <a:t>月</a:t>
            </a:r>
            <a:r>
              <a:rPr lang="ja-JP" altLang="en-US" dirty="0">
                <a:solidFill>
                  <a:prstClr val="black"/>
                </a:solidFill>
                <a:latin typeface="+mj-lt"/>
                <a:ea typeface="+mj-ea"/>
                <a:cs typeface="+mj-cs"/>
              </a:rPr>
              <a:t>通知</a:t>
            </a:r>
          </a:p>
          <a:p>
            <a:r>
              <a:rPr lang="ja-JP" altLang="en-US" sz="2400" dirty="0">
                <a:solidFill>
                  <a:prstClr val="black"/>
                </a:solidFill>
                <a:latin typeface="+mj-lt"/>
                <a:ea typeface="+mj-ea"/>
                <a:cs typeface="+mj-cs"/>
              </a:rPr>
              <a:t>交通安全教育指導者マニュアルについて</a:t>
            </a:r>
            <a:endParaRPr lang="en-US" altLang="ja-JP" sz="2400" dirty="0">
              <a:solidFill>
                <a:prstClr val="black"/>
              </a:solidFill>
              <a:latin typeface="+mj-lt"/>
              <a:ea typeface="+mj-ea"/>
              <a:cs typeface="+mj-cs"/>
            </a:endParaRPr>
          </a:p>
          <a:p>
            <a:endParaRPr lang="en-US" altLang="ja-JP" sz="1050" dirty="0">
              <a:solidFill>
                <a:prstClr val="black"/>
              </a:solidFill>
              <a:latin typeface="+mj-lt"/>
              <a:ea typeface="+mj-ea"/>
              <a:cs typeface="+mj-cs"/>
            </a:endParaRPr>
          </a:p>
          <a:p>
            <a:r>
              <a:rPr lang="ja-JP" altLang="en-US" dirty="0" smtClean="0">
                <a:solidFill>
                  <a:prstClr val="black"/>
                </a:solidFill>
                <a:latin typeface="+mj-lt"/>
                <a:ea typeface="+mj-ea"/>
                <a:cs typeface="+mj-cs"/>
              </a:rPr>
              <a:t>令和２年３月通知</a:t>
            </a:r>
            <a:endParaRPr lang="en-US" altLang="ja-JP" dirty="0" smtClean="0">
              <a:solidFill>
                <a:prstClr val="black"/>
              </a:solidFill>
              <a:latin typeface="+mj-lt"/>
              <a:ea typeface="+mj-ea"/>
              <a:cs typeface="+mj-cs"/>
            </a:endParaRPr>
          </a:p>
          <a:p>
            <a:r>
              <a:rPr lang="ja-JP" altLang="en-US" sz="2400" dirty="0" smtClean="0">
                <a:solidFill>
                  <a:prstClr val="black"/>
                </a:solidFill>
                <a:latin typeface="+mj-lt"/>
                <a:ea typeface="+mj-ea"/>
                <a:cs typeface="+mj-cs"/>
              </a:rPr>
              <a:t>通学</a:t>
            </a:r>
            <a:r>
              <a:rPr lang="ja-JP" altLang="en-US" sz="2400" dirty="0">
                <a:solidFill>
                  <a:prstClr val="black"/>
                </a:solidFill>
                <a:latin typeface="+mj-lt"/>
                <a:ea typeface="+mj-ea"/>
                <a:cs typeface="+mj-cs"/>
              </a:rPr>
              <a:t>路の交通安全の確保の徹底に</a:t>
            </a:r>
            <a:r>
              <a:rPr lang="ja-JP" altLang="en-US" sz="2400" dirty="0" smtClean="0">
                <a:solidFill>
                  <a:prstClr val="black"/>
                </a:solidFill>
                <a:latin typeface="+mj-lt"/>
                <a:ea typeface="+mj-ea"/>
                <a:cs typeface="+mj-cs"/>
              </a:rPr>
              <a:t>ついて</a:t>
            </a:r>
            <a:endParaRPr lang="en-US" altLang="ja-JP" sz="2400" dirty="0" smtClean="0">
              <a:solidFill>
                <a:prstClr val="black"/>
              </a:solidFill>
              <a:latin typeface="+mj-lt"/>
              <a:ea typeface="+mj-ea"/>
              <a:cs typeface="+mj-cs"/>
            </a:endParaRPr>
          </a:p>
          <a:p>
            <a:endParaRPr lang="en-US" altLang="ja-JP" sz="1100" dirty="0">
              <a:solidFill>
                <a:prstClr val="black"/>
              </a:solidFill>
              <a:latin typeface="+mj-lt"/>
              <a:ea typeface="+mj-ea"/>
              <a:cs typeface="+mj-cs"/>
            </a:endParaRPr>
          </a:p>
          <a:p>
            <a:r>
              <a:rPr lang="ja-JP" altLang="en-US" dirty="0">
                <a:solidFill>
                  <a:prstClr val="black"/>
                </a:solidFill>
                <a:latin typeface="+mj-lt"/>
                <a:ea typeface="+mj-ea"/>
                <a:cs typeface="+mj-cs"/>
              </a:rPr>
              <a:t>令和２年４月通知</a:t>
            </a:r>
            <a:endParaRPr lang="en-US" altLang="ja-JP" dirty="0">
              <a:solidFill>
                <a:prstClr val="black"/>
              </a:solidFill>
              <a:latin typeface="+mj-lt"/>
              <a:ea typeface="+mj-ea"/>
              <a:cs typeface="+mj-cs"/>
            </a:endParaRPr>
          </a:p>
          <a:p>
            <a:r>
              <a:rPr lang="ja-JP" altLang="en-US" sz="2400" dirty="0" smtClean="0">
                <a:solidFill>
                  <a:prstClr val="black"/>
                </a:solidFill>
                <a:latin typeface="+mj-lt"/>
                <a:ea typeface="+mj-ea"/>
                <a:cs typeface="+mj-cs"/>
              </a:rPr>
              <a:t>幼児</a:t>
            </a:r>
            <a:r>
              <a:rPr lang="ja-JP" altLang="en-US" sz="2400" dirty="0">
                <a:solidFill>
                  <a:prstClr val="black"/>
                </a:solidFill>
                <a:latin typeface="+mj-lt"/>
                <a:ea typeface="+mj-ea"/>
                <a:cs typeface="+mj-cs"/>
              </a:rPr>
              <a:t>・児童の交通事故発生状況及び幼児の交通事故防止に関する資料配付に</a:t>
            </a:r>
            <a:r>
              <a:rPr lang="ja-JP" altLang="en-US" sz="2400" dirty="0" smtClean="0">
                <a:solidFill>
                  <a:prstClr val="black"/>
                </a:solidFill>
                <a:latin typeface="+mj-lt"/>
                <a:ea typeface="+mj-ea"/>
                <a:cs typeface="+mj-cs"/>
              </a:rPr>
              <a:t>ついて</a:t>
            </a:r>
            <a:endParaRPr lang="en-US" altLang="ja-JP" sz="2400" dirty="0">
              <a:solidFill>
                <a:prstClr val="black"/>
              </a:solidFill>
              <a:latin typeface="+mj-lt"/>
              <a:ea typeface="+mj-ea"/>
              <a:cs typeface="+mj-cs"/>
            </a:endParaRPr>
          </a:p>
          <a:p>
            <a:endParaRPr lang="en-US" altLang="ja-JP" sz="1100" dirty="0">
              <a:solidFill>
                <a:prstClr val="black"/>
              </a:solidFill>
              <a:latin typeface="+mj-lt"/>
              <a:ea typeface="+mj-ea"/>
              <a:cs typeface="+mj-cs"/>
            </a:endParaRPr>
          </a:p>
          <a:p>
            <a:r>
              <a:rPr lang="ja-JP" altLang="en-US" dirty="0" smtClean="0">
                <a:solidFill>
                  <a:prstClr val="black"/>
                </a:solidFill>
                <a:latin typeface="+mj-lt"/>
                <a:ea typeface="+mj-ea"/>
                <a:cs typeface="+mj-cs"/>
              </a:rPr>
              <a:t>令和</a:t>
            </a:r>
            <a:r>
              <a:rPr lang="ja-JP" altLang="en-US" dirty="0">
                <a:solidFill>
                  <a:prstClr val="black"/>
                </a:solidFill>
                <a:latin typeface="+mj-lt"/>
                <a:ea typeface="+mj-ea"/>
                <a:cs typeface="+mj-cs"/>
              </a:rPr>
              <a:t>２年５月通知</a:t>
            </a:r>
          </a:p>
          <a:p>
            <a:r>
              <a:rPr lang="ja-JP" altLang="en-US" sz="2400" dirty="0" smtClean="0">
                <a:solidFill>
                  <a:prstClr val="black"/>
                </a:solidFill>
              </a:rPr>
              <a:t>学校</a:t>
            </a:r>
            <a:r>
              <a:rPr lang="ja-JP" altLang="en-US" sz="2400" dirty="0">
                <a:solidFill>
                  <a:prstClr val="black"/>
                </a:solidFill>
              </a:rPr>
              <a:t>教育活動再開時における登下校時の安全確保について（通知）</a:t>
            </a:r>
            <a:endParaRPr lang="en-US" altLang="ja-JP" sz="2400" dirty="0" smtClean="0">
              <a:solidFill>
                <a:prstClr val="black"/>
              </a:solidFill>
            </a:endParaRPr>
          </a:p>
          <a:p>
            <a:endParaRPr lang="en-US" altLang="ja-JP" sz="1050" dirty="0" smtClean="0">
              <a:solidFill>
                <a:prstClr val="black"/>
              </a:solidFill>
              <a:latin typeface="+mj-lt"/>
              <a:ea typeface="+mj-ea"/>
              <a:cs typeface="+mj-cs"/>
            </a:endParaRPr>
          </a:p>
          <a:p>
            <a:r>
              <a:rPr lang="ja-JP" altLang="en-US" dirty="0" smtClean="0">
                <a:solidFill>
                  <a:prstClr val="black"/>
                </a:solidFill>
                <a:latin typeface="+mj-lt"/>
                <a:ea typeface="+mj-ea"/>
                <a:cs typeface="+mj-cs"/>
              </a:rPr>
              <a:t>令和</a:t>
            </a:r>
            <a:r>
              <a:rPr lang="ja-JP" altLang="en-US" dirty="0">
                <a:solidFill>
                  <a:prstClr val="black"/>
                </a:solidFill>
                <a:latin typeface="+mj-lt"/>
                <a:ea typeface="+mj-ea"/>
                <a:cs typeface="+mj-cs"/>
              </a:rPr>
              <a:t>２年８月通知</a:t>
            </a:r>
            <a:endParaRPr lang="en-US" altLang="ja-JP" dirty="0">
              <a:solidFill>
                <a:prstClr val="black"/>
              </a:solidFill>
              <a:latin typeface="+mj-lt"/>
              <a:ea typeface="+mj-ea"/>
              <a:cs typeface="+mj-cs"/>
            </a:endParaRPr>
          </a:p>
          <a:p>
            <a:r>
              <a:rPr lang="ja-JP" altLang="en-US" sz="2400" dirty="0" smtClean="0">
                <a:solidFill>
                  <a:prstClr val="black"/>
                </a:solidFill>
                <a:latin typeface="+mj-lt"/>
                <a:ea typeface="+mj-ea"/>
                <a:cs typeface="+mj-cs"/>
              </a:rPr>
              <a:t>自転車</a:t>
            </a:r>
            <a:r>
              <a:rPr lang="ja-JP" altLang="en-US" sz="2400" dirty="0">
                <a:solidFill>
                  <a:prstClr val="black"/>
                </a:solidFill>
                <a:latin typeface="+mj-lt"/>
                <a:ea typeface="+mj-ea"/>
                <a:cs typeface="+mj-cs"/>
              </a:rPr>
              <a:t>運転者講習に関する広報資料の配付に</a:t>
            </a:r>
            <a:r>
              <a:rPr lang="ja-JP" altLang="en-US" sz="2400" dirty="0" smtClean="0">
                <a:solidFill>
                  <a:prstClr val="black"/>
                </a:solidFill>
                <a:latin typeface="+mj-lt"/>
                <a:ea typeface="+mj-ea"/>
                <a:cs typeface="+mj-cs"/>
              </a:rPr>
              <a:t>ついて</a:t>
            </a:r>
            <a:endParaRPr lang="en-US" altLang="ja-JP" sz="2400" dirty="0" smtClean="0">
              <a:solidFill>
                <a:prstClr val="black"/>
              </a:solidFill>
              <a:latin typeface="+mj-lt"/>
              <a:ea typeface="+mj-ea"/>
              <a:cs typeface="+mj-cs"/>
            </a:endParaRPr>
          </a:p>
          <a:p>
            <a:endParaRPr lang="en-US" altLang="ja-JP" sz="1000" dirty="0" smtClean="0">
              <a:solidFill>
                <a:prstClr val="black"/>
              </a:solidFill>
              <a:latin typeface="+mj-lt"/>
              <a:ea typeface="+mj-ea"/>
              <a:cs typeface="+mj-cs"/>
            </a:endParaRPr>
          </a:p>
          <a:p>
            <a:r>
              <a:rPr lang="ja-JP" altLang="en-US" dirty="0">
                <a:solidFill>
                  <a:prstClr val="black"/>
                </a:solidFill>
                <a:latin typeface="+mj-lt"/>
                <a:ea typeface="+mj-ea"/>
                <a:cs typeface="+mj-cs"/>
              </a:rPr>
              <a:t>令和２年９月通知</a:t>
            </a:r>
            <a:endParaRPr lang="en-US" altLang="ja-JP" dirty="0">
              <a:solidFill>
                <a:prstClr val="black"/>
              </a:solidFill>
              <a:latin typeface="+mj-lt"/>
              <a:ea typeface="+mj-ea"/>
              <a:cs typeface="+mj-cs"/>
            </a:endParaRPr>
          </a:p>
          <a:p>
            <a:r>
              <a:rPr lang="ja-JP" altLang="en-US" sz="2400" dirty="0" smtClean="0">
                <a:solidFill>
                  <a:prstClr val="black"/>
                </a:solidFill>
                <a:latin typeface="+mj-lt"/>
                <a:ea typeface="+mj-ea"/>
                <a:cs typeface="+mj-cs"/>
              </a:rPr>
              <a:t>自転車</a:t>
            </a:r>
            <a:r>
              <a:rPr lang="ja-JP" altLang="en-US" sz="2400" dirty="0">
                <a:solidFill>
                  <a:prstClr val="black"/>
                </a:solidFill>
                <a:latin typeface="+mj-lt"/>
                <a:ea typeface="+mj-ea"/>
                <a:cs typeface="+mj-cs"/>
              </a:rPr>
              <a:t>が関係する交通事故情勢に関する資料配付に</a:t>
            </a:r>
            <a:r>
              <a:rPr lang="ja-JP" altLang="en-US" sz="2400" dirty="0" smtClean="0">
                <a:solidFill>
                  <a:prstClr val="black"/>
                </a:solidFill>
                <a:latin typeface="+mj-lt"/>
                <a:ea typeface="+mj-ea"/>
                <a:cs typeface="+mj-cs"/>
              </a:rPr>
              <a:t>ついて</a:t>
            </a:r>
            <a:endParaRPr lang="en-US" altLang="ja-JP" sz="2400" dirty="0" smtClean="0">
              <a:solidFill>
                <a:prstClr val="black"/>
              </a:solidFill>
              <a:latin typeface="+mj-lt"/>
              <a:ea typeface="+mj-ea"/>
              <a:cs typeface="+mj-cs"/>
            </a:endParaRPr>
          </a:p>
          <a:p>
            <a:endParaRPr lang="en-US" altLang="ja-JP" sz="1000" dirty="0" smtClean="0">
              <a:solidFill>
                <a:prstClr val="black"/>
              </a:solidFill>
              <a:latin typeface="+mj-lt"/>
              <a:ea typeface="+mj-ea"/>
              <a:cs typeface="+mj-cs"/>
            </a:endParaRPr>
          </a:p>
          <a:p>
            <a:r>
              <a:rPr lang="ja-JP" altLang="en-US" dirty="0">
                <a:solidFill>
                  <a:prstClr val="black"/>
                </a:solidFill>
                <a:latin typeface="+mj-lt"/>
                <a:ea typeface="+mj-ea"/>
                <a:cs typeface="+mj-cs"/>
              </a:rPr>
              <a:t>令和２年</a:t>
            </a:r>
            <a:r>
              <a:rPr lang="en-US" altLang="ja-JP" dirty="0">
                <a:solidFill>
                  <a:prstClr val="black"/>
                </a:solidFill>
                <a:latin typeface="+mj-lt"/>
                <a:ea typeface="+mj-ea"/>
                <a:cs typeface="+mj-cs"/>
              </a:rPr>
              <a:t>12</a:t>
            </a:r>
            <a:r>
              <a:rPr lang="ja-JP" altLang="en-US" dirty="0">
                <a:solidFill>
                  <a:prstClr val="black"/>
                </a:solidFill>
                <a:latin typeface="+mj-lt"/>
                <a:ea typeface="+mj-ea"/>
                <a:cs typeface="+mj-cs"/>
              </a:rPr>
              <a:t>月通知</a:t>
            </a:r>
            <a:endParaRPr lang="en-US" altLang="ja-JP" dirty="0">
              <a:solidFill>
                <a:prstClr val="black"/>
              </a:solidFill>
              <a:latin typeface="+mj-lt"/>
              <a:ea typeface="+mj-ea"/>
              <a:cs typeface="+mj-cs"/>
            </a:endParaRPr>
          </a:p>
          <a:p>
            <a:r>
              <a:rPr lang="ja-JP" altLang="en-US" sz="2400" dirty="0">
                <a:solidFill>
                  <a:prstClr val="black"/>
                </a:solidFill>
                <a:latin typeface="+mj-lt"/>
                <a:ea typeface="+mj-ea"/>
                <a:cs typeface="+mj-cs"/>
              </a:rPr>
              <a:t>自転車の安全利用等について</a:t>
            </a:r>
            <a:endParaRPr lang="en-US" altLang="ja-JP" sz="2400" dirty="0">
              <a:solidFill>
                <a:prstClr val="black"/>
              </a:solidFill>
              <a:latin typeface="+mj-lt"/>
              <a:ea typeface="+mj-ea"/>
              <a:cs typeface="+mj-cs"/>
            </a:endParaRPr>
          </a:p>
          <a:p>
            <a:r>
              <a:rPr lang="ja-JP" altLang="en-US" sz="2400" dirty="0" smtClean="0">
                <a:solidFill>
                  <a:prstClr val="black"/>
                </a:solidFill>
                <a:latin typeface="+mj-lt"/>
                <a:ea typeface="+mj-ea"/>
                <a:cs typeface="+mj-cs"/>
              </a:rPr>
              <a:t>幼児</a:t>
            </a:r>
            <a:r>
              <a:rPr lang="ja-JP" altLang="en-US" sz="2400" dirty="0">
                <a:solidFill>
                  <a:prstClr val="black"/>
                </a:solidFill>
                <a:latin typeface="+mj-lt"/>
                <a:ea typeface="+mj-ea"/>
                <a:cs typeface="+mj-cs"/>
              </a:rPr>
              <a:t>等の交通事故防止に関する動画視聴について</a:t>
            </a:r>
          </a:p>
        </p:txBody>
      </p:sp>
    </p:spTree>
    <p:extLst>
      <p:ext uri="{BB962C8B-B14F-4D97-AF65-F5344CB8AC3E}">
        <p14:creationId xmlns:p14="http://schemas.microsoft.com/office/powerpoint/2010/main" val="4031968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0" y="-27384"/>
            <a:ext cx="9144000" cy="584684"/>
          </a:xfrm>
          <a:solidFill>
            <a:srgbClr val="00B050"/>
          </a:solidFill>
        </p:spPr>
        <p:txBody>
          <a:bodyPr>
            <a:normAutofit/>
          </a:bodyPr>
          <a:lstStyle/>
          <a:p>
            <a:pPr algn="l"/>
            <a:r>
              <a:rPr lang="ja-JP" altLang="en-US" sz="2000" b="1" dirty="0">
                <a:solidFill>
                  <a:srgbClr val="FFFFFF"/>
                </a:solidFill>
                <a:latin typeface="+mn-ea"/>
                <a:ea typeface="+mn-ea"/>
              </a:rPr>
              <a:t>２　学校安全の</a:t>
            </a:r>
            <a:r>
              <a:rPr lang="ja-JP" altLang="en-US" sz="2000" b="1" dirty="0" smtClean="0">
                <a:solidFill>
                  <a:srgbClr val="FFFFFF"/>
                </a:solidFill>
                <a:latin typeface="+mn-ea"/>
                <a:ea typeface="+mn-ea"/>
              </a:rPr>
              <a:t>動向</a:t>
            </a:r>
            <a:r>
              <a:rPr lang="ja-JP" altLang="en-US" sz="2000" b="1" dirty="0">
                <a:solidFill>
                  <a:srgbClr val="FFFFFF"/>
                </a:solidFill>
                <a:latin typeface="+mn-ea"/>
                <a:ea typeface="+mn-ea"/>
              </a:rPr>
              <a:t>　～災害安全～</a:t>
            </a:r>
            <a:endParaRPr kumimoji="1" lang="ja-JP" altLang="en-US" sz="2000" b="1" dirty="0">
              <a:solidFill>
                <a:srgbClr val="FFFFFF"/>
              </a:solidFill>
              <a:effectLst/>
              <a:latin typeface="+mn-ea"/>
              <a:ea typeface="+mn-ea"/>
            </a:endParaRPr>
          </a:p>
        </p:txBody>
      </p:sp>
      <p:sp>
        <p:nvSpPr>
          <p:cNvPr id="6" name="スライド番号プレースホルダー 5"/>
          <p:cNvSpPr txBox="1">
            <a:spLocks/>
          </p:cNvSpPr>
          <p:nvPr/>
        </p:nvSpPr>
        <p:spPr>
          <a:xfrm>
            <a:off x="8604488" y="6525344"/>
            <a:ext cx="576024" cy="360000"/>
          </a:xfrm>
          <a:prstGeom prst="rect">
            <a:avLst/>
          </a:prstGeom>
        </p:spPr>
        <p:txBody>
          <a:bodyPr lIns="79740" tIns="39871" rIns="79740" bIns="39871"/>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3306B68E-78B5-4313-931A-F1782AFCFFE8}" type="slidenum">
              <a:rPr lang="en-US" altLang="ja-JP" smtClean="0">
                <a:solidFill>
                  <a:srgbClr val="000099"/>
                </a:solidFill>
                <a:latin typeface="Tahoma" panose="020B0604030504040204" pitchFamily="34" charset="0"/>
                <a:ea typeface="Tahoma" panose="020B0604030504040204" pitchFamily="34" charset="0"/>
                <a:cs typeface="Tahoma" panose="020B0604030504040204" pitchFamily="34" charset="0"/>
              </a:rPr>
              <a:pPr algn="r">
                <a:defRPr/>
              </a:pPr>
              <a:t>19</a:t>
            </a:fld>
            <a:endParaRPr lang="en-US" altLang="ja-JP" dirty="0">
              <a:solidFill>
                <a:srgbClr val="000099"/>
              </a:solidFill>
              <a:latin typeface="Tahoma" panose="020B0604030504040204" pitchFamily="34" charset="0"/>
              <a:ea typeface="Tahoma" panose="020B0604030504040204" pitchFamily="34" charset="0"/>
              <a:cs typeface="Tahoma" panose="020B0604030504040204" pitchFamily="34" charset="0"/>
            </a:endParaRPr>
          </a:p>
        </p:txBody>
      </p:sp>
      <p:sp>
        <p:nvSpPr>
          <p:cNvPr id="8" name="タイトル 1"/>
          <p:cNvSpPr txBox="1">
            <a:spLocks/>
          </p:cNvSpPr>
          <p:nvPr/>
        </p:nvSpPr>
        <p:spPr>
          <a:xfrm>
            <a:off x="251540" y="692696"/>
            <a:ext cx="8640960" cy="2662065"/>
          </a:xfrm>
          <a:prstGeom prst="rect">
            <a:avLst/>
          </a:prstGeom>
          <a:noFill/>
          <a:ln>
            <a:solidFill>
              <a:srgbClr val="0000FF"/>
            </a:solidFill>
            <a:miter lim="800000"/>
            <a:headEnd/>
            <a:tailEnd/>
          </a:ln>
        </p:spPr>
        <p:txBody>
          <a:bodyPr vert="horz" lIns="91440" tIns="45720" rIns="91440" bIns="45720" rtlCol="0" anchor="ctr">
            <a:normAutofit fontScale="97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base">
              <a:spcAft>
                <a:spcPct val="0"/>
              </a:spcAft>
            </a:pPr>
            <a:r>
              <a:rPr lang="ja-JP" altLang="en-US" sz="3200" dirty="0">
                <a:solidFill>
                  <a:prstClr val="black"/>
                </a:solidFill>
              </a:rPr>
              <a:t>＜現状＞</a:t>
            </a:r>
            <a:endParaRPr lang="en-US" altLang="ja-JP" sz="3200" dirty="0">
              <a:solidFill>
                <a:prstClr val="black"/>
              </a:solidFill>
            </a:endParaRPr>
          </a:p>
          <a:p>
            <a:pPr algn="l" fontAlgn="base">
              <a:spcAft>
                <a:spcPct val="0"/>
              </a:spcAft>
            </a:pPr>
            <a:r>
              <a:rPr lang="ja-JP" altLang="en-US" sz="3200" dirty="0">
                <a:solidFill>
                  <a:prstClr val="black"/>
                </a:solidFill>
              </a:rPr>
              <a:t>○平成</a:t>
            </a:r>
            <a:r>
              <a:rPr lang="en-US" altLang="ja-JP" sz="3200" dirty="0">
                <a:solidFill>
                  <a:prstClr val="black"/>
                </a:solidFill>
                <a:latin typeface="+mj-ea"/>
              </a:rPr>
              <a:t>30</a:t>
            </a:r>
            <a:r>
              <a:rPr lang="ja-JP" altLang="en-US" sz="3200" dirty="0">
                <a:solidFill>
                  <a:prstClr val="black"/>
                </a:solidFill>
                <a:latin typeface="+mj-ea"/>
              </a:rPr>
              <a:t>年７月豪雨</a:t>
            </a:r>
            <a:r>
              <a:rPr lang="ja-JP" altLang="en-US" sz="3200" dirty="0">
                <a:solidFill>
                  <a:prstClr val="black"/>
                </a:solidFill>
              </a:rPr>
              <a:t>災害</a:t>
            </a:r>
            <a:endParaRPr lang="en-US" altLang="ja-JP" sz="3200" dirty="0">
              <a:solidFill>
                <a:prstClr val="black"/>
              </a:solidFill>
            </a:endParaRPr>
          </a:p>
          <a:p>
            <a:pPr algn="l" fontAlgn="base">
              <a:spcAft>
                <a:spcPct val="0"/>
              </a:spcAft>
            </a:pPr>
            <a:r>
              <a:rPr lang="ja-JP" altLang="en-US" sz="3200" dirty="0">
                <a:solidFill>
                  <a:prstClr val="black"/>
                </a:solidFill>
              </a:rPr>
              <a:t>○水防法・土砂災害法の一部改正</a:t>
            </a:r>
            <a:endParaRPr lang="en-US" altLang="ja-JP" sz="3200" dirty="0">
              <a:solidFill>
                <a:prstClr val="black"/>
              </a:solidFill>
            </a:endParaRPr>
          </a:p>
          <a:p>
            <a:pPr algn="l" fontAlgn="base">
              <a:spcAft>
                <a:spcPct val="0"/>
              </a:spcAft>
            </a:pPr>
            <a:r>
              <a:rPr lang="ja-JP" altLang="en-US" sz="3200" dirty="0">
                <a:solidFill>
                  <a:prstClr val="black"/>
                </a:solidFill>
              </a:rPr>
              <a:t>○土砂災害警戒区域・土砂災害特別警戒区域</a:t>
            </a:r>
            <a:endParaRPr lang="en-US" altLang="ja-JP" sz="3200" dirty="0">
              <a:solidFill>
                <a:prstClr val="black"/>
              </a:solidFill>
            </a:endParaRPr>
          </a:p>
          <a:p>
            <a:pPr algn="l" fontAlgn="base">
              <a:spcAft>
                <a:spcPct val="0"/>
              </a:spcAft>
            </a:pPr>
            <a:r>
              <a:rPr lang="ja-JP" altLang="en-US" sz="3200" dirty="0">
                <a:solidFill>
                  <a:prstClr val="black"/>
                </a:solidFill>
              </a:rPr>
              <a:t>○津波浸水警戒区域等</a:t>
            </a:r>
            <a:endParaRPr lang="en-US" altLang="ja-JP" sz="3200" dirty="0">
              <a:solidFill>
                <a:prstClr val="black"/>
              </a:solidFill>
            </a:endParaRPr>
          </a:p>
          <a:p>
            <a:pPr algn="l" fontAlgn="base">
              <a:spcAft>
                <a:spcPct val="0"/>
              </a:spcAft>
            </a:pPr>
            <a:r>
              <a:rPr lang="ja-JP" altLang="en-US" sz="3200" dirty="0">
                <a:solidFill>
                  <a:prstClr val="black"/>
                </a:solidFill>
              </a:rPr>
              <a:t>○実効性のある避難訓練の実施</a:t>
            </a:r>
            <a:r>
              <a:rPr lang="ja-JP" altLang="en-US" sz="2200" dirty="0">
                <a:solidFill>
                  <a:srgbClr val="FF0000"/>
                </a:solidFill>
              </a:rPr>
              <a:t>　　　</a:t>
            </a:r>
            <a:endParaRPr lang="en-US" altLang="ja-JP" sz="2700" dirty="0">
              <a:solidFill>
                <a:prstClr val="black"/>
              </a:solidFill>
            </a:endParaRPr>
          </a:p>
        </p:txBody>
      </p:sp>
      <p:sp>
        <p:nvSpPr>
          <p:cNvPr id="9" name="右矢印 8"/>
          <p:cNvSpPr/>
          <p:nvPr/>
        </p:nvSpPr>
        <p:spPr>
          <a:xfrm>
            <a:off x="398031" y="3947573"/>
            <a:ext cx="1152128"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562531" y="3666799"/>
            <a:ext cx="7041957" cy="2554545"/>
          </a:xfrm>
          <a:prstGeom prst="rect">
            <a:avLst/>
          </a:prstGeom>
          <a:solidFill>
            <a:srgbClr val="FFFF99"/>
          </a:solidFill>
        </p:spPr>
        <p:txBody>
          <a:bodyPr wrap="square" rtlCol="0">
            <a:spAutoFit/>
          </a:bodyPr>
          <a:lstStyle/>
          <a:p>
            <a:r>
              <a:rPr lang="ja-JP" altLang="en-US" sz="3200" dirty="0"/>
              <a:t>　</a:t>
            </a:r>
            <a:r>
              <a:rPr lang="ja-JP" altLang="en-US" sz="3200" b="1" dirty="0"/>
              <a:t>豪雨災害の経験から学び，自然災害の被害を最小限にとどめるとともに，児童生徒等が主体的に判断し，自分や家族の命，地域を守るために行動できる力の育成を目指して。</a:t>
            </a:r>
          </a:p>
        </p:txBody>
      </p:sp>
    </p:spTree>
    <p:extLst>
      <p:ext uri="{BB962C8B-B14F-4D97-AF65-F5344CB8AC3E}">
        <p14:creationId xmlns:p14="http://schemas.microsoft.com/office/powerpoint/2010/main" val="360644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 y="0"/>
            <a:ext cx="9144000" cy="6858000"/>
          </a:xfrm>
          <a:prstGeom prst="rect">
            <a:avLst/>
          </a:prstGeom>
        </p:spPr>
      </p:pic>
      <p:sp>
        <p:nvSpPr>
          <p:cNvPr id="2" name="タイトル 1"/>
          <p:cNvSpPr>
            <a:spLocks noGrp="1"/>
          </p:cNvSpPr>
          <p:nvPr>
            <p:ph type="title"/>
          </p:nvPr>
        </p:nvSpPr>
        <p:spPr>
          <a:xfrm>
            <a:off x="611560" y="116632"/>
            <a:ext cx="8805664" cy="1512168"/>
          </a:xfrm>
        </p:spPr>
        <p:txBody>
          <a:bodyPr>
            <a:noAutofit/>
          </a:bodyPr>
          <a:lstStyle/>
          <a:p>
            <a:r>
              <a:rPr lang="ja-JP" altLang="en-US" dirty="0" smtClean="0">
                <a:solidFill>
                  <a:schemeClr val="bg1"/>
                </a:solidFill>
              </a:rPr>
              <a:t>呉昭和</a:t>
            </a:r>
            <a:r>
              <a:rPr kumimoji="1" lang="ja-JP" altLang="en-US" dirty="0" smtClean="0">
                <a:solidFill>
                  <a:schemeClr val="bg1"/>
                </a:solidFill>
              </a:rPr>
              <a:t>高等学校の取組</a:t>
            </a:r>
            <a:r>
              <a:rPr kumimoji="1" lang="en-US" altLang="ja-JP" dirty="0" smtClean="0">
                <a:solidFill>
                  <a:schemeClr val="bg1"/>
                </a:solidFill>
              </a:rPr>
              <a:t/>
            </a:r>
            <a:br>
              <a:rPr kumimoji="1" lang="en-US" altLang="ja-JP" dirty="0" smtClean="0">
                <a:solidFill>
                  <a:schemeClr val="bg1"/>
                </a:solidFill>
              </a:rPr>
            </a:br>
            <a:r>
              <a:rPr lang="ja-JP" altLang="en-US" sz="3600" dirty="0" smtClean="0">
                <a:solidFill>
                  <a:schemeClr val="bg1"/>
                </a:solidFill>
              </a:rPr>
              <a:t>～</a:t>
            </a:r>
            <a:r>
              <a:rPr lang="en-US" altLang="ja-JP" sz="3600" dirty="0" smtClean="0">
                <a:solidFill>
                  <a:schemeClr val="bg1"/>
                </a:solidFill>
              </a:rPr>
              <a:t>6</a:t>
            </a:r>
            <a:r>
              <a:rPr lang="ja-JP" altLang="en-US" sz="3600" dirty="0" smtClean="0">
                <a:solidFill>
                  <a:schemeClr val="bg1"/>
                </a:solidFill>
              </a:rPr>
              <a:t>月</a:t>
            </a:r>
            <a:r>
              <a:rPr lang="en-US" altLang="ja-JP" sz="3600" dirty="0" smtClean="0">
                <a:solidFill>
                  <a:schemeClr val="bg1"/>
                </a:solidFill>
              </a:rPr>
              <a:t>23</a:t>
            </a:r>
            <a:r>
              <a:rPr lang="ja-JP" altLang="en-US" sz="3600" dirty="0" smtClean="0">
                <a:solidFill>
                  <a:schemeClr val="bg1"/>
                </a:solidFill>
              </a:rPr>
              <a:t>日（火）に実施された避難訓練～</a:t>
            </a:r>
            <a:endParaRPr kumimoji="1" lang="ja-JP" altLang="en-US" sz="3600" dirty="0">
              <a:solidFill>
                <a:schemeClr val="bg1"/>
              </a:solidFill>
            </a:endParaRPr>
          </a:p>
        </p:txBody>
      </p:sp>
    </p:spTree>
    <p:extLst>
      <p:ext uri="{BB962C8B-B14F-4D97-AF65-F5344CB8AC3E}">
        <p14:creationId xmlns:p14="http://schemas.microsoft.com/office/powerpoint/2010/main" val="3741097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0" y="-27384"/>
            <a:ext cx="9144000" cy="584684"/>
          </a:xfrm>
          <a:solidFill>
            <a:srgbClr val="00B050"/>
          </a:solidFill>
        </p:spPr>
        <p:txBody>
          <a:bodyPr>
            <a:normAutofit/>
          </a:bodyPr>
          <a:lstStyle/>
          <a:p>
            <a:pPr algn="l"/>
            <a:r>
              <a:rPr lang="ja-JP" altLang="en-US" sz="2800" b="1" dirty="0">
                <a:solidFill>
                  <a:srgbClr val="FFFFFF"/>
                </a:solidFill>
                <a:latin typeface="+mn-ea"/>
              </a:rPr>
              <a:t>２　学校安全の</a:t>
            </a:r>
            <a:r>
              <a:rPr lang="ja-JP" altLang="en-US" sz="2800" b="1" dirty="0" smtClean="0">
                <a:solidFill>
                  <a:srgbClr val="FFFFFF"/>
                </a:solidFill>
                <a:latin typeface="+mn-ea"/>
              </a:rPr>
              <a:t>動向</a:t>
            </a:r>
            <a:r>
              <a:rPr lang="ja-JP" altLang="en-US" sz="2800" b="1" dirty="0">
                <a:solidFill>
                  <a:srgbClr val="FFFFFF"/>
                </a:solidFill>
                <a:latin typeface="+mn-ea"/>
              </a:rPr>
              <a:t>　～災害安全～</a:t>
            </a:r>
            <a:endParaRPr kumimoji="1" lang="ja-JP" altLang="en-US" sz="2800" b="1" dirty="0">
              <a:solidFill>
                <a:srgbClr val="FFFFFF"/>
              </a:solidFill>
              <a:effectLst/>
              <a:latin typeface="+mn-ea"/>
              <a:ea typeface="+mn-ea"/>
            </a:endParaRPr>
          </a:p>
        </p:txBody>
      </p:sp>
      <p:sp>
        <p:nvSpPr>
          <p:cNvPr id="6" name="スライド番号プレースホルダー 5"/>
          <p:cNvSpPr txBox="1">
            <a:spLocks/>
          </p:cNvSpPr>
          <p:nvPr/>
        </p:nvSpPr>
        <p:spPr>
          <a:xfrm>
            <a:off x="8604488" y="6525344"/>
            <a:ext cx="576024" cy="360000"/>
          </a:xfrm>
          <a:prstGeom prst="rect">
            <a:avLst/>
          </a:prstGeom>
        </p:spPr>
        <p:txBody>
          <a:bodyPr lIns="79740" tIns="39871" rIns="79740" bIns="39871"/>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3306B68E-78B5-4313-931A-F1782AFCFFE8}" type="slidenum">
              <a:rPr lang="en-US" altLang="ja-JP" smtClean="0">
                <a:solidFill>
                  <a:srgbClr val="000099"/>
                </a:solidFill>
                <a:latin typeface="Tahoma" panose="020B0604030504040204" pitchFamily="34" charset="0"/>
                <a:ea typeface="Tahoma" panose="020B0604030504040204" pitchFamily="34" charset="0"/>
                <a:cs typeface="Tahoma" panose="020B0604030504040204" pitchFamily="34" charset="0"/>
              </a:rPr>
              <a:pPr algn="r">
                <a:defRPr/>
              </a:pPr>
              <a:t>20</a:t>
            </a:fld>
            <a:endParaRPr lang="en-US" altLang="ja-JP" dirty="0">
              <a:solidFill>
                <a:srgbClr val="000099"/>
              </a:solidFill>
              <a:latin typeface="Tahoma" panose="020B0604030504040204" pitchFamily="34" charset="0"/>
              <a:ea typeface="Tahoma" panose="020B0604030504040204" pitchFamily="34" charset="0"/>
              <a:cs typeface="Tahoma" panose="020B0604030504040204" pitchFamily="34" charset="0"/>
            </a:endParaRPr>
          </a:p>
        </p:txBody>
      </p:sp>
      <p:sp>
        <p:nvSpPr>
          <p:cNvPr id="8" name="タイトル 1"/>
          <p:cNvSpPr txBox="1">
            <a:spLocks/>
          </p:cNvSpPr>
          <p:nvPr/>
        </p:nvSpPr>
        <p:spPr>
          <a:xfrm>
            <a:off x="144037" y="332657"/>
            <a:ext cx="8999964" cy="6192688"/>
          </a:xfrm>
          <a:prstGeom prst="rect">
            <a:avLst/>
          </a:prstGeom>
          <a:noFill/>
          <a:ln>
            <a:noFill/>
            <a:miter lim="800000"/>
            <a:headEnd/>
            <a:tailEnd/>
          </a:ln>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base">
              <a:lnSpc>
                <a:spcPct val="160000"/>
              </a:lnSpc>
              <a:spcAft>
                <a:spcPct val="0"/>
              </a:spcAft>
            </a:pPr>
            <a:r>
              <a:rPr lang="ja-JP" altLang="en-US" sz="2800" dirty="0">
                <a:solidFill>
                  <a:prstClr val="black"/>
                </a:solidFill>
                <a:latin typeface="ＭＳ Ｐゴシック"/>
              </a:rPr>
              <a:t>＜取組＞</a:t>
            </a:r>
            <a:endParaRPr lang="en-US" altLang="ja-JP" sz="2800" dirty="0">
              <a:solidFill>
                <a:prstClr val="black"/>
              </a:solidFill>
              <a:latin typeface="ＭＳ Ｐゴシック"/>
            </a:endParaRPr>
          </a:p>
          <a:p>
            <a:pPr algn="l" fontAlgn="base">
              <a:lnSpc>
                <a:spcPct val="160000"/>
              </a:lnSpc>
              <a:spcAft>
                <a:spcPct val="0"/>
              </a:spcAft>
            </a:pPr>
            <a:r>
              <a:rPr lang="ja-JP" altLang="en-US" sz="2800" dirty="0">
                <a:solidFill>
                  <a:prstClr val="black"/>
                </a:solidFill>
                <a:latin typeface="ＭＳ Ｐゴシック"/>
              </a:rPr>
              <a:t>○広島県「みんなで減災」県民総ぐるみ</a:t>
            </a:r>
            <a:r>
              <a:rPr lang="ja-JP" altLang="en-US" sz="2800" dirty="0" smtClean="0">
                <a:solidFill>
                  <a:prstClr val="black"/>
                </a:solidFill>
                <a:latin typeface="ＭＳ Ｐゴシック"/>
              </a:rPr>
              <a:t>運動</a:t>
            </a:r>
            <a:endParaRPr lang="en-US" altLang="ja-JP" sz="2800" dirty="0" smtClean="0">
              <a:solidFill>
                <a:prstClr val="black"/>
              </a:solidFill>
              <a:latin typeface="ＭＳ Ｐゴシック"/>
            </a:endParaRPr>
          </a:p>
          <a:p>
            <a:pPr algn="l" fontAlgn="base">
              <a:lnSpc>
                <a:spcPct val="160000"/>
              </a:lnSpc>
              <a:spcAft>
                <a:spcPct val="0"/>
              </a:spcAft>
            </a:pPr>
            <a:r>
              <a:rPr lang="ja-JP" altLang="en-US" sz="2800" dirty="0" smtClean="0">
                <a:solidFill>
                  <a:prstClr val="black"/>
                </a:solidFill>
                <a:latin typeface="ＭＳ Ｐゴシック"/>
              </a:rPr>
              <a:t>　</a:t>
            </a:r>
            <a:r>
              <a:rPr lang="ja-JP" altLang="en-US" sz="2700" dirty="0" smtClean="0">
                <a:solidFill>
                  <a:srgbClr val="0000FF"/>
                </a:solidFill>
                <a:latin typeface="ＭＳ Ｐゴシック"/>
              </a:rPr>
              <a:t>◆一斉防災</a:t>
            </a:r>
            <a:r>
              <a:rPr lang="ja-JP" altLang="en-US" sz="2700" dirty="0">
                <a:solidFill>
                  <a:srgbClr val="0000FF"/>
                </a:solidFill>
                <a:latin typeface="ＭＳ Ｐゴシック"/>
              </a:rPr>
              <a:t>教室（５月～６月</a:t>
            </a:r>
            <a:r>
              <a:rPr lang="ja-JP" altLang="en-US" sz="2700" dirty="0" smtClean="0">
                <a:solidFill>
                  <a:srgbClr val="0000FF"/>
                </a:solidFill>
                <a:latin typeface="ＭＳ Ｐゴシック"/>
              </a:rPr>
              <a:t>）</a:t>
            </a:r>
            <a:endParaRPr lang="en-US" altLang="ja-JP" sz="2700" dirty="0" smtClean="0">
              <a:solidFill>
                <a:srgbClr val="0000FF"/>
              </a:solidFill>
              <a:latin typeface="ＭＳ Ｐゴシック"/>
            </a:endParaRPr>
          </a:p>
          <a:p>
            <a:pPr algn="l" fontAlgn="base">
              <a:lnSpc>
                <a:spcPct val="160000"/>
              </a:lnSpc>
              <a:spcAft>
                <a:spcPct val="0"/>
              </a:spcAft>
            </a:pPr>
            <a:r>
              <a:rPr lang="ja-JP" altLang="en-US" sz="2700" dirty="0" smtClean="0">
                <a:solidFill>
                  <a:srgbClr val="0000FF"/>
                </a:solidFill>
                <a:latin typeface="ＭＳ Ｐゴシック"/>
              </a:rPr>
              <a:t>　◆一斉地震防災訓練の実施（１１月）</a:t>
            </a:r>
            <a:r>
              <a:rPr lang="en-US" altLang="ja-JP" sz="2000" dirty="0" smtClean="0">
                <a:solidFill>
                  <a:srgbClr val="FF0000"/>
                </a:solidFill>
                <a:latin typeface="ＭＳ Ｐゴシック"/>
              </a:rPr>
              <a:t>※</a:t>
            </a:r>
            <a:r>
              <a:rPr lang="ja-JP" altLang="en-US" sz="2000" dirty="0" smtClean="0">
                <a:solidFill>
                  <a:srgbClr val="FF0000"/>
                </a:solidFill>
                <a:latin typeface="ＭＳ Ｐゴシック"/>
              </a:rPr>
              <a:t>学校安全計画に記載して実施</a:t>
            </a:r>
            <a:endParaRPr lang="en-US" altLang="ja-JP" sz="2000" dirty="0" smtClean="0">
              <a:solidFill>
                <a:srgbClr val="FF0000"/>
              </a:solidFill>
              <a:latin typeface="ＭＳ Ｐゴシック"/>
            </a:endParaRPr>
          </a:p>
          <a:p>
            <a:pPr algn="l" fontAlgn="base">
              <a:lnSpc>
                <a:spcPct val="160000"/>
              </a:lnSpc>
              <a:spcAft>
                <a:spcPct val="0"/>
              </a:spcAft>
            </a:pPr>
            <a:r>
              <a:rPr lang="ja-JP" altLang="en-US" sz="2800" dirty="0" smtClean="0">
                <a:solidFill>
                  <a:prstClr val="black"/>
                </a:solidFill>
                <a:latin typeface="ＭＳ Ｐゴシック"/>
              </a:rPr>
              <a:t>○</a:t>
            </a:r>
            <a:r>
              <a:rPr lang="ja-JP" altLang="en-US" sz="2800" dirty="0">
                <a:solidFill>
                  <a:prstClr val="black"/>
                </a:solidFill>
                <a:latin typeface="ＭＳ Ｐゴシック"/>
              </a:rPr>
              <a:t>防災教育に関する指導資料の</a:t>
            </a:r>
            <a:r>
              <a:rPr lang="ja-JP" altLang="en-US" sz="2800" dirty="0" smtClean="0">
                <a:solidFill>
                  <a:prstClr val="black"/>
                </a:solidFill>
                <a:latin typeface="ＭＳ Ｐゴシック"/>
              </a:rPr>
              <a:t>配付</a:t>
            </a:r>
            <a:endParaRPr lang="en-US" altLang="ja-JP" sz="2800" dirty="0" smtClean="0">
              <a:solidFill>
                <a:prstClr val="black"/>
              </a:solidFill>
              <a:latin typeface="ＭＳ Ｐゴシック"/>
            </a:endParaRPr>
          </a:p>
          <a:p>
            <a:pPr algn="l" fontAlgn="base">
              <a:spcAft>
                <a:spcPct val="0"/>
              </a:spcAft>
            </a:pPr>
            <a:r>
              <a:rPr lang="ja-JP" altLang="en-US" sz="2200" dirty="0">
                <a:solidFill>
                  <a:prstClr val="black"/>
                </a:solidFill>
                <a:latin typeface="ＭＳ Ｐゴシック"/>
              </a:rPr>
              <a:t>　</a:t>
            </a:r>
            <a:r>
              <a:rPr lang="ja-JP" altLang="en-US" sz="2200" dirty="0" smtClean="0">
                <a:latin typeface="ＭＳ Ｐゴシック"/>
              </a:rPr>
              <a:t>◆「広島県　自然災害に関する防災教育の手引</a:t>
            </a:r>
            <a:endParaRPr lang="en-US" altLang="ja-JP" sz="2200" dirty="0" smtClean="0">
              <a:latin typeface="ＭＳ Ｐゴシック"/>
            </a:endParaRPr>
          </a:p>
          <a:p>
            <a:pPr algn="l" fontAlgn="base">
              <a:spcAft>
                <a:spcPct val="0"/>
              </a:spcAft>
            </a:pPr>
            <a:r>
              <a:rPr lang="ja-JP" altLang="en-US" sz="2200" dirty="0">
                <a:latin typeface="ＭＳ Ｐゴシック"/>
              </a:rPr>
              <a:t>　</a:t>
            </a:r>
            <a:r>
              <a:rPr lang="ja-JP" altLang="en-US" sz="2200" dirty="0" smtClean="0">
                <a:latin typeface="ＭＳ Ｐゴシック"/>
              </a:rPr>
              <a:t>　～主体的に行動する態度を育成するために～」（平成</a:t>
            </a:r>
            <a:r>
              <a:rPr lang="en-US" altLang="ja-JP" sz="2200" dirty="0" smtClean="0">
                <a:latin typeface="ＭＳ Ｐゴシック"/>
              </a:rPr>
              <a:t>25</a:t>
            </a:r>
            <a:r>
              <a:rPr lang="ja-JP" altLang="en-US" sz="2200" dirty="0" smtClean="0">
                <a:latin typeface="ＭＳ Ｐゴシック"/>
              </a:rPr>
              <a:t>年３月）</a:t>
            </a:r>
            <a:endParaRPr lang="en-US" altLang="ja-JP" sz="2200" dirty="0" smtClean="0">
              <a:latin typeface="ＭＳ Ｐゴシック"/>
            </a:endParaRPr>
          </a:p>
          <a:p>
            <a:pPr algn="l" fontAlgn="base">
              <a:spcAft>
                <a:spcPct val="0"/>
              </a:spcAft>
            </a:pPr>
            <a:endParaRPr lang="en-US" altLang="ja-JP" sz="2200" dirty="0" smtClean="0">
              <a:latin typeface="ＭＳ Ｐゴシック"/>
            </a:endParaRPr>
          </a:p>
          <a:p>
            <a:pPr algn="l" fontAlgn="base">
              <a:spcAft>
                <a:spcPct val="0"/>
              </a:spcAft>
            </a:pPr>
            <a:r>
              <a:rPr lang="ja-JP" altLang="en-US" sz="2200" dirty="0">
                <a:solidFill>
                  <a:srgbClr val="FF0000"/>
                </a:solidFill>
                <a:latin typeface="ＭＳ Ｐゴシック"/>
              </a:rPr>
              <a:t>　</a:t>
            </a:r>
            <a:r>
              <a:rPr lang="ja-JP" altLang="en-US" sz="2700" b="1" dirty="0" smtClean="0">
                <a:solidFill>
                  <a:srgbClr val="FF0000"/>
                </a:solidFill>
                <a:latin typeface="ＭＳ Ｐゴシック"/>
              </a:rPr>
              <a:t>◆「</a:t>
            </a:r>
            <a:r>
              <a:rPr lang="ja-JP" altLang="en-US" sz="2700" b="1" dirty="0">
                <a:solidFill>
                  <a:srgbClr val="FF0000"/>
                </a:solidFill>
                <a:latin typeface="ＭＳ Ｐゴシック"/>
              </a:rPr>
              <a:t>広島県　自然災害に関する防災教育の</a:t>
            </a:r>
            <a:r>
              <a:rPr lang="ja-JP" altLang="en-US" sz="2700" b="1" dirty="0" smtClean="0">
                <a:solidFill>
                  <a:srgbClr val="FF0000"/>
                </a:solidFill>
                <a:latin typeface="ＭＳ Ｐゴシック"/>
              </a:rPr>
              <a:t>手引</a:t>
            </a:r>
            <a:r>
              <a:rPr lang="en-US" altLang="ja-JP" sz="2700" b="1" dirty="0" smtClean="0">
                <a:solidFill>
                  <a:srgbClr val="FF0000"/>
                </a:solidFill>
                <a:latin typeface="ＭＳ Ｐゴシック"/>
              </a:rPr>
              <a:t>[</a:t>
            </a:r>
            <a:r>
              <a:rPr lang="ja-JP" altLang="en-US" sz="2700" b="1" dirty="0" smtClean="0">
                <a:solidFill>
                  <a:srgbClr val="FF0000"/>
                </a:solidFill>
                <a:latin typeface="ＭＳ Ｐゴシック"/>
              </a:rPr>
              <a:t>別冊</a:t>
            </a:r>
            <a:r>
              <a:rPr lang="en-US" altLang="ja-JP" sz="2700" b="1" dirty="0" smtClean="0">
                <a:solidFill>
                  <a:srgbClr val="FF0000"/>
                </a:solidFill>
                <a:latin typeface="ＭＳ Ｐゴシック"/>
              </a:rPr>
              <a:t>]</a:t>
            </a:r>
            <a:endParaRPr lang="en-US" altLang="ja-JP" sz="2700" b="1" dirty="0">
              <a:solidFill>
                <a:srgbClr val="FF0000"/>
              </a:solidFill>
              <a:latin typeface="ＭＳ Ｐゴシック"/>
            </a:endParaRPr>
          </a:p>
          <a:p>
            <a:pPr algn="l" fontAlgn="base">
              <a:spcAft>
                <a:spcPct val="0"/>
              </a:spcAft>
            </a:pPr>
            <a:r>
              <a:rPr lang="ja-JP" altLang="en-US" sz="2200" dirty="0">
                <a:solidFill>
                  <a:srgbClr val="FF0000"/>
                </a:solidFill>
                <a:latin typeface="ＭＳ Ｐゴシック"/>
              </a:rPr>
              <a:t>　　</a:t>
            </a:r>
            <a:r>
              <a:rPr lang="ja-JP" altLang="en-US" sz="2200" dirty="0" smtClean="0">
                <a:solidFill>
                  <a:srgbClr val="FF0000"/>
                </a:solidFill>
                <a:latin typeface="ＭＳ Ｐゴシック"/>
              </a:rPr>
              <a:t>「～平成３０年７月豪雨災害を踏まえた実践事例・資料集～</a:t>
            </a:r>
            <a:r>
              <a:rPr lang="ja-JP" altLang="en-US" sz="2200" dirty="0">
                <a:solidFill>
                  <a:srgbClr val="FF0000"/>
                </a:solidFill>
                <a:latin typeface="ＭＳ Ｐゴシック"/>
              </a:rPr>
              <a:t>」</a:t>
            </a:r>
            <a:r>
              <a:rPr lang="ja-JP" altLang="en-US" sz="1600" dirty="0">
                <a:solidFill>
                  <a:srgbClr val="FF0000"/>
                </a:solidFill>
                <a:latin typeface="ＭＳ Ｐゴシック"/>
              </a:rPr>
              <a:t>（平成</a:t>
            </a:r>
            <a:r>
              <a:rPr lang="en-US" altLang="ja-JP" sz="1600" dirty="0">
                <a:solidFill>
                  <a:srgbClr val="FF0000"/>
                </a:solidFill>
                <a:latin typeface="ＭＳ Ｐゴシック"/>
              </a:rPr>
              <a:t>31</a:t>
            </a:r>
            <a:r>
              <a:rPr lang="ja-JP" altLang="en-US" sz="1600" dirty="0">
                <a:solidFill>
                  <a:srgbClr val="FF0000"/>
                </a:solidFill>
                <a:latin typeface="ＭＳ Ｐゴシック"/>
              </a:rPr>
              <a:t>年３月）</a:t>
            </a:r>
            <a:endParaRPr lang="en-US" altLang="ja-JP" sz="1600" dirty="0">
              <a:solidFill>
                <a:srgbClr val="FF0000"/>
              </a:solidFill>
              <a:latin typeface="ＭＳ Ｐゴシック"/>
            </a:endParaRPr>
          </a:p>
          <a:p>
            <a:pPr algn="l" fontAlgn="base">
              <a:spcAft>
                <a:spcPct val="0"/>
              </a:spcAft>
            </a:pPr>
            <a:endParaRPr lang="en-US" altLang="ja-JP" sz="2200" dirty="0" smtClean="0">
              <a:solidFill>
                <a:srgbClr val="FF0000"/>
              </a:solidFill>
              <a:latin typeface="ＭＳ Ｐゴシック"/>
            </a:endParaRPr>
          </a:p>
          <a:p>
            <a:pPr algn="l" fontAlgn="base">
              <a:spcAft>
                <a:spcPct val="0"/>
              </a:spcAft>
            </a:pPr>
            <a:r>
              <a:rPr lang="ja-JP" altLang="en-US" sz="2200" dirty="0">
                <a:solidFill>
                  <a:srgbClr val="FF0000"/>
                </a:solidFill>
                <a:latin typeface="ＭＳ Ｐゴシック"/>
              </a:rPr>
              <a:t>　</a:t>
            </a:r>
            <a:r>
              <a:rPr lang="ja-JP" altLang="en-US" sz="2200" dirty="0" smtClean="0">
                <a:solidFill>
                  <a:srgbClr val="FF0000"/>
                </a:solidFill>
                <a:latin typeface="ＭＳ Ｐゴシック"/>
              </a:rPr>
              <a:t>　追加事例</a:t>
            </a:r>
            <a:endParaRPr lang="en-US" altLang="ja-JP" sz="2200" dirty="0" smtClean="0">
              <a:solidFill>
                <a:srgbClr val="FF0000"/>
              </a:solidFill>
              <a:latin typeface="ＭＳ Ｐゴシック"/>
            </a:endParaRPr>
          </a:p>
          <a:p>
            <a:pPr algn="l" fontAlgn="base">
              <a:spcAft>
                <a:spcPct val="0"/>
              </a:spcAft>
            </a:pPr>
            <a:r>
              <a:rPr lang="ja-JP" altLang="en-US" sz="2200" dirty="0">
                <a:solidFill>
                  <a:srgbClr val="FF0000"/>
                </a:solidFill>
                <a:latin typeface="ＭＳ Ｐゴシック"/>
              </a:rPr>
              <a:t>　</a:t>
            </a:r>
            <a:r>
              <a:rPr lang="ja-JP" altLang="en-US" sz="2200" dirty="0" smtClean="0">
                <a:solidFill>
                  <a:srgbClr val="FF0000"/>
                </a:solidFill>
                <a:latin typeface="ＭＳ Ｐゴシック"/>
              </a:rPr>
              <a:t>　「</a:t>
            </a:r>
            <a:r>
              <a:rPr lang="ja-JP" altLang="en-US" sz="2200" dirty="0">
                <a:solidFill>
                  <a:srgbClr val="FF0000"/>
                </a:solidFill>
                <a:latin typeface="ＭＳ Ｐゴシック"/>
              </a:rPr>
              <a:t>ひろしまマイ・タイムライン」の取組に関連した学習指導案</a:t>
            </a:r>
            <a:r>
              <a:rPr lang="ja-JP" altLang="en-US" sz="1600" dirty="0">
                <a:solidFill>
                  <a:srgbClr val="FF0000"/>
                </a:solidFill>
                <a:latin typeface="ＭＳ Ｐゴシック"/>
              </a:rPr>
              <a:t>（小学生用</a:t>
            </a:r>
            <a:r>
              <a:rPr lang="ja-JP" altLang="en-US" sz="1600" dirty="0" smtClean="0">
                <a:solidFill>
                  <a:srgbClr val="FF0000"/>
                </a:solidFill>
                <a:latin typeface="ＭＳ Ｐゴシック"/>
              </a:rPr>
              <a:t>）</a:t>
            </a:r>
            <a:r>
              <a:rPr lang="ja-JP" altLang="en-US" sz="1600" dirty="0">
                <a:solidFill>
                  <a:srgbClr val="FF0000"/>
                </a:solidFill>
                <a:latin typeface="ＭＳ Ｐゴシック"/>
              </a:rPr>
              <a:t> （令和２年</a:t>
            </a:r>
            <a:r>
              <a:rPr lang="en-US" altLang="ja-JP" sz="1600" dirty="0">
                <a:solidFill>
                  <a:srgbClr val="FF0000"/>
                </a:solidFill>
                <a:latin typeface="ＭＳ Ｐゴシック"/>
              </a:rPr>
              <a:t>11</a:t>
            </a:r>
            <a:r>
              <a:rPr lang="ja-JP" altLang="en-US" sz="1600" dirty="0">
                <a:solidFill>
                  <a:srgbClr val="FF0000"/>
                </a:solidFill>
                <a:latin typeface="ＭＳ Ｐゴシック"/>
              </a:rPr>
              <a:t>月）</a:t>
            </a:r>
            <a:endParaRPr lang="en-US" altLang="ja-JP" sz="2200" dirty="0" smtClean="0">
              <a:solidFill>
                <a:srgbClr val="FF0000"/>
              </a:solidFill>
              <a:latin typeface="ＭＳ Ｐゴシック"/>
            </a:endParaRPr>
          </a:p>
          <a:p>
            <a:pPr algn="l" fontAlgn="base">
              <a:lnSpc>
                <a:spcPct val="110000"/>
              </a:lnSpc>
              <a:spcAft>
                <a:spcPct val="0"/>
              </a:spcAft>
            </a:pPr>
            <a:endParaRPr lang="en-US" altLang="ja-JP" sz="2800" dirty="0" smtClean="0">
              <a:solidFill>
                <a:prstClr val="black"/>
              </a:solidFill>
              <a:latin typeface="ＭＳ Ｐゴシック"/>
            </a:endParaRPr>
          </a:p>
          <a:p>
            <a:pPr algn="l" fontAlgn="base">
              <a:lnSpc>
                <a:spcPct val="110000"/>
              </a:lnSpc>
              <a:spcAft>
                <a:spcPct val="0"/>
              </a:spcAft>
            </a:pPr>
            <a:r>
              <a:rPr lang="ja-JP" altLang="en-US" sz="2800" dirty="0" smtClean="0">
                <a:solidFill>
                  <a:prstClr val="black"/>
                </a:solidFill>
                <a:latin typeface="ＭＳ Ｐゴシック"/>
              </a:rPr>
              <a:t>○児</a:t>
            </a:r>
            <a:r>
              <a:rPr lang="ja-JP" altLang="en-US" sz="2800" dirty="0">
                <a:solidFill>
                  <a:prstClr val="black"/>
                </a:solidFill>
                <a:latin typeface="ＭＳ Ｐゴシック"/>
              </a:rPr>
              <a:t>童生徒等の発達の段階を考慮</a:t>
            </a:r>
            <a:r>
              <a:rPr lang="ja-JP" altLang="en-US" sz="2800" dirty="0" smtClean="0">
                <a:solidFill>
                  <a:prstClr val="black"/>
                </a:solidFill>
                <a:latin typeface="ＭＳ Ｐゴシック"/>
              </a:rPr>
              <a:t>して，</a:t>
            </a:r>
            <a:r>
              <a:rPr lang="ja-JP" altLang="en-US" sz="2800" u="sng" dirty="0" smtClean="0">
                <a:solidFill>
                  <a:prstClr val="black"/>
                </a:solidFill>
                <a:latin typeface="ＭＳ Ｐゴシック"/>
              </a:rPr>
              <a:t>関連する教科，総合的な</a:t>
            </a:r>
            <a:endParaRPr lang="en-US" altLang="ja-JP" sz="2800" u="sng" dirty="0" smtClean="0">
              <a:solidFill>
                <a:prstClr val="black"/>
              </a:solidFill>
              <a:latin typeface="ＭＳ Ｐゴシック"/>
            </a:endParaRPr>
          </a:p>
          <a:p>
            <a:pPr algn="l" fontAlgn="base">
              <a:lnSpc>
                <a:spcPct val="110000"/>
              </a:lnSpc>
              <a:spcAft>
                <a:spcPct val="0"/>
              </a:spcAft>
            </a:pPr>
            <a:r>
              <a:rPr lang="ja-JP" altLang="en-US" sz="2800" u="sng" dirty="0">
                <a:solidFill>
                  <a:prstClr val="black"/>
                </a:solidFill>
                <a:latin typeface="ＭＳ Ｐゴシック"/>
              </a:rPr>
              <a:t>　</a:t>
            </a:r>
            <a:r>
              <a:rPr lang="ja-JP" altLang="en-US" sz="2800" u="sng" dirty="0" smtClean="0">
                <a:solidFill>
                  <a:prstClr val="black"/>
                </a:solidFill>
                <a:latin typeface="ＭＳ Ｐゴシック"/>
              </a:rPr>
              <a:t>学習</a:t>
            </a:r>
            <a:r>
              <a:rPr lang="ja-JP" altLang="en-US" sz="2800" u="sng" dirty="0">
                <a:solidFill>
                  <a:prstClr val="black"/>
                </a:solidFill>
                <a:latin typeface="ＭＳ Ｐゴシック"/>
              </a:rPr>
              <a:t>の</a:t>
            </a:r>
            <a:r>
              <a:rPr lang="ja-JP" altLang="en-US" sz="2800" u="sng" dirty="0" smtClean="0">
                <a:solidFill>
                  <a:prstClr val="black"/>
                </a:solidFill>
                <a:latin typeface="ＭＳ Ｐゴシック"/>
              </a:rPr>
              <a:t>時間，特別</a:t>
            </a:r>
            <a:r>
              <a:rPr lang="ja-JP" altLang="en-US" sz="2800" u="sng" dirty="0">
                <a:solidFill>
                  <a:prstClr val="black"/>
                </a:solidFill>
                <a:latin typeface="ＭＳ Ｐゴシック"/>
              </a:rPr>
              <a:t>活動など</a:t>
            </a:r>
            <a:r>
              <a:rPr lang="ja-JP" altLang="en-US" sz="2800" u="sng" dirty="0" smtClean="0">
                <a:solidFill>
                  <a:prstClr val="black"/>
                </a:solidFill>
                <a:latin typeface="ＭＳ Ｐゴシック"/>
              </a:rPr>
              <a:t>学校の</a:t>
            </a:r>
            <a:r>
              <a:rPr lang="ja-JP" altLang="en-US" sz="2800" u="sng" dirty="0">
                <a:solidFill>
                  <a:prstClr val="black"/>
                </a:solidFill>
                <a:latin typeface="ＭＳ Ｐゴシック"/>
              </a:rPr>
              <a:t>教育</a:t>
            </a:r>
            <a:r>
              <a:rPr lang="ja-JP" altLang="en-US" sz="2800" u="sng" dirty="0" smtClean="0">
                <a:solidFill>
                  <a:prstClr val="black"/>
                </a:solidFill>
                <a:latin typeface="ＭＳ Ｐゴシック"/>
              </a:rPr>
              <a:t>活動全体</a:t>
            </a:r>
            <a:r>
              <a:rPr lang="ja-JP" altLang="en-US" sz="2800" dirty="0">
                <a:solidFill>
                  <a:prstClr val="black"/>
                </a:solidFill>
                <a:latin typeface="ＭＳ Ｐゴシック"/>
              </a:rPr>
              <a:t>を</a:t>
            </a:r>
            <a:r>
              <a:rPr lang="ja-JP" altLang="en-US" sz="2800" dirty="0" smtClean="0">
                <a:solidFill>
                  <a:prstClr val="black"/>
                </a:solidFill>
                <a:latin typeface="ＭＳ Ｐゴシック"/>
              </a:rPr>
              <a:t>通じた</a:t>
            </a:r>
            <a:endParaRPr lang="en-US" altLang="ja-JP" sz="2800" dirty="0" smtClean="0">
              <a:solidFill>
                <a:prstClr val="black"/>
              </a:solidFill>
              <a:latin typeface="ＭＳ Ｐゴシック"/>
            </a:endParaRPr>
          </a:p>
          <a:p>
            <a:pPr algn="l" fontAlgn="base">
              <a:lnSpc>
                <a:spcPct val="110000"/>
              </a:lnSpc>
              <a:spcAft>
                <a:spcPct val="0"/>
              </a:spcAft>
            </a:pPr>
            <a:r>
              <a:rPr lang="ja-JP" altLang="en-US" sz="2800" dirty="0">
                <a:solidFill>
                  <a:prstClr val="black"/>
                </a:solidFill>
                <a:latin typeface="ＭＳ Ｐゴシック"/>
              </a:rPr>
              <a:t>　</a:t>
            </a:r>
            <a:r>
              <a:rPr lang="ja-JP" altLang="en-US" sz="2800" b="1" dirty="0" smtClean="0">
                <a:solidFill>
                  <a:srgbClr val="FF0000"/>
                </a:solidFill>
                <a:latin typeface="ＭＳ Ｐゴシック"/>
              </a:rPr>
              <a:t>体系的な防災</a:t>
            </a:r>
            <a:r>
              <a:rPr lang="ja-JP" altLang="en-US" sz="2800" b="1" dirty="0">
                <a:solidFill>
                  <a:srgbClr val="FF0000"/>
                </a:solidFill>
                <a:latin typeface="ＭＳ Ｐゴシック"/>
              </a:rPr>
              <a:t>教育</a:t>
            </a:r>
            <a:r>
              <a:rPr lang="ja-JP" altLang="en-US" sz="2800" dirty="0">
                <a:solidFill>
                  <a:prstClr val="black"/>
                </a:solidFill>
                <a:latin typeface="ＭＳ Ｐゴシック"/>
              </a:rPr>
              <a:t>を</a:t>
            </a:r>
            <a:r>
              <a:rPr lang="ja-JP" altLang="en-US" sz="2800" dirty="0" smtClean="0">
                <a:solidFill>
                  <a:prstClr val="black"/>
                </a:solidFill>
                <a:latin typeface="ＭＳ Ｐゴシック"/>
              </a:rPr>
              <a:t>実施</a:t>
            </a:r>
            <a:endParaRPr lang="en-US" altLang="ja-JP" sz="2800" dirty="0">
              <a:solidFill>
                <a:prstClr val="black"/>
              </a:solidFill>
              <a:latin typeface="ＭＳ Ｐゴシック"/>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1149" y="836712"/>
            <a:ext cx="1790700"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50349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15516" y="1285527"/>
            <a:ext cx="8712968" cy="4339650"/>
          </a:xfrm>
          <a:prstGeom prst="rect">
            <a:avLst/>
          </a:prstGeom>
          <a:noFill/>
          <a:ln>
            <a:solidFill>
              <a:schemeClr val="tx1"/>
            </a:solidFill>
          </a:ln>
        </p:spPr>
        <p:txBody>
          <a:bodyPr wrap="square" rtlCol="0">
            <a:spAutoFit/>
          </a:bodyPr>
          <a:lstStyle/>
          <a:p>
            <a:pPr fontAlgn="base">
              <a:spcBef>
                <a:spcPct val="0"/>
              </a:spcBef>
              <a:spcAft>
                <a:spcPct val="0"/>
              </a:spcAft>
            </a:pPr>
            <a:r>
              <a:rPr lang="en-US" altLang="ja-JP" sz="3200" dirty="0">
                <a:solidFill>
                  <a:prstClr val="black"/>
                </a:solidFill>
                <a:latin typeface="Arial" charset="0"/>
              </a:rPr>
              <a:t>【</a:t>
            </a:r>
            <a:r>
              <a:rPr lang="ja-JP" altLang="en-US" sz="3200" dirty="0">
                <a:solidFill>
                  <a:prstClr val="black"/>
                </a:solidFill>
                <a:latin typeface="Arial" charset="0"/>
              </a:rPr>
              <a:t>必ず記載する項目・内容</a:t>
            </a:r>
            <a:r>
              <a:rPr lang="en-US" altLang="ja-JP" sz="3200" dirty="0">
                <a:solidFill>
                  <a:prstClr val="black"/>
                </a:solidFill>
                <a:latin typeface="Arial" charset="0"/>
              </a:rPr>
              <a:t>】</a:t>
            </a:r>
          </a:p>
          <a:p>
            <a:pPr fontAlgn="base">
              <a:spcBef>
                <a:spcPct val="0"/>
              </a:spcBef>
              <a:spcAft>
                <a:spcPct val="0"/>
              </a:spcAft>
            </a:pPr>
            <a:r>
              <a:rPr lang="ja-JP" altLang="en-US" sz="3200" dirty="0">
                <a:solidFill>
                  <a:prstClr val="black"/>
                </a:solidFill>
                <a:latin typeface="Arial" charset="0"/>
              </a:rPr>
              <a:t>　（１）安全教育に関すること</a:t>
            </a:r>
            <a:endParaRPr lang="en-US" altLang="ja-JP" sz="3200" dirty="0">
              <a:solidFill>
                <a:prstClr val="black"/>
              </a:solidFill>
              <a:latin typeface="Arial" charset="0"/>
            </a:endParaRPr>
          </a:p>
          <a:p>
            <a:pPr fontAlgn="base">
              <a:spcBef>
                <a:spcPct val="0"/>
              </a:spcBef>
              <a:spcAft>
                <a:spcPct val="0"/>
              </a:spcAft>
            </a:pPr>
            <a:r>
              <a:rPr lang="ja-JP" altLang="en-US" sz="3200" dirty="0">
                <a:solidFill>
                  <a:prstClr val="black"/>
                </a:solidFill>
                <a:latin typeface="Arial" charset="0"/>
              </a:rPr>
              <a:t>　（２）安全管理に関すること</a:t>
            </a:r>
            <a:endParaRPr lang="en-US" altLang="ja-JP" sz="3200" dirty="0">
              <a:solidFill>
                <a:prstClr val="black"/>
              </a:solidFill>
              <a:latin typeface="Arial" charset="0"/>
            </a:endParaRPr>
          </a:p>
          <a:p>
            <a:pPr fontAlgn="base">
              <a:spcBef>
                <a:spcPct val="0"/>
              </a:spcBef>
              <a:spcAft>
                <a:spcPct val="0"/>
              </a:spcAft>
            </a:pPr>
            <a:r>
              <a:rPr lang="ja-JP" altLang="en-US" sz="3200" dirty="0">
                <a:solidFill>
                  <a:prstClr val="black"/>
                </a:solidFill>
                <a:latin typeface="Arial" charset="0"/>
              </a:rPr>
              <a:t>　（３）学校安全に関する組織活動に関すること</a:t>
            </a:r>
            <a:endParaRPr lang="en-US" altLang="ja-JP" sz="3200" dirty="0">
              <a:solidFill>
                <a:prstClr val="black"/>
              </a:solidFill>
              <a:latin typeface="Arial" charset="0"/>
            </a:endParaRPr>
          </a:p>
          <a:p>
            <a:pPr fontAlgn="base">
              <a:spcBef>
                <a:spcPct val="0"/>
              </a:spcBef>
              <a:spcAft>
                <a:spcPct val="0"/>
              </a:spcAft>
            </a:pPr>
            <a:r>
              <a:rPr lang="ja-JP" altLang="en-US" sz="3200" dirty="0">
                <a:solidFill>
                  <a:prstClr val="black"/>
                </a:solidFill>
                <a:latin typeface="Arial" charset="0"/>
              </a:rPr>
              <a:t>　　　　</a:t>
            </a:r>
            <a:r>
              <a:rPr lang="ja-JP" altLang="en-US" sz="3200" dirty="0">
                <a:solidFill>
                  <a:srgbClr val="FF0000"/>
                </a:solidFill>
                <a:latin typeface="Arial" charset="0"/>
              </a:rPr>
              <a:t>　（教職員等の研修に関することを含む）</a:t>
            </a:r>
            <a:endParaRPr lang="en-US" altLang="ja-JP" sz="3200" dirty="0">
              <a:solidFill>
                <a:srgbClr val="FF0000"/>
              </a:solidFill>
              <a:latin typeface="Arial" charset="0"/>
            </a:endParaRPr>
          </a:p>
          <a:p>
            <a:pPr fontAlgn="base">
              <a:spcBef>
                <a:spcPct val="0"/>
              </a:spcBef>
              <a:spcAft>
                <a:spcPct val="0"/>
              </a:spcAft>
            </a:pPr>
            <a:endParaRPr lang="en-US" altLang="ja-JP" sz="2000" dirty="0">
              <a:solidFill>
                <a:prstClr val="black"/>
              </a:solidFill>
              <a:latin typeface="Arial" charset="0"/>
            </a:endParaRPr>
          </a:p>
          <a:p>
            <a:pPr fontAlgn="base">
              <a:spcBef>
                <a:spcPct val="0"/>
              </a:spcBef>
              <a:spcAft>
                <a:spcPct val="0"/>
              </a:spcAft>
            </a:pPr>
            <a:r>
              <a:rPr lang="en-US" altLang="ja-JP" sz="3200" dirty="0">
                <a:solidFill>
                  <a:prstClr val="black"/>
                </a:solidFill>
                <a:latin typeface="Arial" charset="0"/>
              </a:rPr>
              <a:t>※</a:t>
            </a:r>
            <a:r>
              <a:rPr lang="ja-JP" altLang="en-US" sz="3200" dirty="0">
                <a:solidFill>
                  <a:prstClr val="black"/>
                </a:solidFill>
                <a:latin typeface="Arial" charset="0"/>
              </a:rPr>
              <a:t>作成例の形式は絶対のものではない。</a:t>
            </a:r>
            <a:endParaRPr lang="en-US" altLang="ja-JP" sz="3200" dirty="0">
              <a:solidFill>
                <a:prstClr val="black"/>
              </a:solidFill>
              <a:latin typeface="Arial" charset="0"/>
            </a:endParaRPr>
          </a:p>
          <a:p>
            <a:pPr fontAlgn="base">
              <a:spcBef>
                <a:spcPct val="0"/>
              </a:spcBef>
              <a:spcAft>
                <a:spcPct val="0"/>
              </a:spcAft>
            </a:pPr>
            <a:r>
              <a:rPr lang="en-US" altLang="ja-JP" sz="3200" dirty="0">
                <a:solidFill>
                  <a:prstClr val="black"/>
                </a:solidFill>
                <a:latin typeface="Arial" charset="0"/>
              </a:rPr>
              <a:t>※</a:t>
            </a:r>
            <a:r>
              <a:rPr lang="ja-JP" altLang="en-US" sz="3200" dirty="0">
                <a:solidFill>
                  <a:prstClr val="black"/>
                </a:solidFill>
                <a:latin typeface="Arial" charset="0"/>
              </a:rPr>
              <a:t>各学校において，他の計画等との関連を考慮し</a:t>
            </a:r>
            <a:endParaRPr lang="en-US" altLang="ja-JP" sz="3200" dirty="0">
              <a:solidFill>
                <a:prstClr val="black"/>
              </a:solidFill>
              <a:latin typeface="Arial" charset="0"/>
            </a:endParaRPr>
          </a:p>
          <a:p>
            <a:pPr fontAlgn="base">
              <a:spcBef>
                <a:spcPct val="0"/>
              </a:spcBef>
              <a:spcAft>
                <a:spcPct val="0"/>
              </a:spcAft>
            </a:pPr>
            <a:r>
              <a:rPr lang="ja-JP" altLang="en-US" sz="3200" dirty="0">
                <a:solidFill>
                  <a:prstClr val="black"/>
                </a:solidFill>
                <a:latin typeface="Arial" charset="0"/>
              </a:rPr>
              <a:t>　　創意を加えて有効に活用できるものを！</a:t>
            </a:r>
          </a:p>
        </p:txBody>
      </p:sp>
      <p:sp>
        <p:nvSpPr>
          <p:cNvPr id="5" name="スライド番号プレースホルダー 5"/>
          <p:cNvSpPr txBox="1">
            <a:spLocks/>
          </p:cNvSpPr>
          <p:nvPr/>
        </p:nvSpPr>
        <p:spPr>
          <a:xfrm>
            <a:off x="8470373" y="6461084"/>
            <a:ext cx="673628" cy="396917"/>
          </a:xfrm>
          <a:prstGeom prst="rect">
            <a:avLst/>
          </a:prstGeom>
        </p:spPr>
        <p:txBody>
          <a:bodyPr lIns="90975" tIns="45489" rIns="90975" bIns="45489"/>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3306B68E-78B5-4313-931A-F1782AFCFFE8}" type="slidenum">
              <a:rPr lang="en-US" altLang="ja-JP" smtClean="0">
                <a:solidFill>
                  <a:srgbClr val="000099"/>
                </a:solidFill>
                <a:latin typeface="Tahoma" panose="020B0604030504040204" pitchFamily="34" charset="0"/>
                <a:ea typeface="Tahoma" panose="020B0604030504040204" pitchFamily="34" charset="0"/>
                <a:cs typeface="Tahoma" panose="020B0604030504040204" pitchFamily="34" charset="0"/>
              </a:rPr>
              <a:pPr algn="r">
                <a:defRPr/>
              </a:pPr>
              <a:t>21</a:t>
            </a:fld>
            <a:endParaRPr lang="en-US" altLang="ja-JP" dirty="0">
              <a:solidFill>
                <a:srgbClr val="000099"/>
              </a:solidFill>
              <a:latin typeface="Tahoma" panose="020B0604030504040204" pitchFamily="34" charset="0"/>
              <a:ea typeface="Tahoma" panose="020B0604030504040204" pitchFamily="34" charset="0"/>
              <a:cs typeface="Tahoma" panose="020B0604030504040204" pitchFamily="34" charset="0"/>
            </a:endParaRPr>
          </a:p>
        </p:txBody>
      </p:sp>
      <p:sp>
        <p:nvSpPr>
          <p:cNvPr id="8" name="テキスト ボックス 7"/>
          <p:cNvSpPr txBox="1"/>
          <p:nvPr/>
        </p:nvSpPr>
        <p:spPr>
          <a:xfrm>
            <a:off x="-16332" y="-32464"/>
            <a:ext cx="9144000" cy="1254717"/>
          </a:xfrm>
          <a:prstGeom prst="rect">
            <a:avLst/>
          </a:prstGeom>
          <a:solidFill>
            <a:srgbClr val="009900"/>
          </a:solidFill>
        </p:spPr>
        <p:txBody>
          <a:bodyPr wrap="square" lIns="0" tIns="0" rIns="0" bIns="0" rtlCol="0" anchor="ctr" anchorCtr="0">
            <a:noAutofit/>
          </a:bodyPr>
          <a:lstStyle/>
          <a:p>
            <a:pPr fontAlgn="base">
              <a:lnSpc>
                <a:spcPct val="125000"/>
              </a:lnSpc>
              <a:spcBef>
                <a:spcPct val="0"/>
              </a:spcBef>
              <a:spcAft>
                <a:spcPct val="0"/>
              </a:spcAft>
            </a:pPr>
            <a:r>
              <a:rPr lang="ja-JP" altLang="en-US" sz="2500" b="1" dirty="0" smtClean="0">
                <a:solidFill>
                  <a:schemeClr val="bg1"/>
                </a:solidFill>
                <a:latin typeface="HG丸ｺﾞｼｯｸM-PRO" panose="020F0600000000000000" pitchFamily="50" charset="-128"/>
                <a:ea typeface="HG丸ｺﾞｼｯｸM-PRO" panose="020F0600000000000000" pitchFamily="50" charset="-128"/>
              </a:rPr>
              <a:t>３　学校安全の充実のために</a:t>
            </a:r>
            <a:endParaRPr lang="en-US" altLang="ja-JP" sz="2500" b="1" dirty="0" smtClean="0">
              <a:solidFill>
                <a:schemeClr val="bg1"/>
              </a:solidFill>
              <a:latin typeface="HG丸ｺﾞｼｯｸM-PRO" panose="020F0600000000000000" pitchFamily="50" charset="-128"/>
              <a:ea typeface="HG丸ｺﾞｼｯｸM-PRO" panose="020F0600000000000000" pitchFamily="50" charset="-128"/>
            </a:endParaRPr>
          </a:p>
          <a:p>
            <a:pPr fontAlgn="base">
              <a:lnSpc>
                <a:spcPct val="125000"/>
              </a:lnSpc>
              <a:spcBef>
                <a:spcPct val="0"/>
              </a:spcBef>
              <a:spcAft>
                <a:spcPct val="0"/>
              </a:spcAft>
            </a:pPr>
            <a:r>
              <a:rPr lang="ja-JP" altLang="en-US" sz="2500" b="1" dirty="0">
                <a:solidFill>
                  <a:schemeClr val="bg1"/>
                </a:solidFill>
                <a:latin typeface="HG丸ｺﾞｼｯｸM-PRO" panose="020F0600000000000000" pitchFamily="50" charset="-128"/>
                <a:ea typeface="HG丸ｺﾞｼｯｸM-PRO" panose="020F0600000000000000" pitchFamily="50" charset="-128"/>
              </a:rPr>
              <a:t>　　　～学校安全計画の策定にあたっての留意事項～</a:t>
            </a:r>
          </a:p>
        </p:txBody>
      </p:sp>
    </p:spTree>
    <p:extLst>
      <p:ext uri="{BB962C8B-B14F-4D97-AF65-F5344CB8AC3E}">
        <p14:creationId xmlns:p14="http://schemas.microsoft.com/office/powerpoint/2010/main" val="27100798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8532480" y="6525344"/>
            <a:ext cx="576024" cy="360000"/>
          </a:xfrm>
        </p:spPr>
        <p:txBody>
          <a:bodyPr/>
          <a:lstStyle/>
          <a:p>
            <a:pPr>
              <a:defRPr/>
            </a:pPr>
            <a:fld id="{3306B68E-78B5-4313-931A-F1782AFCFFE8}" type="slidenum">
              <a:rPr lang="en-US" altLang="ja-JP" sz="1400">
                <a:solidFill>
                  <a:srgbClr val="000099"/>
                </a:solidFill>
                <a:latin typeface="Tahoma" panose="020B0604030504040204" pitchFamily="34" charset="0"/>
                <a:ea typeface="Tahoma" panose="020B0604030504040204" pitchFamily="34" charset="0"/>
                <a:cs typeface="Tahoma" panose="020B0604030504040204" pitchFamily="34" charset="0"/>
              </a:rPr>
              <a:pPr>
                <a:defRPr/>
              </a:pPr>
              <a:t>22</a:t>
            </a:fld>
            <a:endParaRPr lang="en-US" altLang="ja-JP" sz="1400" dirty="0">
              <a:solidFill>
                <a:srgbClr val="000099"/>
              </a:solidFill>
              <a:latin typeface="Tahoma" panose="020B0604030504040204" pitchFamily="34" charset="0"/>
              <a:ea typeface="Tahoma" panose="020B0604030504040204" pitchFamily="34" charset="0"/>
              <a:cs typeface="Tahoma" panose="020B0604030504040204" pitchFamily="34" charset="0"/>
            </a:endParaRPr>
          </a:p>
        </p:txBody>
      </p:sp>
      <p:sp>
        <p:nvSpPr>
          <p:cNvPr id="11" name="AutoShape 4"/>
          <p:cNvSpPr>
            <a:spLocks noChangeArrowheads="1"/>
          </p:cNvSpPr>
          <p:nvPr/>
        </p:nvSpPr>
        <p:spPr bwMode="auto">
          <a:xfrm>
            <a:off x="446506" y="751265"/>
            <a:ext cx="8342431" cy="5877957"/>
          </a:xfrm>
          <a:prstGeom prst="roundRect">
            <a:avLst>
              <a:gd name="adj" fmla="val 2823"/>
            </a:avLst>
          </a:prstGeom>
          <a:solidFill>
            <a:srgbClr val="FFFF99"/>
          </a:solidFill>
          <a:ln>
            <a:headEnd/>
            <a:tailEnd/>
          </a:ln>
        </p:spPr>
        <p:style>
          <a:lnRef idx="2">
            <a:schemeClr val="accent1"/>
          </a:lnRef>
          <a:fillRef idx="1">
            <a:schemeClr val="lt1"/>
          </a:fillRef>
          <a:effectRef idx="0">
            <a:schemeClr val="accent1"/>
          </a:effectRef>
          <a:fontRef idx="minor">
            <a:schemeClr val="dk1"/>
          </a:fontRef>
        </p:style>
        <p:txBody>
          <a:bodyPr lIns="80045" tIns="40027" rIns="80045" bIns="40027"/>
          <a:lstStyle/>
          <a:p>
            <a:pPr marL="268288" indent="-268288" fontAlgn="base">
              <a:spcBef>
                <a:spcPct val="0"/>
              </a:spcBef>
              <a:spcAft>
                <a:spcPct val="0"/>
              </a:spcAft>
              <a:defRPr/>
            </a:pPr>
            <a:r>
              <a:rPr lang="ja-JP" altLang="en-US" sz="2300" dirty="0">
                <a:solidFill>
                  <a:srgbClr val="000066"/>
                </a:solidFill>
                <a:ea typeface="HGP創英角ｺﾞｼｯｸUB" pitchFamily="50" charset="-128"/>
              </a:rPr>
              <a:t>◎　「広島県自然災害に関する防災教育の手引」への学習指導案の追加掲載について（</a:t>
            </a:r>
            <a:r>
              <a:rPr lang="en-US" altLang="ja-JP" sz="2300" dirty="0">
                <a:solidFill>
                  <a:srgbClr val="000066"/>
                </a:solidFill>
                <a:ea typeface="HGP創英角ｺﾞｼｯｸUB" pitchFamily="50" charset="-128"/>
              </a:rPr>
              <a:t>H28.4.6</a:t>
            </a:r>
            <a:r>
              <a:rPr lang="ja-JP" altLang="en-US" sz="2300" dirty="0">
                <a:solidFill>
                  <a:srgbClr val="000066"/>
                </a:solidFill>
                <a:ea typeface="HGP創英角ｺﾞｼｯｸUB" pitchFamily="50" charset="-128"/>
              </a:rPr>
              <a:t>）　</a:t>
            </a:r>
            <a:endParaRPr lang="en-US" altLang="ja-JP" sz="2300" dirty="0">
              <a:solidFill>
                <a:srgbClr val="000066"/>
              </a:solidFill>
              <a:ea typeface="HGP創英角ｺﾞｼｯｸUB" pitchFamily="50" charset="-128"/>
            </a:endParaRPr>
          </a:p>
          <a:p>
            <a:pPr fontAlgn="base">
              <a:spcBef>
                <a:spcPct val="0"/>
              </a:spcBef>
              <a:spcAft>
                <a:spcPct val="0"/>
              </a:spcAft>
              <a:defRPr/>
            </a:pPr>
            <a:endParaRPr lang="en-US" altLang="ja-JP" sz="2300" dirty="0">
              <a:solidFill>
                <a:srgbClr val="000066"/>
              </a:solidFill>
              <a:ea typeface="HGP創英角ｺﾞｼｯｸUB" pitchFamily="50" charset="-128"/>
            </a:endParaRPr>
          </a:p>
          <a:p>
            <a:pPr fontAlgn="base">
              <a:spcBef>
                <a:spcPct val="0"/>
              </a:spcBef>
              <a:spcAft>
                <a:spcPct val="0"/>
              </a:spcAft>
              <a:defRPr/>
            </a:pPr>
            <a:endParaRPr lang="en-US" altLang="ja-JP" sz="2300" dirty="0">
              <a:solidFill>
                <a:srgbClr val="000066"/>
              </a:solidFill>
              <a:ea typeface="HGP創英角ｺﾞｼｯｸUB" pitchFamily="50" charset="-128"/>
            </a:endParaRPr>
          </a:p>
          <a:p>
            <a:pPr fontAlgn="base">
              <a:spcBef>
                <a:spcPct val="0"/>
              </a:spcBef>
              <a:spcAft>
                <a:spcPct val="0"/>
              </a:spcAft>
              <a:defRPr/>
            </a:pPr>
            <a:endParaRPr lang="en-US" altLang="ja-JP" sz="2300" dirty="0">
              <a:solidFill>
                <a:srgbClr val="000066"/>
              </a:solidFill>
              <a:ea typeface="HGP創英角ｺﾞｼｯｸUB" pitchFamily="50" charset="-128"/>
            </a:endParaRPr>
          </a:p>
          <a:p>
            <a:pPr fontAlgn="base">
              <a:spcBef>
                <a:spcPct val="0"/>
              </a:spcBef>
              <a:spcAft>
                <a:spcPct val="0"/>
              </a:spcAft>
              <a:defRPr/>
            </a:pPr>
            <a:endParaRPr lang="en-US" altLang="ja-JP" sz="2300" dirty="0">
              <a:solidFill>
                <a:srgbClr val="000066"/>
              </a:solidFill>
              <a:ea typeface="HGP創英角ｺﾞｼｯｸUB" pitchFamily="50" charset="-128"/>
            </a:endParaRPr>
          </a:p>
          <a:p>
            <a:pPr fontAlgn="base">
              <a:spcBef>
                <a:spcPct val="0"/>
              </a:spcBef>
              <a:spcAft>
                <a:spcPct val="0"/>
              </a:spcAft>
              <a:defRPr/>
            </a:pPr>
            <a:endParaRPr lang="en-US" altLang="ja-JP" sz="2300" dirty="0">
              <a:solidFill>
                <a:srgbClr val="000066"/>
              </a:solidFill>
              <a:ea typeface="HGP創英角ｺﾞｼｯｸUB" pitchFamily="50" charset="-128"/>
            </a:endParaRPr>
          </a:p>
          <a:p>
            <a:pPr fontAlgn="base">
              <a:spcBef>
                <a:spcPct val="0"/>
              </a:spcBef>
              <a:spcAft>
                <a:spcPct val="0"/>
              </a:spcAft>
              <a:defRPr/>
            </a:pPr>
            <a:endParaRPr lang="en-US" altLang="ja-JP" sz="2300" dirty="0">
              <a:solidFill>
                <a:srgbClr val="000066"/>
              </a:solidFill>
              <a:ea typeface="HGP創英角ｺﾞｼｯｸUB" pitchFamily="50" charset="-128"/>
            </a:endParaRPr>
          </a:p>
          <a:p>
            <a:pPr fontAlgn="base">
              <a:spcBef>
                <a:spcPct val="0"/>
              </a:spcBef>
              <a:spcAft>
                <a:spcPct val="0"/>
              </a:spcAft>
              <a:defRPr/>
            </a:pPr>
            <a:endParaRPr lang="en-US" altLang="ja-JP" sz="2300" dirty="0">
              <a:solidFill>
                <a:srgbClr val="000066"/>
              </a:solidFill>
              <a:ea typeface="HGP創英角ｺﾞｼｯｸUB" pitchFamily="50" charset="-128"/>
            </a:endParaRPr>
          </a:p>
          <a:p>
            <a:pPr fontAlgn="base">
              <a:spcBef>
                <a:spcPct val="0"/>
              </a:spcBef>
              <a:spcAft>
                <a:spcPct val="0"/>
              </a:spcAft>
              <a:defRPr/>
            </a:pPr>
            <a:endParaRPr lang="en-US" altLang="ja-JP" sz="2300" dirty="0">
              <a:solidFill>
                <a:srgbClr val="000066"/>
              </a:solidFill>
              <a:ea typeface="HGP創英角ｺﾞｼｯｸUB" pitchFamily="50" charset="-128"/>
            </a:endParaRPr>
          </a:p>
          <a:p>
            <a:pPr fontAlgn="base">
              <a:spcBef>
                <a:spcPct val="0"/>
              </a:spcBef>
              <a:spcAft>
                <a:spcPct val="0"/>
              </a:spcAft>
              <a:defRPr/>
            </a:pPr>
            <a:endParaRPr lang="en-US" altLang="ja-JP" sz="2300" dirty="0">
              <a:solidFill>
                <a:srgbClr val="000066"/>
              </a:solidFill>
              <a:ea typeface="HGP創英角ｺﾞｼｯｸUB" pitchFamily="50" charset="-128"/>
            </a:endParaRPr>
          </a:p>
          <a:p>
            <a:pPr fontAlgn="base">
              <a:spcBef>
                <a:spcPct val="0"/>
              </a:spcBef>
              <a:spcAft>
                <a:spcPct val="0"/>
              </a:spcAft>
              <a:defRPr/>
            </a:pPr>
            <a:endParaRPr lang="en-US" altLang="ja-JP" sz="2300" dirty="0">
              <a:solidFill>
                <a:srgbClr val="000066"/>
              </a:solidFill>
              <a:ea typeface="HGP創英角ｺﾞｼｯｸUB" pitchFamily="50" charset="-128"/>
            </a:endParaRPr>
          </a:p>
          <a:p>
            <a:pPr fontAlgn="base">
              <a:spcBef>
                <a:spcPct val="0"/>
              </a:spcBef>
              <a:spcAft>
                <a:spcPct val="0"/>
              </a:spcAft>
              <a:defRPr/>
            </a:pPr>
            <a:endParaRPr lang="en-US" altLang="ja-JP" sz="2300" dirty="0">
              <a:solidFill>
                <a:srgbClr val="000066"/>
              </a:solidFill>
              <a:ea typeface="HGP創英角ｺﾞｼｯｸUB" pitchFamily="50" charset="-128"/>
            </a:endParaRPr>
          </a:p>
          <a:p>
            <a:pPr fontAlgn="base">
              <a:spcBef>
                <a:spcPct val="0"/>
              </a:spcBef>
              <a:spcAft>
                <a:spcPct val="0"/>
              </a:spcAft>
              <a:defRPr/>
            </a:pPr>
            <a:endParaRPr lang="en-US" altLang="ja-JP" sz="2300" dirty="0">
              <a:solidFill>
                <a:srgbClr val="000066"/>
              </a:solidFill>
              <a:ea typeface="HGP創英角ｺﾞｼｯｸUB" pitchFamily="50" charset="-128"/>
            </a:endParaRPr>
          </a:p>
          <a:p>
            <a:pPr fontAlgn="base">
              <a:spcBef>
                <a:spcPct val="0"/>
              </a:spcBef>
              <a:spcAft>
                <a:spcPct val="0"/>
              </a:spcAft>
              <a:defRPr/>
            </a:pPr>
            <a:endParaRPr lang="en-US" altLang="ja-JP" sz="2300" dirty="0">
              <a:solidFill>
                <a:srgbClr val="000066"/>
              </a:solidFill>
              <a:ea typeface="HGP創英角ｺﾞｼｯｸUB" pitchFamily="50" charset="-128"/>
            </a:endParaRPr>
          </a:p>
          <a:p>
            <a:pPr fontAlgn="base">
              <a:spcBef>
                <a:spcPct val="0"/>
              </a:spcBef>
              <a:spcAft>
                <a:spcPct val="0"/>
              </a:spcAft>
              <a:defRPr/>
            </a:pPr>
            <a:r>
              <a:rPr lang="en-US" altLang="ja-JP" sz="2300" dirty="0">
                <a:solidFill>
                  <a:srgbClr val="000066"/>
                </a:solidFill>
                <a:ea typeface="HGP創英角ｺﾞｼｯｸUB" pitchFamily="50" charset="-128"/>
                <a:hlinkClick r:id="rId4"/>
              </a:rPr>
              <a:t>http://www.pref.hiroshima.lg.jp/site/kyouiku/bousaitebiki.html</a:t>
            </a:r>
            <a:endParaRPr lang="en-US" altLang="ja-JP" sz="2300" dirty="0">
              <a:solidFill>
                <a:srgbClr val="000066"/>
              </a:solidFill>
              <a:ea typeface="HGP創英角ｺﾞｼｯｸUB" pitchFamily="50" charset="-128"/>
            </a:endParaRPr>
          </a:p>
          <a:p>
            <a:pPr fontAlgn="base">
              <a:spcBef>
                <a:spcPct val="0"/>
              </a:spcBef>
              <a:spcAft>
                <a:spcPct val="0"/>
              </a:spcAft>
              <a:defRPr/>
            </a:pPr>
            <a:endParaRPr lang="en-US" altLang="ja-JP" sz="2300" dirty="0">
              <a:solidFill>
                <a:srgbClr val="000066"/>
              </a:solidFill>
              <a:ea typeface="HGP創英角ｺﾞｼｯｸUB" pitchFamily="50" charset="-128"/>
            </a:endParaRPr>
          </a:p>
          <a:p>
            <a:pPr fontAlgn="base">
              <a:spcBef>
                <a:spcPct val="0"/>
              </a:spcBef>
              <a:spcAft>
                <a:spcPct val="0"/>
              </a:spcAft>
              <a:defRPr/>
            </a:pPr>
            <a:endParaRPr lang="en-US" altLang="ja-JP" sz="2300" dirty="0">
              <a:solidFill>
                <a:srgbClr val="000066"/>
              </a:solidFill>
              <a:ea typeface="HGP創英角ｺﾞｼｯｸUB" pitchFamily="50" charset="-128"/>
            </a:endParaRPr>
          </a:p>
          <a:p>
            <a:pPr fontAlgn="base">
              <a:spcBef>
                <a:spcPct val="0"/>
              </a:spcBef>
              <a:spcAft>
                <a:spcPct val="0"/>
              </a:spcAft>
              <a:defRPr/>
            </a:pPr>
            <a:endParaRPr lang="ja-JP" altLang="en-US" sz="2300" dirty="0">
              <a:solidFill>
                <a:srgbClr val="000066"/>
              </a:solidFill>
              <a:ea typeface="HGP創英角ｺﾞｼｯｸUB" pitchFamily="50" charset="-128"/>
            </a:endParaRP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657" y="1677109"/>
            <a:ext cx="3325025" cy="4429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40980" y="2037962"/>
            <a:ext cx="4494941" cy="3089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4264129" y="1677108"/>
            <a:ext cx="3116185" cy="315058"/>
          </a:xfrm>
          <a:prstGeom prst="rect">
            <a:avLst/>
          </a:prstGeom>
          <a:noFill/>
        </p:spPr>
        <p:txBody>
          <a:bodyPr wrap="square" lIns="0" tIns="0" rIns="0" bIns="0" rtlCol="0" anchor="t">
            <a:noAutofit/>
          </a:bodyPr>
          <a:lstStyle/>
          <a:p>
            <a:pPr algn="just" fontAlgn="base">
              <a:lnSpc>
                <a:spcPct val="125000"/>
              </a:lnSpc>
              <a:spcBef>
                <a:spcPct val="0"/>
              </a:spcBef>
              <a:spcAft>
                <a:spcPct val="0"/>
              </a:spcAft>
            </a:pPr>
            <a:r>
              <a:rPr lang="en-US" altLang="ja-JP" b="1" dirty="0">
                <a:solidFill>
                  <a:srgbClr val="000000"/>
                </a:solidFill>
                <a:latin typeface="ＭＳ Ｐゴシック" panose="020B0600070205080204" pitchFamily="50" charset="-128"/>
              </a:rPr>
              <a:t>※</a:t>
            </a:r>
            <a:r>
              <a:rPr lang="ja-JP" altLang="en-US" b="1" dirty="0">
                <a:solidFill>
                  <a:srgbClr val="000000"/>
                </a:solidFill>
                <a:latin typeface="ＭＳ Ｐゴシック" panose="020B0600070205080204" pitchFamily="50" charset="-128"/>
              </a:rPr>
              <a:t>　指導案（小学校）</a:t>
            </a:r>
          </a:p>
        </p:txBody>
      </p:sp>
      <p:sp>
        <p:nvSpPr>
          <p:cNvPr id="9" name="テキスト ボックス 8"/>
          <p:cNvSpPr txBox="1"/>
          <p:nvPr/>
        </p:nvSpPr>
        <p:spPr>
          <a:xfrm>
            <a:off x="-16332" y="-32463"/>
            <a:ext cx="9144000" cy="742112"/>
          </a:xfrm>
          <a:prstGeom prst="rect">
            <a:avLst/>
          </a:prstGeom>
          <a:solidFill>
            <a:srgbClr val="009900"/>
          </a:solidFill>
        </p:spPr>
        <p:txBody>
          <a:bodyPr wrap="square" lIns="0" tIns="0" rIns="0" bIns="0" rtlCol="0" anchor="ctr" anchorCtr="0">
            <a:noAutofit/>
          </a:bodyPr>
          <a:lstStyle/>
          <a:p>
            <a:pPr fontAlgn="base">
              <a:lnSpc>
                <a:spcPct val="125000"/>
              </a:lnSpc>
              <a:spcBef>
                <a:spcPct val="0"/>
              </a:spcBef>
              <a:spcAft>
                <a:spcPct val="0"/>
              </a:spcAft>
            </a:pPr>
            <a:r>
              <a:rPr lang="ja-JP" altLang="en-US" sz="2500" b="1" dirty="0">
                <a:solidFill>
                  <a:schemeClr val="bg1"/>
                </a:solidFill>
                <a:latin typeface="HG丸ｺﾞｼｯｸM-PRO" panose="020F0600000000000000" pitchFamily="50" charset="-128"/>
                <a:ea typeface="HG丸ｺﾞｼｯｸM-PRO" panose="020F0600000000000000" pitchFamily="50" charset="-128"/>
              </a:rPr>
              <a:t>３　学校安全の充実のために　～学校安全の取組・安全教育～</a:t>
            </a:r>
          </a:p>
        </p:txBody>
      </p:sp>
    </p:spTree>
    <p:custDataLst>
      <p:tags r:id="rId1"/>
    </p:custDataLst>
    <p:extLst>
      <p:ext uri="{BB962C8B-B14F-4D97-AF65-F5344CB8AC3E}">
        <p14:creationId xmlns:p14="http://schemas.microsoft.com/office/powerpoint/2010/main" val="691624630"/>
      </p:ext>
    </p:extLst>
  </p:cSld>
  <p:clrMapOvr>
    <a:masterClrMapping/>
  </p:clrMapOvr>
  <mc:AlternateContent xmlns:mc="http://schemas.openxmlformats.org/markup-compatibility/2006" xmlns:p14="http://schemas.microsoft.com/office/powerpoint/2010/main">
    <mc:Choice Requires="p14">
      <p:transition p14:dur="0" advTm="42917"/>
    </mc:Choice>
    <mc:Fallback xmlns="">
      <p:transition advTm="42917"/>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p:cNvSpPr>
            <a:spLocks noChangeArrowheads="1"/>
          </p:cNvSpPr>
          <p:nvPr/>
        </p:nvSpPr>
        <p:spPr bwMode="auto">
          <a:xfrm>
            <a:off x="446506" y="751265"/>
            <a:ext cx="8342431" cy="5877957"/>
          </a:xfrm>
          <a:prstGeom prst="roundRect">
            <a:avLst>
              <a:gd name="adj" fmla="val 2823"/>
            </a:avLst>
          </a:prstGeom>
          <a:solidFill>
            <a:srgbClr val="FFFF99"/>
          </a:solidFill>
          <a:ln>
            <a:headEnd/>
            <a:tailEnd/>
          </a:ln>
        </p:spPr>
        <p:style>
          <a:lnRef idx="2">
            <a:schemeClr val="accent1"/>
          </a:lnRef>
          <a:fillRef idx="1">
            <a:schemeClr val="lt1"/>
          </a:fillRef>
          <a:effectRef idx="0">
            <a:schemeClr val="accent1"/>
          </a:effectRef>
          <a:fontRef idx="minor">
            <a:schemeClr val="dk1"/>
          </a:fontRef>
        </p:style>
        <p:txBody>
          <a:bodyPr lIns="80045" tIns="40027" rIns="80045" bIns="40027"/>
          <a:lstStyle/>
          <a:p>
            <a:pPr marL="268288" indent="-268288" fontAlgn="base">
              <a:spcBef>
                <a:spcPct val="0"/>
              </a:spcBef>
              <a:spcAft>
                <a:spcPct val="0"/>
              </a:spcAft>
              <a:defRPr/>
            </a:pPr>
            <a:r>
              <a:rPr lang="ja-JP" altLang="en-US" sz="2300" b="1" dirty="0">
                <a:solidFill>
                  <a:srgbClr val="000066"/>
                </a:solidFill>
                <a:latin typeface="+mj-ea"/>
                <a:ea typeface="+mj-ea"/>
              </a:rPr>
              <a:t>◎　「広島県自然災害に関する防災教育の手引」</a:t>
            </a:r>
            <a:r>
              <a:rPr lang="en-US" altLang="ja-JP" sz="2300" b="1" dirty="0">
                <a:solidFill>
                  <a:srgbClr val="000066"/>
                </a:solidFill>
                <a:latin typeface="+mj-ea"/>
                <a:ea typeface="+mj-ea"/>
              </a:rPr>
              <a:t>[</a:t>
            </a:r>
            <a:r>
              <a:rPr lang="ja-JP" altLang="en-US" sz="2300" b="1" dirty="0">
                <a:solidFill>
                  <a:srgbClr val="000066"/>
                </a:solidFill>
                <a:latin typeface="+mj-ea"/>
                <a:ea typeface="+mj-ea"/>
              </a:rPr>
              <a:t>別冊</a:t>
            </a:r>
            <a:r>
              <a:rPr lang="en-US" altLang="ja-JP" sz="2300" b="1" dirty="0">
                <a:solidFill>
                  <a:srgbClr val="000066"/>
                </a:solidFill>
                <a:latin typeface="+mj-ea"/>
                <a:ea typeface="+mj-ea"/>
              </a:rPr>
              <a:t>]</a:t>
            </a:r>
            <a:r>
              <a:rPr lang="ja-JP" altLang="en-US" sz="2300" b="1" dirty="0">
                <a:solidFill>
                  <a:srgbClr val="000066"/>
                </a:solidFill>
                <a:latin typeface="+mj-ea"/>
                <a:ea typeface="+mj-ea"/>
              </a:rPr>
              <a:t>　</a:t>
            </a:r>
            <a:endParaRPr lang="en-US" altLang="ja-JP" sz="2300" b="1" dirty="0">
              <a:solidFill>
                <a:srgbClr val="000066"/>
              </a:solidFill>
              <a:latin typeface="+mj-ea"/>
              <a:ea typeface="+mj-ea"/>
            </a:endParaRPr>
          </a:p>
          <a:p>
            <a:pPr fontAlgn="base">
              <a:spcBef>
                <a:spcPct val="0"/>
              </a:spcBef>
              <a:spcAft>
                <a:spcPct val="0"/>
              </a:spcAft>
              <a:defRPr/>
            </a:pPr>
            <a:endParaRPr lang="en-US" altLang="ja-JP" sz="2300" dirty="0">
              <a:solidFill>
                <a:srgbClr val="000066"/>
              </a:solidFill>
              <a:ea typeface="HGP創英角ｺﾞｼｯｸUB" pitchFamily="50" charset="-128"/>
            </a:endParaRPr>
          </a:p>
          <a:p>
            <a:pPr fontAlgn="base">
              <a:spcBef>
                <a:spcPct val="0"/>
              </a:spcBef>
              <a:spcAft>
                <a:spcPct val="0"/>
              </a:spcAft>
              <a:defRPr/>
            </a:pPr>
            <a:endParaRPr lang="en-US" altLang="ja-JP" sz="2300" dirty="0">
              <a:solidFill>
                <a:srgbClr val="000066"/>
              </a:solidFill>
              <a:ea typeface="HGP創英角ｺﾞｼｯｸUB" pitchFamily="50" charset="-128"/>
            </a:endParaRPr>
          </a:p>
          <a:p>
            <a:pPr fontAlgn="base">
              <a:spcBef>
                <a:spcPct val="0"/>
              </a:spcBef>
              <a:spcAft>
                <a:spcPct val="0"/>
              </a:spcAft>
              <a:defRPr/>
            </a:pPr>
            <a:endParaRPr lang="en-US" altLang="ja-JP" sz="2300" dirty="0">
              <a:solidFill>
                <a:srgbClr val="000066"/>
              </a:solidFill>
              <a:ea typeface="HGP創英角ｺﾞｼｯｸUB" pitchFamily="50" charset="-128"/>
            </a:endParaRPr>
          </a:p>
          <a:p>
            <a:pPr fontAlgn="base">
              <a:spcBef>
                <a:spcPct val="0"/>
              </a:spcBef>
              <a:spcAft>
                <a:spcPct val="0"/>
              </a:spcAft>
              <a:defRPr/>
            </a:pPr>
            <a:endParaRPr lang="en-US" altLang="ja-JP" sz="2300" dirty="0">
              <a:solidFill>
                <a:srgbClr val="000066"/>
              </a:solidFill>
              <a:ea typeface="HGP創英角ｺﾞｼｯｸUB" pitchFamily="50" charset="-128"/>
            </a:endParaRPr>
          </a:p>
          <a:p>
            <a:pPr fontAlgn="base">
              <a:spcBef>
                <a:spcPct val="0"/>
              </a:spcBef>
              <a:spcAft>
                <a:spcPct val="0"/>
              </a:spcAft>
              <a:defRPr/>
            </a:pPr>
            <a:endParaRPr lang="en-US" altLang="ja-JP" sz="2300" dirty="0">
              <a:solidFill>
                <a:srgbClr val="000066"/>
              </a:solidFill>
              <a:ea typeface="HGP創英角ｺﾞｼｯｸUB" pitchFamily="50" charset="-128"/>
            </a:endParaRPr>
          </a:p>
          <a:p>
            <a:pPr fontAlgn="base">
              <a:spcBef>
                <a:spcPct val="0"/>
              </a:spcBef>
              <a:spcAft>
                <a:spcPct val="0"/>
              </a:spcAft>
              <a:defRPr/>
            </a:pPr>
            <a:endParaRPr lang="en-US" altLang="ja-JP" sz="2300" dirty="0">
              <a:solidFill>
                <a:srgbClr val="000066"/>
              </a:solidFill>
              <a:ea typeface="HGP創英角ｺﾞｼｯｸUB" pitchFamily="50" charset="-128"/>
            </a:endParaRPr>
          </a:p>
          <a:p>
            <a:pPr fontAlgn="base">
              <a:spcBef>
                <a:spcPct val="0"/>
              </a:spcBef>
              <a:spcAft>
                <a:spcPct val="0"/>
              </a:spcAft>
              <a:defRPr/>
            </a:pPr>
            <a:endParaRPr lang="en-US" altLang="ja-JP" sz="2300" dirty="0">
              <a:solidFill>
                <a:srgbClr val="000066"/>
              </a:solidFill>
              <a:ea typeface="HGP創英角ｺﾞｼｯｸUB" pitchFamily="50" charset="-128"/>
            </a:endParaRPr>
          </a:p>
          <a:p>
            <a:pPr fontAlgn="base">
              <a:spcBef>
                <a:spcPct val="0"/>
              </a:spcBef>
              <a:spcAft>
                <a:spcPct val="0"/>
              </a:spcAft>
              <a:defRPr/>
            </a:pPr>
            <a:endParaRPr lang="en-US" altLang="ja-JP" sz="2300" dirty="0">
              <a:solidFill>
                <a:srgbClr val="000066"/>
              </a:solidFill>
              <a:ea typeface="HGP創英角ｺﾞｼｯｸUB" pitchFamily="50" charset="-128"/>
            </a:endParaRPr>
          </a:p>
          <a:p>
            <a:pPr fontAlgn="base">
              <a:spcBef>
                <a:spcPct val="0"/>
              </a:spcBef>
              <a:spcAft>
                <a:spcPct val="0"/>
              </a:spcAft>
              <a:defRPr/>
            </a:pPr>
            <a:endParaRPr lang="en-US" altLang="ja-JP" sz="2300" dirty="0">
              <a:solidFill>
                <a:srgbClr val="000066"/>
              </a:solidFill>
              <a:ea typeface="HGP創英角ｺﾞｼｯｸUB" pitchFamily="50" charset="-128"/>
            </a:endParaRPr>
          </a:p>
          <a:p>
            <a:pPr fontAlgn="base">
              <a:spcBef>
                <a:spcPct val="0"/>
              </a:spcBef>
              <a:spcAft>
                <a:spcPct val="0"/>
              </a:spcAft>
              <a:defRPr/>
            </a:pPr>
            <a:endParaRPr lang="en-US" altLang="ja-JP" sz="2300" dirty="0">
              <a:solidFill>
                <a:srgbClr val="000066"/>
              </a:solidFill>
              <a:ea typeface="HGP創英角ｺﾞｼｯｸUB" pitchFamily="50" charset="-128"/>
            </a:endParaRPr>
          </a:p>
          <a:p>
            <a:pPr fontAlgn="base">
              <a:spcBef>
                <a:spcPct val="0"/>
              </a:spcBef>
              <a:spcAft>
                <a:spcPct val="0"/>
              </a:spcAft>
              <a:defRPr/>
            </a:pPr>
            <a:endParaRPr lang="en-US" altLang="ja-JP" sz="2300" dirty="0">
              <a:solidFill>
                <a:srgbClr val="000066"/>
              </a:solidFill>
              <a:ea typeface="HGP創英角ｺﾞｼｯｸUB" pitchFamily="50" charset="-128"/>
            </a:endParaRPr>
          </a:p>
          <a:p>
            <a:pPr fontAlgn="base">
              <a:spcBef>
                <a:spcPct val="0"/>
              </a:spcBef>
              <a:spcAft>
                <a:spcPct val="0"/>
              </a:spcAft>
              <a:defRPr/>
            </a:pPr>
            <a:endParaRPr lang="en-US" altLang="ja-JP" sz="2300" dirty="0">
              <a:solidFill>
                <a:srgbClr val="000066"/>
              </a:solidFill>
              <a:ea typeface="HGP創英角ｺﾞｼｯｸUB" pitchFamily="50" charset="-128"/>
            </a:endParaRPr>
          </a:p>
          <a:p>
            <a:pPr fontAlgn="base">
              <a:spcBef>
                <a:spcPct val="0"/>
              </a:spcBef>
              <a:spcAft>
                <a:spcPct val="0"/>
              </a:spcAft>
              <a:defRPr/>
            </a:pPr>
            <a:endParaRPr lang="en-US" altLang="ja-JP" sz="2300" dirty="0">
              <a:solidFill>
                <a:srgbClr val="000066"/>
              </a:solidFill>
              <a:ea typeface="HGP創英角ｺﾞｼｯｸUB" pitchFamily="50" charset="-128"/>
            </a:endParaRPr>
          </a:p>
          <a:p>
            <a:pPr fontAlgn="base">
              <a:spcBef>
                <a:spcPct val="0"/>
              </a:spcBef>
              <a:spcAft>
                <a:spcPct val="0"/>
              </a:spcAft>
              <a:defRPr/>
            </a:pPr>
            <a:endParaRPr lang="en-US" altLang="ja-JP" sz="2300" dirty="0">
              <a:solidFill>
                <a:srgbClr val="000066"/>
              </a:solidFill>
              <a:ea typeface="HGP創英角ｺﾞｼｯｸUB" pitchFamily="50" charset="-128"/>
            </a:endParaRPr>
          </a:p>
          <a:p>
            <a:pPr fontAlgn="base">
              <a:spcBef>
                <a:spcPct val="0"/>
              </a:spcBef>
              <a:spcAft>
                <a:spcPct val="0"/>
              </a:spcAft>
              <a:defRPr/>
            </a:pPr>
            <a:endParaRPr lang="en-US" altLang="ja-JP" sz="2300" dirty="0">
              <a:solidFill>
                <a:srgbClr val="000066"/>
              </a:solidFill>
              <a:ea typeface="HGP創英角ｺﾞｼｯｸUB" pitchFamily="50" charset="-128"/>
            </a:endParaRPr>
          </a:p>
          <a:p>
            <a:pPr fontAlgn="base">
              <a:spcBef>
                <a:spcPct val="0"/>
              </a:spcBef>
              <a:spcAft>
                <a:spcPct val="0"/>
              </a:spcAft>
              <a:defRPr/>
            </a:pPr>
            <a:endParaRPr lang="ja-JP" altLang="en-US" sz="2300" dirty="0">
              <a:solidFill>
                <a:srgbClr val="000066"/>
              </a:solidFill>
              <a:ea typeface="HGP創英角ｺﾞｼｯｸUB" pitchFamily="50" charset="-128"/>
            </a:endParaRPr>
          </a:p>
        </p:txBody>
      </p:sp>
      <p:sp>
        <p:nvSpPr>
          <p:cNvPr id="5" name="タイトル 4"/>
          <p:cNvSpPr>
            <a:spLocks noGrp="1"/>
          </p:cNvSpPr>
          <p:nvPr>
            <p:ph type="title"/>
          </p:nvPr>
        </p:nvSpPr>
        <p:spPr>
          <a:xfrm>
            <a:off x="0" y="-27384"/>
            <a:ext cx="9144000" cy="584684"/>
          </a:xfrm>
          <a:solidFill>
            <a:srgbClr val="00B050"/>
          </a:solidFill>
        </p:spPr>
        <p:txBody>
          <a:bodyPr>
            <a:normAutofit/>
          </a:bodyPr>
          <a:lstStyle/>
          <a:p>
            <a:pPr algn="l"/>
            <a:r>
              <a:rPr lang="en-US" altLang="ja-JP" sz="2800" b="1" dirty="0">
                <a:solidFill>
                  <a:srgbClr val="FFFFFF"/>
                </a:solidFill>
                <a:latin typeface="+mn-ea"/>
                <a:ea typeface="+mn-ea"/>
              </a:rPr>
              <a:t>2</a:t>
            </a:r>
            <a:r>
              <a:rPr lang="ja-JP" altLang="en-US" sz="2800" b="1" dirty="0">
                <a:solidFill>
                  <a:srgbClr val="FFFFFF"/>
                </a:solidFill>
                <a:latin typeface="+mn-ea"/>
                <a:ea typeface="+mn-ea"/>
              </a:rPr>
              <a:t>　県内の防災教育の状況</a:t>
            </a:r>
          </a:p>
        </p:txBody>
      </p:sp>
      <p:sp>
        <p:nvSpPr>
          <p:cNvPr id="6" name="スライド番号プレースホルダー 5"/>
          <p:cNvSpPr txBox="1">
            <a:spLocks/>
          </p:cNvSpPr>
          <p:nvPr/>
        </p:nvSpPr>
        <p:spPr>
          <a:xfrm>
            <a:off x="8604488" y="6525344"/>
            <a:ext cx="576024" cy="360000"/>
          </a:xfrm>
          <a:prstGeom prst="rect">
            <a:avLst/>
          </a:prstGeom>
        </p:spPr>
        <p:txBody>
          <a:bodyPr lIns="79740" tIns="39871" rIns="79740" bIns="39871"/>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3306B68E-78B5-4313-931A-F1782AFCFFE8}" type="slidenum">
              <a:rPr lang="en-US" altLang="ja-JP" smtClean="0">
                <a:solidFill>
                  <a:srgbClr val="000099"/>
                </a:solidFill>
                <a:latin typeface="Tahoma" panose="020B0604030504040204" pitchFamily="34" charset="0"/>
                <a:ea typeface="Tahoma" panose="020B0604030504040204" pitchFamily="34" charset="0"/>
                <a:cs typeface="Tahoma" panose="020B0604030504040204" pitchFamily="34" charset="0"/>
              </a:rPr>
              <a:pPr algn="r">
                <a:defRPr/>
              </a:pPr>
              <a:t>23</a:t>
            </a:fld>
            <a:endParaRPr lang="en-US" altLang="ja-JP" dirty="0">
              <a:solidFill>
                <a:srgbClr val="000099"/>
              </a:solidFill>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235" y="1357125"/>
            <a:ext cx="3287131" cy="4885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3372" y="1578116"/>
            <a:ext cx="2512701" cy="4224252"/>
          </a:xfrm>
          <a:prstGeom prst="rect">
            <a:avLst/>
          </a:prstGeom>
          <a:noFill/>
          <a:ln>
            <a:solidFill>
              <a:schemeClr val="tx1"/>
            </a:solidFill>
          </a:ln>
        </p:spPr>
      </p:pic>
      <p:sp>
        <p:nvSpPr>
          <p:cNvPr id="10" name="テキスト ボックス 11"/>
          <p:cNvSpPr txBox="1"/>
          <p:nvPr/>
        </p:nvSpPr>
        <p:spPr>
          <a:xfrm>
            <a:off x="4617721" y="5960897"/>
            <a:ext cx="4388123" cy="56444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400" kern="100" dirty="0">
                <a:effectLst/>
                <a:ea typeface="ＭＳ ゴシック"/>
                <a:cs typeface="Times New Roman"/>
              </a:rPr>
              <a:t>【地理院地図を活用した高等学校（地理）資料】</a:t>
            </a:r>
            <a:endParaRPr lang="ja-JP" sz="2800" kern="100" dirty="0">
              <a:effectLst/>
              <a:ea typeface="ＭＳ 明朝"/>
              <a:cs typeface="Times New Roman"/>
            </a:endParaRPr>
          </a:p>
        </p:txBody>
      </p:sp>
      <p:sp>
        <p:nvSpPr>
          <p:cNvPr id="8" name="テキスト ボックス 7"/>
          <p:cNvSpPr txBox="1"/>
          <p:nvPr/>
        </p:nvSpPr>
        <p:spPr>
          <a:xfrm>
            <a:off x="-16332" y="-32463"/>
            <a:ext cx="9144000" cy="742112"/>
          </a:xfrm>
          <a:prstGeom prst="rect">
            <a:avLst/>
          </a:prstGeom>
          <a:solidFill>
            <a:srgbClr val="009900"/>
          </a:solidFill>
        </p:spPr>
        <p:txBody>
          <a:bodyPr wrap="square" lIns="0" tIns="0" rIns="0" bIns="0" rtlCol="0" anchor="ctr" anchorCtr="0">
            <a:noAutofit/>
          </a:bodyPr>
          <a:lstStyle/>
          <a:p>
            <a:pPr fontAlgn="base">
              <a:lnSpc>
                <a:spcPct val="125000"/>
              </a:lnSpc>
              <a:spcBef>
                <a:spcPct val="0"/>
              </a:spcBef>
              <a:spcAft>
                <a:spcPct val="0"/>
              </a:spcAft>
            </a:pPr>
            <a:r>
              <a:rPr lang="ja-JP" altLang="en-US" sz="2500" b="1" dirty="0">
                <a:solidFill>
                  <a:schemeClr val="bg1"/>
                </a:solidFill>
                <a:latin typeface="HG丸ｺﾞｼｯｸM-PRO" panose="020F0600000000000000" pitchFamily="50" charset="-128"/>
                <a:ea typeface="HG丸ｺﾞｼｯｸM-PRO" panose="020F0600000000000000" pitchFamily="50" charset="-128"/>
              </a:rPr>
              <a:t>３　学校安全の充実のために　～学校安全の取組・安全教育～</a:t>
            </a:r>
          </a:p>
        </p:txBody>
      </p:sp>
    </p:spTree>
    <p:extLst>
      <p:ext uri="{BB962C8B-B14F-4D97-AF65-F5344CB8AC3E}">
        <p14:creationId xmlns:p14="http://schemas.microsoft.com/office/powerpoint/2010/main" val="29377488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線コネクタ 10"/>
          <p:cNvCxnSpPr/>
          <p:nvPr/>
        </p:nvCxnSpPr>
        <p:spPr>
          <a:xfrm flipH="1">
            <a:off x="7235825" y="5226050"/>
            <a:ext cx="1855788" cy="0"/>
          </a:xfrm>
          <a:prstGeom prst="line">
            <a:avLst/>
          </a:prstGeom>
          <a:ln w="2159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bwMode="auto">
          <a:xfrm>
            <a:off x="6985000" y="4508500"/>
            <a:ext cx="1908175" cy="1019175"/>
          </a:xfrm>
          <a:prstGeom prst="rect">
            <a:avLst/>
          </a:prstGeom>
          <a:noFill/>
          <a:ln>
            <a:noFill/>
          </a:ln>
          <a:effectLst>
            <a:outerShdw dist="107763" dir="2700000" algn="ctr" rotWithShape="0">
              <a:schemeClr val="bg1">
                <a:alpha val="50000"/>
              </a:schemeClr>
            </a:outerShdw>
          </a:effectLst>
        </p:spPr>
        <p:txBody>
          <a:bodyPr anchor="ctr"/>
          <a:lstStyle>
            <a:lvl1pPr algn="l" rtl="0" eaLnBrk="1" fontAlgn="base" hangingPunct="1">
              <a:spcBef>
                <a:spcPct val="0"/>
              </a:spcBef>
              <a:spcAft>
                <a:spcPct val="0"/>
              </a:spcAft>
              <a:defRPr kumimoji="1" sz="3600" b="1" i="1">
                <a:solidFill>
                  <a:srgbClr val="006699"/>
                </a:solidFill>
                <a:latin typeface="+mj-lt"/>
                <a:ea typeface="+mj-ea"/>
                <a:cs typeface="+mj-cs"/>
              </a:defRPr>
            </a:lvl1pPr>
            <a:lvl2pPr algn="l" rtl="0" eaLnBrk="1" fontAlgn="base" hangingPunct="1">
              <a:spcBef>
                <a:spcPct val="0"/>
              </a:spcBef>
              <a:spcAft>
                <a:spcPct val="0"/>
              </a:spcAft>
              <a:defRPr kumimoji="1" sz="3200" b="1" i="1">
                <a:solidFill>
                  <a:srgbClr val="006699"/>
                </a:solidFill>
                <a:latin typeface="ＭＳ Ｐゴシック" pitchFamily="50" charset="-128"/>
                <a:ea typeface="ＭＳ Ｐゴシック" pitchFamily="50" charset="-128"/>
              </a:defRPr>
            </a:lvl2pPr>
            <a:lvl3pPr algn="l" rtl="0" eaLnBrk="1" fontAlgn="base" hangingPunct="1">
              <a:spcBef>
                <a:spcPct val="0"/>
              </a:spcBef>
              <a:spcAft>
                <a:spcPct val="0"/>
              </a:spcAft>
              <a:defRPr kumimoji="1" sz="3200" b="1" i="1">
                <a:solidFill>
                  <a:srgbClr val="006699"/>
                </a:solidFill>
                <a:latin typeface="ＭＳ Ｐゴシック" pitchFamily="50" charset="-128"/>
                <a:ea typeface="ＭＳ Ｐゴシック" pitchFamily="50" charset="-128"/>
              </a:defRPr>
            </a:lvl3pPr>
            <a:lvl4pPr algn="l" rtl="0" eaLnBrk="1" fontAlgn="base" hangingPunct="1">
              <a:spcBef>
                <a:spcPct val="0"/>
              </a:spcBef>
              <a:spcAft>
                <a:spcPct val="0"/>
              </a:spcAft>
              <a:defRPr kumimoji="1" sz="3200" b="1" i="1">
                <a:solidFill>
                  <a:srgbClr val="006699"/>
                </a:solidFill>
                <a:latin typeface="ＭＳ Ｐゴシック" pitchFamily="50" charset="-128"/>
                <a:ea typeface="ＭＳ Ｐゴシック" pitchFamily="50" charset="-128"/>
              </a:defRPr>
            </a:lvl4pPr>
            <a:lvl5pPr algn="l" rtl="0" eaLnBrk="1" fontAlgn="base" hangingPunct="1">
              <a:spcBef>
                <a:spcPct val="0"/>
              </a:spcBef>
              <a:spcAft>
                <a:spcPct val="0"/>
              </a:spcAft>
              <a:defRPr kumimoji="1" sz="3200" b="1" i="1">
                <a:solidFill>
                  <a:srgbClr val="006699"/>
                </a:solidFill>
                <a:latin typeface="ＭＳ Ｐゴシック" pitchFamily="50" charset="-128"/>
                <a:ea typeface="ＭＳ Ｐゴシック" pitchFamily="50" charset="-128"/>
              </a:defRPr>
            </a:lvl5pPr>
            <a:lvl6pPr marL="457200" algn="l" rtl="0" eaLnBrk="1" fontAlgn="base" hangingPunct="1">
              <a:spcBef>
                <a:spcPct val="0"/>
              </a:spcBef>
              <a:spcAft>
                <a:spcPct val="0"/>
              </a:spcAft>
              <a:defRPr kumimoji="1" sz="3200" b="1" i="1">
                <a:solidFill>
                  <a:srgbClr val="006699"/>
                </a:solidFill>
                <a:latin typeface="ＭＳ Ｐゴシック" pitchFamily="50" charset="-128"/>
                <a:ea typeface="ＭＳ Ｐゴシック" pitchFamily="50" charset="-128"/>
              </a:defRPr>
            </a:lvl6pPr>
            <a:lvl7pPr marL="914400" algn="l" rtl="0" eaLnBrk="1" fontAlgn="base" hangingPunct="1">
              <a:spcBef>
                <a:spcPct val="0"/>
              </a:spcBef>
              <a:spcAft>
                <a:spcPct val="0"/>
              </a:spcAft>
              <a:defRPr kumimoji="1" sz="3200" b="1" i="1">
                <a:solidFill>
                  <a:srgbClr val="006699"/>
                </a:solidFill>
                <a:latin typeface="ＭＳ Ｐゴシック" pitchFamily="50" charset="-128"/>
                <a:ea typeface="ＭＳ Ｐゴシック" pitchFamily="50" charset="-128"/>
              </a:defRPr>
            </a:lvl7pPr>
            <a:lvl8pPr marL="1371600" algn="l" rtl="0" eaLnBrk="1" fontAlgn="base" hangingPunct="1">
              <a:spcBef>
                <a:spcPct val="0"/>
              </a:spcBef>
              <a:spcAft>
                <a:spcPct val="0"/>
              </a:spcAft>
              <a:defRPr kumimoji="1" sz="3200" b="1" i="1">
                <a:solidFill>
                  <a:srgbClr val="006699"/>
                </a:solidFill>
                <a:latin typeface="ＭＳ Ｐゴシック" pitchFamily="50" charset="-128"/>
                <a:ea typeface="ＭＳ Ｐゴシック" pitchFamily="50" charset="-128"/>
              </a:defRPr>
            </a:lvl8pPr>
            <a:lvl9pPr marL="1828800" algn="l" rtl="0" eaLnBrk="1" fontAlgn="base" hangingPunct="1">
              <a:spcBef>
                <a:spcPct val="0"/>
              </a:spcBef>
              <a:spcAft>
                <a:spcPct val="0"/>
              </a:spcAft>
              <a:defRPr kumimoji="1" sz="3200" b="1" i="1">
                <a:solidFill>
                  <a:srgbClr val="006699"/>
                </a:solidFill>
                <a:latin typeface="ＭＳ Ｐゴシック" pitchFamily="50" charset="-128"/>
                <a:ea typeface="ＭＳ Ｐゴシック" pitchFamily="50" charset="-128"/>
              </a:defRPr>
            </a:lvl9pPr>
          </a:lstStyle>
          <a:p>
            <a:pPr algn="r">
              <a:defRPr/>
            </a:pPr>
            <a:r>
              <a:rPr lang="ja-JP" altLang="en-US" kern="0" dirty="0">
                <a:latin typeface="HG丸ｺﾞｼｯｸM-PRO" panose="020F0600000000000000" pitchFamily="50" charset="-128"/>
                <a:ea typeface="HG丸ｺﾞｼｯｸM-PRO" panose="020F0600000000000000" pitchFamily="50" charset="-128"/>
              </a:rPr>
              <a:t>砂防課</a:t>
            </a:r>
          </a:p>
        </p:txBody>
      </p:sp>
      <p:cxnSp>
        <p:nvCxnSpPr>
          <p:cNvPr id="34" name="直線コネクタ 33"/>
          <p:cNvCxnSpPr/>
          <p:nvPr/>
        </p:nvCxnSpPr>
        <p:spPr>
          <a:xfrm flipH="1">
            <a:off x="5751513" y="4437063"/>
            <a:ext cx="2060575" cy="0"/>
          </a:xfrm>
          <a:prstGeom prst="line">
            <a:avLst/>
          </a:prstGeom>
          <a:ln w="2159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Rectangle 2"/>
          <p:cNvSpPr txBox="1">
            <a:spLocks noChangeArrowheads="1"/>
          </p:cNvSpPr>
          <p:nvPr/>
        </p:nvSpPr>
        <p:spPr bwMode="auto">
          <a:xfrm>
            <a:off x="5535613" y="3713163"/>
            <a:ext cx="2124075" cy="1019175"/>
          </a:xfrm>
          <a:prstGeom prst="rect">
            <a:avLst/>
          </a:prstGeom>
          <a:noFill/>
          <a:ln>
            <a:noFill/>
          </a:ln>
          <a:effectLst>
            <a:outerShdw dist="107763" dir="2700000" algn="ctr" rotWithShape="0">
              <a:schemeClr val="bg1">
                <a:alpha val="50000"/>
              </a:schemeClr>
            </a:outerShdw>
          </a:effectLst>
        </p:spPr>
        <p:txBody>
          <a:bodyPr anchor="ctr"/>
          <a:lstStyle>
            <a:lvl1pPr algn="l" rtl="0" eaLnBrk="1" fontAlgn="base" hangingPunct="1">
              <a:spcBef>
                <a:spcPct val="0"/>
              </a:spcBef>
              <a:spcAft>
                <a:spcPct val="0"/>
              </a:spcAft>
              <a:defRPr kumimoji="1" sz="3600" b="1" i="1">
                <a:solidFill>
                  <a:srgbClr val="006699"/>
                </a:solidFill>
                <a:latin typeface="+mj-lt"/>
                <a:ea typeface="+mj-ea"/>
                <a:cs typeface="+mj-cs"/>
              </a:defRPr>
            </a:lvl1pPr>
            <a:lvl2pPr algn="l" rtl="0" eaLnBrk="1" fontAlgn="base" hangingPunct="1">
              <a:spcBef>
                <a:spcPct val="0"/>
              </a:spcBef>
              <a:spcAft>
                <a:spcPct val="0"/>
              </a:spcAft>
              <a:defRPr kumimoji="1" sz="3200" b="1" i="1">
                <a:solidFill>
                  <a:srgbClr val="006699"/>
                </a:solidFill>
                <a:latin typeface="ＭＳ Ｐゴシック" pitchFamily="50" charset="-128"/>
                <a:ea typeface="ＭＳ Ｐゴシック" pitchFamily="50" charset="-128"/>
              </a:defRPr>
            </a:lvl2pPr>
            <a:lvl3pPr algn="l" rtl="0" eaLnBrk="1" fontAlgn="base" hangingPunct="1">
              <a:spcBef>
                <a:spcPct val="0"/>
              </a:spcBef>
              <a:spcAft>
                <a:spcPct val="0"/>
              </a:spcAft>
              <a:defRPr kumimoji="1" sz="3200" b="1" i="1">
                <a:solidFill>
                  <a:srgbClr val="006699"/>
                </a:solidFill>
                <a:latin typeface="ＭＳ Ｐゴシック" pitchFamily="50" charset="-128"/>
                <a:ea typeface="ＭＳ Ｐゴシック" pitchFamily="50" charset="-128"/>
              </a:defRPr>
            </a:lvl3pPr>
            <a:lvl4pPr algn="l" rtl="0" eaLnBrk="1" fontAlgn="base" hangingPunct="1">
              <a:spcBef>
                <a:spcPct val="0"/>
              </a:spcBef>
              <a:spcAft>
                <a:spcPct val="0"/>
              </a:spcAft>
              <a:defRPr kumimoji="1" sz="3200" b="1" i="1">
                <a:solidFill>
                  <a:srgbClr val="006699"/>
                </a:solidFill>
                <a:latin typeface="ＭＳ Ｐゴシック" pitchFamily="50" charset="-128"/>
                <a:ea typeface="ＭＳ Ｐゴシック" pitchFamily="50" charset="-128"/>
              </a:defRPr>
            </a:lvl4pPr>
            <a:lvl5pPr algn="l" rtl="0" eaLnBrk="1" fontAlgn="base" hangingPunct="1">
              <a:spcBef>
                <a:spcPct val="0"/>
              </a:spcBef>
              <a:spcAft>
                <a:spcPct val="0"/>
              </a:spcAft>
              <a:defRPr kumimoji="1" sz="3200" b="1" i="1">
                <a:solidFill>
                  <a:srgbClr val="006699"/>
                </a:solidFill>
                <a:latin typeface="ＭＳ Ｐゴシック" pitchFamily="50" charset="-128"/>
                <a:ea typeface="ＭＳ Ｐゴシック" pitchFamily="50" charset="-128"/>
              </a:defRPr>
            </a:lvl5pPr>
            <a:lvl6pPr marL="457200" algn="l" rtl="0" eaLnBrk="1" fontAlgn="base" hangingPunct="1">
              <a:spcBef>
                <a:spcPct val="0"/>
              </a:spcBef>
              <a:spcAft>
                <a:spcPct val="0"/>
              </a:spcAft>
              <a:defRPr kumimoji="1" sz="3200" b="1" i="1">
                <a:solidFill>
                  <a:srgbClr val="006699"/>
                </a:solidFill>
                <a:latin typeface="ＭＳ Ｐゴシック" pitchFamily="50" charset="-128"/>
                <a:ea typeface="ＭＳ Ｐゴシック" pitchFamily="50" charset="-128"/>
              </a:defRPr>
            </a:lvl6pPr>
            <a:lvl7pPr marL="914400" algn="l" rtl="0" eaLnBrk="1" fontAlgn="base" hangingPunct="1">
              <a:spcBef>
                <a:spcPct val="0"/>
              </a:spcBef>
              <a:spcAft>
                <a:spcPct val="0"/>
              </a:spcAft>
              <a:defRPr kumimoji="1" sz="3200" b="1" i="1">
                <a:solidFill>
                  <a:srgbClr val="006699"/>
                </a:solidFill>
                <a:latin typeface="ＭＳ Ｐゴシック" pitchFamily="50" charset="-128"/>
                <a:ea typeface="ＭＳ Ｐゴシック" pitchFamily="50" charset="-128"/>
              </a:defRPr>
            </a:lvl7pPr>
            <a:lvl8pPr marL="1371600" algn="l" rtl="0" eaLnBrk="1" fontAlgn="base" hangingPunct="1">
              <a:spcBef>
                <a:spcPct val="0"/>
              </a:spcBef>
              <a:spcAft>
                <a:spcPct val="0"/>
              </a:spcAft>
              <a:defRPr kumimoji="1" sz="3200" b="1" i="1">
                <a:solidFill>
                  <a:srgbClr val="006699"/>
                </a:solidFill>
                <a:latin typeface="ＭＳ Ｐゴシック" pitchFamily="50" charset="-128"/>
                <a:ea typeface="ＭＳ Ｐゴシック" pitchFamily="50" charset="-128"/>
              </a:defRPr>
            </a:lvl8pPr>
            <a:lvl9pPr marL="1828800" algn="l" rtl="0" eaLnBrk="1" fontAlgn="base" hangingPunct="1">
              <a:spcBef>
                <a:spcPct val="0"/>
              </a:spcBef>
              <a:spcAft>
                <a:spcPct val="0"/>
              </a:spcAft>
              <a:defRPr kumimoji="1" sz="3200" b="1" i="1">
                <a:solidFill>
                  <a:srgbClr val="006699"/>
                </a:solidFill>
                <a:latin typeface="ＭＳ Ｐゴシック" pitchFamily="50" charset="-128"/>
                <a:ea typeface="ＭＳ Ｐゴシック" pitchFamily="50" charset="-128"/>
              </a:defRPr>
            </a:lvl9pPr>
          </a:lstStyle>
          <a:p>
            <a:pPr algn="r">
              <a:defRPr/>
            </a:pPr>
            <a:r>
              <a:rPr lang="ja-JP" altLang="en-US" kern="0" dirty="0">
                <a:latin typeface="HG丸ｺﾞｼｯｸM-PRO" panose="020F0600000000000000" pitchFamily="50" charset="-128"/>
                <a:ea typeface="HG丸ｺﾞｼｯｸM-PRO" panose="020F0600000000000000" pitchFamily="50" charset="-128"/>
              </a:rPr>
              <a:t>広島県庁</a:t>
            </a:r>
          </a:p>
        </p:txBody>
      </p:sp>
      <p:pic>
        <p:nvPicPr>
          <p:cNvPr id="5" name="図 4"/>
          <p:cNvPicPr>
            <a:picLocks noChangeAspect="1"/>
          </p:cNvPicPr>
          <p:nvPr/>
        </p:nvPicPr>
        <p:blipFill rotWithShape="1">
          <a:blip r:embed="rId3"/>
          <a:srcRect l="53864"/>
          <a:stretch/>
        </p:blipFill>
        <p:spPr>
          <a:xfrm>
            <a:off x="179388" y="2930525"/>
            <a:ext cx="5230812" cy="3548063"/>
          </a:xfrm>
          <a:prstGeom prst="rect">
            <a:avLst/>
          </a:prstGeom>
          <a:ln w="73025" cmpd="thickThin">
            <a:solidFill>
              <a:schemeClr val="accent5">
                <a:lumMod val="50000"/>
              </a:schemeClr>
            </a:solidFill>
          </a:ln>
        </p:spPr>
      </p:pic>
      <p:cxnSp>
        <p:nvCxnSpPr>
          <p:cNvPr id="24" name="直線コネクタ 23"/>
          <p:cNvCxnSpPr/>
          <p:nvPr/>
        </p:nvCxnSpPr>
        <p:spPr>
          <a:xfrm flipH="1">
            <a:off x="495300" y="1412875"/>
            <a:ext cx="6237288" cy="0"/>
          </a:xfrm>
          <a:prstGeom prst="line">
            <a:avLst/>
          </a:prstGeom>
          <a:ln w="2159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080" name="タイトル 1"/>
          <p:cNvSpPr>
            <a:spLocks noGrp="1"/>
          </p:cNvSpPr>
          <p:nvPr>
            <p:ph type="ctrTitle" sz="quarter"/>
          </p:nvPr>
        </p:nvSpPr>
        <p:spPr>
          <a:xfrm>
            <a:off x="592138" y="485775"/>
            <a:ext cx="6067425" cy="1143000"/>
          </a:xfrm>
        </p:spPr>
        <p:txBody>
          <a:bodyPr/>
          <a:lstStyle/>
          <a:p>
            <a:r>
              <a:rPr lang="ja-JP" altLang="en-US" sz="4400" smtClean="0"/>
              <a:t>学校安全指導者講習会</a:t>
            </a:r>
          </a:p>
        </p:txBody>
      </p:sp>
      <p:sp>
        <p:nvSpPr>
          <p:cNvPr id="3081" name="テキスト ボックス 6"/>
          <p:cNvSpPr txBox="1">
            <a:spLocks noChangeArrowheads="1"/>
          </p:cNvSpPr>
          <p:nvPr/>
        </p:nvSpPr>
        <p:spPr bwMode="auto">
          <a:xfrm>
            <a:off x="827088" y="1989138"/>
            <a:ext cx="7480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3399"/>
              </a:buClr>
              <a:buFont typeface="Wingdings" pitchFamily="2" charset="2"/>
              <a:defRPr kumimoji="1" sz="2800">
                <a:solidFill>
                  <a:srgbClr val="4D4D4D"/>
                </a:solidFill>
                <a:latin typeface="ＭＳ Ｐゴシック" pitchFamily="50" charset="-128"/>
                <a:ea typeface="ＭＳ Ｐゴシック" pitchFamily="50" charset="-128"/>
              </a:defRPr>
            </a:lvl1pPr>
            <a:lvl2pPr marL="742950" indent="-285750">
              <a:spcBef>
                <a:spcPct val="20000"/>
              </a:spcBef>
              <a:buClr>
                <a:srgbClr val="3399FF"/>
              </a:buClr>
              <a:buFont typeface="Wingdings" pitchFamily="2" charset="2"/>
              <a:defRPr kumimoji="1" sz="2400">
                <a:solidFill>
                  <a:srgbClr val="4D4D4D"/>
                </a:solidFill>
                <a:latin typeface="ＭＳ Ｐゴシック" pitchFamily="50" charset="-128"/>
                <a:ea typeface="ＭＳ Ｐゴシック" pitchFamily="50" charset="-128"/>
              </a:defRPr>
            </a:lvl2pPr>
            <a:lvl3pPr marL="1143000" indent="-228600">
              <a:spcBef>
                <a:spcPct val="20000"/>
              </a:spcBef>
              <a:buClr>
                <a:srgbClr val="00FFFF"/>
              </a:buClr>
              <a:buFont typeface="Wingdings" pitchFamily="2" charset="2"/>
              <a:defRPr kumimoji="1" sz="2000">
                <a:solidFill>
                  <a:srgbClr val="4D4D4D"/>
                </a:solidFill>
                <a:latin typeface="ＭＳ Ｐゴシック" pitchFamily="50" charset="-128"/>
                <a:ea typeface="ＭＳ Ｐゴシック" pitchFamily="50" charset="-128"/>
              </a:defRPr>
            </a:lvl3pPr>
            <a:lvl4pPr marL="1600200" indent="-228600">
              <a:spcBef>
                <a:spcPct val="20000"/>
              </a:spcBef>
              <a:defRPr kumimoji="1">
                <a:solidFill>
                  <a:srgbClr val="4D4D4D"/>
                </a:solidFill>
                <a:latin typeface="ＭＳ Ｐゴシック" pitchFamily="50" charset="-128"/>
                <a:ea typeface="ＭＳ Ｐゴシック" pitchFamily="50" charset="-128"/>
              </a:defRPr>
            </a:lvl4pPr>
            <a:lvl5pPr marL="2057400" indent="-228600">
              <a:spcBef>
                <a:spcPct val="20000"/>
              </a:spcBef>
              <a:defRPr kumimoji="1" sz="1600">
                <a:solidFill>
                  <a:srgbClr val="4D4D4D"/>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defRPr kumimoji="1" sz="1600">
                <a:solidFill>
                  <a:srgbClr val="4D4D4D"/>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defRPr kumimoji="1" sz="1600">
                <a:solidFill>
                  <a:srgbClr val="4D4D4D"/>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defRPr kumimoji="1" sz="1600">
                <a:solidFill>
                  <a:srgbClr val="4D4D4D"/>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defRPr kumimoji="1" sz="1600">
                <a:solidFill>
                  <a:srgbClr val="4D4D4D"/>
                </a:solidFill>
                <a:latin typeface="ＭＳ Ｐゴシック" pitchFamily="50" charset="-128"/>
                <a:ea typeface="ＭＳ Ｐゴシック" pitchFamily="50" charset="-128"/>
              </a:defRPr>
            </a:lvl9pPr>
          </a:lstStyle>
          <a:p>
            <a:pPr eaLnBrk="0" fontAlgn="base" hangingPunct="0">
              <a:spcBef>
                <a:spcPct val="0"/>
              </a:spcBef>
              <a:spcAft>
                <a:spcPct val="0"/>
              </a:spcAft>
              <a:buClrTx/>
              <a:buFontTx/>
              <a:buNone/>
            </a:pPr>
            <a:r>
              <a:rPr lang="ja-JP" altLang="en-US" sz="2400" smtClean="0">
                <a:solidFill>
                  <a:srgbClr val="000000"/>
                </a:solidFill>
                <a:latin typeface="Times" pitchFamily="18" charset="0"/>
                <a:ea typeface="Osaka"/>
              </a:rPr>
              <a:t>小学生向け砂防出前講座資料をベースにポイントを解説</a:t>
            </a:r>
          </a:p>
        </p:txBody>
      </p:sp>
    </p:spTree>
    <p:extLst>
      <p:ext uri="{BB962C8B-B14F-4D97-AF65-F5344CB8AC3E}">
        <p14:creationId xmlns:p14="http://schemas.microsoft.com/office/powerpoint/2010/main" val="910058531"/>
      </p:ext>
    </p:extLst>
  </p:cSld>
  <p:clrMapOvr>
    <a:masterClrMapping/>
  </p:clrMapOvr>
  <p:transition spd="slow" advTm="4175"/>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457200" y="0"/>
            <a:ext cx="8229600"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mtClean="0"/>
              <a:t>呉昭和高等学校の取組</a:t>
            </a:r>
            <a:endParaRPr lang="ja-JP" altLang="en-US" dirty="0"/>
          </a:p>
        </p:txBody>
      </p:sp>
      <p:sp>
        <p:nvSpPr>
          <p:cNvPr id="5" name="テキスト ボックス 4"/>
          <p:cNvSpPr txBox="1"/>
          <p:nvPr/>
        </p:nvSpPr>
        <p:spPr>
          <a:xfrm>
            <a:off x="276176" y="836712"/>
            <a:ext cx="8616304" cy="1944216"/>
          </a:xfrm>
          <a:prstGeom prst="rect">
            <a:avLst/>
          </a:prstGeom>
          <a:noFill/>
        </p:spPr>
        <p:txBody>
          <a:bodyPr wrap="square" rtlCol="0">
            <a:noAutofit/>
          </a:bodyPr>
          <a:lstStyle/>
          <a:p>
            <a:pPr algn="r"/>
            <a:r>
              <a:rPr kumimoji="1" lang="ja-JP" altLang="en-US" dirty="0" smtClean="0"/>
              <a:t>　　　　（呉昭和高等学校「学校安全及び危機管理に係る考え方と具体的な</a:t>
            </a:r>
            <a:r>
              <a:rPr lang="ja-JP" altLang="en-US" dirty="0"/>
              <a:t>手立て</a:t>
            </a:r>
            <a:r>
              <a:rPr lang="ja-JP" altLang="en-US" dirty="0" smtClean="0"/>
              <a:t>」冊子「</a:t>
            </a:r>
            <a:r>
              <a:rPr lang="ja-JP" altLang="en-US" dirty="0"/>
              <a:t>はじめに」</a:t>
            </a:r>
            <a:r>
              <a:rPr lang="ja-JP" altLang="en-US" dirty="0" smtClean="0"/>
              <a:t>から抜粋</a:t>
            </a:r>
            <a:r>
              <a:rPr kumimoji="1" lang="ja-JP" altLang="en-US" dirty="0" smtClean="0"/>
              <a:t>）　</a:t>
            </a:r>
            <a:endParaRPr kumimoji="1" lang="en-US" altLang="ja-JP" dirty="0" smtClean="0"/>
          </a:p>
          <a:p>
            <a:r>
              <a:rPr kumimoji="1" lang="ja-JP" altLang="en-US" dirty="0" smtClean="0"/>
              <a:t>　</a:t>
            </a:r>
            <a:endParaRPr kumimoji="1" lang="ja-JP" altLang="en-US" dirty="0"/>
          </a:p>
        </p:txBody>
      </p:sp>
      <p:sp>
        <p:nvSpPr>
          <p:cNvPr id="7" name="コンテンツ プレースホルダー 6"/>
          <p:cNvSpPr>
            <a:spLocks noGrp="1"/>
          </p:cNvSpPr>
          <p:nvPr>
            <p:ph idx="1"/>
          </p:nvPr>
        </p:nvSpPr>
        <p:spPr>
          <a:xfrm>
            <a:off x="469528" y="1808820"/>
            <a:ext cx="8229600" cy="4525963"/>
          </a:xfrm>
          <a:ln>
            <a:solidFill>
              <a:schemeClr val="tx1"/>
            </a:solidFill>
          </a:ln>
        </p:spPr>
        <p:txBody>
          <a:bodyPr>
            <a:noAutofit/>
          </a:bodyPr>
          <a:lstStyle/>
          <a:p>
            <a:pPr marL="0" indent="0">
              <a:buNone/>
            </a:pPr>
            <a:r>
              <a:rPr lang="ja-JP" altLang="en-US" sz="1800" dirty="0">
                <a:latin typeface="ＭＳ 明朝" panose="02020609040205080304" pitchFamily="17" charset="-128"/>
                <a:ea typeface="ＭＳ 明朝" panose="02020609040205080304" pitchFamily="17" charset="-128"/>
              </a:rPr>
              <a:t>　</a:t>
            </a:r>
            <a:r>
              <a:rPr lang="ja-JP" altLang="en-US" sz="1800" dirty="0" smtClean="0">
                <a:latin typeface="ＭＳ 明朝" panose="02020609040205080304" pitchFamily="17" charset="-128"/>
                <a:ea typeface="ＭＳ 明朝" panose="02020609040205080304" pitchFamily="17" charset="-128"/>
              </a:rPr>
              <a:t>近年，予見不能な衝撃的な事件や地震等による自然災害により全国各地で尊い人命が失われた被害も多発し，また，学校内外において事件や事故が頻発し，生徒が安全に安心して日常生活を送ることができない状況にあります。</a:t>
            </a:r>
            <a:endParaRPr lang="en-US" altLang="ja-JP" sz="1800" dirty="0" smtClean="0">
              <a:latin typeface="ＭＳ 明朝" panose="02020609040205080304" pitchFamily="17" charset="-128"/>
              <a:ea typeface="ＭＳ 明朝" panose="02020609040205080304" pitchFamily="17" charset="-128"/>
            </a:endParaRPr>
          </a:p>
          <a:p>
            <a:pPr marL="0" indent="0">
              <a:buNone/>
            </a:pPr>
            <a:r>
              <a:rPr lang="ja-JP" altLang="en-US" sz="1800" dirty="0">
                <a:latin typeface="ＭＳ 明朝" panose="02020609040205080304" pitchFamily="17" charset="-128"/>
                <a:ea typeface="ＭＳ 明朝" panose="02020609040205080304" pitchFamily="17" charset="-128"/>
              </a:rPr>
              <a:t>　</a:t>
            </a:r>
            <a:r>
              <a:rPr lang="ja-JP" altLang="en-US" sz="1800" dirty="0" smtClean="0">
                <a:latin typeface="ＭＳ 明朝" panose="02020609040205080304" pitchFamily="17" charset="-128"/>
                <a:ea typeface="ＭＳ 明朝" panose="02020609040205080304" pitchFamily="17" charset="-128"/>
              </a:rPr>
              <a:t>このような状況を踏まえ，学校内外の事件・事故・災害等の様々な危機を未然に防止することや，発生時には迅速で適切な対応策を講じ，被害や損失を最小限にとどめ，二次的な被害が発生しないようにするとともに，再発を防止すること等を目的として，従来の個別に対応していた緊急時対応を発展させ，危機管理マニュアルとして整理統合することとしました。</a:t>
            </a:r>
            <a:endParaRPr lang="en-US" altLang="ja-JP" sz="1800" dirty="0" smtClean="0">
              <a:latin typeface="ＭＳ 明朝" panose="02020609040205080304" pitchFamily="17" charset="-128"/>
              <a:ea typeface="ＭＳ 明朝" panose="02020609040205080304" pitchFamily="17" charset="-128"/>
            </a:endParaRPr>
          </a:p>
          <a:p>
            <a:pPr marL="0" indent="0">
              <a:buNone/>
            </a:pPr>
            <a:r>
              <a:rPr lang="ja-JP" altLang="en-US" sz="1800" dirty="0">
                <a:latin typeface="ＭＳ 明朝" panose="02020609040205080304" pitchFamily="17" charset="-128"/>
                <a:ea typeface="ＭＳ 明朝" panose="02020609040205080304" pitchFamily="17" charset="-128"/>
              </a:rPr>
              <a:t>　</a:t>
            </a:r>
            <a:r>
              <a:rPr lang="ja-JP" altLang="en-US" sz="1800" dirty="0" smtClean="0">
                <a:latin typeface="ＭＳ 明朝" panose="02020609040205080304" pitchFamily="17" charset="-128"/>
                <a:ea typeface="ＭＳ 明朝" panose="02020609040205080304" pitchFamily="17" charset="-128"/>
              </a:rPr>
              <a:t>この冊子は，できるだけ具体的に，学校安全及び危機管理に係る考え方と具体的手立てについて，緊急時における各メンバーの行動指針や行動計画，地域社会やマスコミ等への対応指針等の行動手順を事前に計画し，示したものです。</a:t>
            </a:r>
            <a:endParaRPr lang="en-US" altLang="ja-JP" sz="1800" dirty="0" smtClean="0">
              <a:latin typeface="ＭＳ 明朝" panose="02020609040205080304" pitchFamily="17" charset="-128"/>
              <a:ea typeface="ＭＳ 明朝" panose="02020609040205080304" pitchFamily="17" charset="-128"/>
            </a:endParaRPr>
          </a:p>
          <a:p>
            <a:pPr marL="0" indent="0">
              <a:buNone/>
            </a:pPr>
            <a:r>
              <a:rPr lang="ja-JP" altLang="en-US" sz="1800" dirty="0">
                <a:latin typeface="ＭＳ 明朝" panose="02020609040205080304" pitchFamily="17" charset="-128"/>
                <a:ea typeface="ＭＳ 明朝" panose="02020609040205080304" pitchFamily="17" charset="-128"/>
              </a:rPr>
              <a:t>　</a:t>
            </a:r>
            <a:r>
              <a:rPr lang="ja-JP" altLang="en-US" sz="1800" dirty="0" smtClean="0">
                <a:latin typeface="ＭＳ 明朝" panose="02020609040205080304" pitchFamily="17" charset="-128"/>
                <a:ea typeface="ＭＳ 明朝" panose="02020609040205080304" pitchFamily="17" charset="-128"/>
              </a:rPr>
              <a:t>作成に当たっては，関連部署の先生方に多大な協力をいただきました。しかしながら，完璧なものができたとは考えておりません。まずは，現状を考えるたたき台として作成しました。今後は，更に充実した内容に改定していくことが必要になってきます。ご協力をお願いいたします。</a:t>
            </a:r>
            <a:endParaRPr lang="en-US" altLang="ja-JP" sz="1800" dirty="0" smtClean="0">
              <a:latin typeface="ＭＳ 明朝" panose="02020609040205080304" pitchFamily="17" charset="-128"/>
              <a:ea typeface="ＭＳ 明朝" panose="02020609040205080304" pitchFamily="17" charset="-128"/>
            </a:endParaRPr>
          </a:p>
          <a:p>
            <a:pPr marL="0" indent="0">
              <a:buNone/>
            </a:pPr>
            <a:r>
              <a:rPr kumimoji="1" lang="ja-JP" altLang="en-US" sz="1800" dirty="0" smtClean="0">
                <a:latin typeface="ＭＳ 明朝" panose="02020609040205080304" pitchFamily="17" charset="-128"/>
                <a:ea typeface="ＭＳ 明朝" panose="02020609040205080304" pitchFamily="17" charset="-128"/>
              </a:rPr>
              <a:t>　</a:t>
            </a:r>
            <a:endParaRPr kumimoji="1" lang="ja-JP" altLang="en-US" sz="18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657698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908720"/>
          </a:xfrm>
        </p:spPr>
        <p:txBody>
          <a:bodyPr/>
          <a:lstStyle/>
          <a:p>
            <a:r>
              <a:rPr kumimoji="1" lang="ja-JP" altLang="en-US" dirty="0" smtClean="0"/>
              <a:t>世羅高等学校の避難訓練</a:t>
            </a:r>
            <a:endParaRPr kumimoji="1" lang="ja-JP" altLang="en-US" dirty="0"/>
          </a:p>
        </p:txBody>
      </p:sp>
      <p:sp>
        <p:nvSpPr>
          <p:cNvPr id="3" name="コンテンツ プレースホルダー 2"/>
          <p:cNvSpPr>
            <a:spLocks noGrp="1"/>
          </p:cNvSpPr>
          <p:nvPr>
            <p:ph idx="1"/>
          </p:nvPr>
        </p:nvSpPr>
        <p:spPr>
          <a:xfrm>
            <a:off x="251520" y="6423978"/>
            <a:ext cx="8867395" cy="414550"/>
          </a:xfrm>
        </p:spPr>
        <p:txBody>
          <a:bodyPr>
            <a:normAutofit fontScale="77500" lnSpcReduction="20000"/>
          </a:bodyPr>
          <a:lstStyle/>
          <a:p>
            <a:pPr marL="0" indent="0">
              <a:buNone/>
            </a:pPr>
            <a:r>
              <a:rPr lang="en-US" altLang="ja-JP" dirty="0"/>
              <a:t>http://www.sera-h.hiroshima-c.ed.jp/pdf/R21119hinankunren.pdf</a:t>
            </a:r>
            <a:endParaRPr kumimoji="1" lang="ja-JP" alt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8785" b="393"/>
          <a:stretch/>
        </p:blipFill>
        <p:spPr bwMode="auto">
          <a:xfrm>
            <a:off x="4427984" y="3429000"/>
            <a:ext cx="4860032" cy="2825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0872" b="41188"/>
          <a:stretch/>
        </p:blipFill>
        <p:spPr bwMode="auto">
          <a:xfrm>
            <a:off x="-93550" y="3140968"/>
            <a:ext cx="4665550" cy="2521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276176" y="836712"/>
            <a:ext cx="8352928" cy="1944216"/>
          </a:xfrm>
          <a:prstGeom prst="rect">
            <a:avLst/>
          </a:prstGeom>
          <a:noFill/>
        </p:spPr>
        <p:txBody>
          <a:bodyPr wrap="square" rtlCol="0">
            <a:noAutofit/>
          </a:bodyPr>
          <a:lstStyle/>
          <a:p>
            <a:pPr algn="r"/>
            <a:r>
              <a:rPr kumimoji="1" lang="ja-JP" altLang="en-US" dirty="0" smtClean="0"/>
              <a:t>（世羅高等学校ＨＰから引用）　</a:t>
            </a:r>
            <a:endParaRPr kumimoji="1" lang="en-US" altLang="ja-JP" dirty="0" smtClean="0"/>
          </a:p>
          <a:p>
            <a:r>
              <a:rPr kumimoji="1" lang="ja-JP" altLang="en-US" dirty="0" smtClean="0"/>
              <a:t>　今年度の避難訓練は，新型コロナウイルス感染拡大防止の観点から三密をさけるため，「紙上訓練」の形式で行いました。</a:t>
            </a:r>
            <a:endParaRPr kumimoji="1" lang="en-US" altLang="ja-JP" dirty="0" smtClean="0"/>
          </a:p>
          <a:p>
            <a:r>
              <a:rPr lang="ja-JP" altLang="en-US" dirty="0"/>
              <a:t>　</a:t>
            </a:r>
            <a:r>
              <a:rPr lang="ja-JP" altLang="en-US" dirty="0" smtClean="0"/>
              <a:t>地震や火災などの災害に際し，安全に避難できるよう避難場所の確認と正しい避難経路について，自ら判断し，主体的に行動できる力を身につけ，防災意識を高めることを目的としました。</a:t>
            </a:r>
            <a:endParaRPr lang="en-US" altLang="ja-JP" dirty="0" smtClean="0"/>
          </a:p>
          <a:p>
            <a:r>
              <a:rPr kumimoji="1" lang="ja-JP" altLang="en-US" dirty="0"/>
              <a:t>　</a:t>
            </a:r>
            <a:r>
              <a:rPr kumimoji="1" lang="ja-JP" altLang="en-US" dirty="0" smtClean="0"/>
              <a:t>各クラスで，火元に応じて生徒各々がどう避難するのが良いのかを考え，その避難経路を選択した理由をグループで話し合い，全体で発表し共有することで充実した避難訓練になりました。</a:t>
            </a:r>
            <a:endParaRPr kumimoji="1" lang="en-US" altLang="ja-JP" dirty="0" smtClean="0"/>
          </a:p>
          <a:p>
            <a:endParaRPr kumimoji="1" lang="ja-JP" altLang="en-US" dirty="0"/>
          </a:p>
        </p:txBody>
      </p:sp>
    </p:spTree>
    <p:extLst>
      <p:ext uri="{BB962C8B-B14F-4D97-AF65-F5344CB8AC3E}">
        <p14:creationId xmlns:p14="http://schemas.microsoft.com/office/powerpoint/2010/main" val="4289935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95CF9EA-EA6A-48BE-A25C-EA8DC8519776}"/>
              </a:ext>
            </a:extLst>
          </p:cNvPr>
          <p:cNvSpPr>
            <a:spLocks noGrp="1"/>
          </p:cNvSpPr>
          <p:nvPr>
            <p:ph type="title"/>
          </p:nvPr>
        </p:nvSpPr>
        <p:spPr/>
        <p:txBody>
          <a:bodyPr>
            <a:normAutofit fontScale="90000"/>
          </a:bodyPr>
          <a:lstStyle/>
          <a:p>
            <a:r>
              <a:rPr kumimoji="1" lang="ja-JP" altLang="en-US" dirty="0"/>
              <a:t>学校安全に係る基本的な考え方①</a:t>
            </a:r>
          </a:p>
        </p:txBody>
      </p:sp>
      <p:sp>
        <p:nvSpPr>
          <p:cNvPr id="3" name="コンテンツ プレースホルダー 2">
            <a:extLst>
              <a:ext uri="{FF2B5EF4-FFF2-40B4-BE49-F238E27FC236}">
                <a16:creationId xmlns="" xmlns:a16="http://schemas.microsoft.com/office/drawing/2014/main" id="{DF7DB149-9E2E-4E3D-884D-D5EFBE77A7F0}"/>
              </a:ext>
            </a:extLst>
          </p:cNvPr>
          <p:cNvSpPr>
            <a:spLocks noGrp="1"/>
          </p:cNvSpPr>
          <p:nvPr>
            <p:ph idx="1"/>
          </p:nvPr>
        </p:nvSpPr>
        <p:spPr>
          <a:xfrm>
            <a:off x="251520" y="4293096"/>
            <a:ext cx="8784976" cy="1069579"/>
          </a:xfrm>
        </p:spPr>
        <p:txBody>
          <a:bodyPr>
            <a:noAutofit/>
          </a:bodyPr>
          <a:lstStyle/>
          <a:p>
            <a:pPr marL="0" indent="0">
              <a:buNone/>
            </a:pPr>
            <a:r>
              <a:rPr lang="ja-JP" altLang="en-US" dirty="0"/>
              <a:t>　　　</a:t>
            </a:r>
            <a:endParaRPr kumimoji="1" lang="ja-JP" altLang="en-US" dirty="0"/>
          </a:p>
        </p:txBody>
      </p:sp>
      <p:sp>
        <p:nvSpPr>
          <p:cNvPr id="4" name="正方形/長方形 3"/>
          <p:cNvSpPr/>
          <p:nvPr/>
        </p:nvSpPr>
        <p:spPr>
          <a:xfrm>
            <a:off x="1043608" y="2132856"/>
            <a:ext cx="2337499"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ja-JP" altLang="en-US" sz="3600" dirty="0"/>
              <a:t>学校保健　</a:t>
            </a:r>
          </a:p>
        </p:txBody>
      </p:sp>
      <p:sp>
        <p:nvSpPr>
          <p:cNvPr id="5" name="正方形/長方形 4"/>
          <p:cNvSpPr/>
          <p:nvPr/>
        </p:nvSpPr>
        <p:spPr>
          <a:xfrm>
            <a:off x="3778270" y="2132856"/>
            <a:ext cx="2031325"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ja-JP" altLang="en-US" sz="3600" dirty="0"/>
              <a:t>学校給食</a:t>
            </a:r>
          </a:p>
        </p:txBody>
      </p:sp>
      <p:sp>
        <p:nvSpPr>
          <p:cNvPr id="6" name="正方形/長方形 5"/>
          <p:cNvSpPr/>
          <p:nvPr/>
        </p:nvSpPr>
        <p:spPr>
          <a:xfrm>
            <a:off x="6300192" y="2132856"/>
            <a:ext cx="2031325"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ja-JP" altLang="en-US" sz="3600" dirty="0"/>
              <a:t>学校安全</a:t>
            </a:r>
            <a:endParaRPr lang="en-US" altLang="ja-JP" sz="3600" dirty="0"/>
          </a:p>
        </p:txBody>
      </p:sp>
      <p:sp>
        <p:nvSpPr>
          <p:cNvPr id="7" name="正方形/長方形 6"/>
          <p:cNvSpPr/>
          <p:nvPr/>
        </p:nvSpPr>
        <p:spPr>
          <a:xfrm>
            <a:off x="130537" y="4005063"/>
            <a:ext cx="1826141" cy="58477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ja-JP" altLang="en-US" sz="3200" dirty="0"/>
              <a:t>生活安全</a:t>
            </a:r>
          </a:p>
        </p:txBody>
      </p:sp>
      <p:sp>
        <p:nvSpPr>
          <p:cNvPr id="8" name="正方形/長方形 7"/>
          <p:cNvSpPr/>
          <p:nvPr/>
        </p:nvSpPr>
        <p:spPr>
          <a:xfrm>
            <a:off x="2109776" y="4004184"/>
            <a:ext cx="1826141" cy="58477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ja-JP" altLang="en-US" sz="3200" dirty="0"/>
              <a:t>交通安全</a:t>
            </a:r>
          </a:p>
        </p:txBody>
      </p:sp>
      <p:sp>
        <p:nvSpPr>
          <p:cNvPr id="9" name="正方形/長方形 8"/>
          <p:cNvSpPr/>
          <p:nvPr/>
        </p:nvSpPr>
        <p:spPr>
          <a:xfrm>
            <a:off x="4092536" y="4003305"/>
            <a:ext cx="1826141" cy="58477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ja-JP" altLang="en-US" sz="3200" dirty="0"/>
              <a:t>災害安全</a:t>
            </a:r>
          </a:p>
        </p:txBody>
      </p:sp>
      <p:sp>
        <p:nvSpPr>
          <p:cNvPr id="10" name="正方形/長方形 9"/>
          <p:cNvSpPr/>
          <p:nvPr/>
        </p:nvSpPr>
        <p:spPr>
          <a:xfrm>
            <a:off x="6103182" y="4005063"/>
            <a:ext cx="2985113" cy="107721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ja-JP" altLang="en-US" sz="3200" dirty="0" smtClean="0"/>
              <a:t>その他</a:t>
            </a:r>
            <a:endParaRPr lang="en-US" altLang="ja-JP" sz="3200" dirty="0" smtClean="0"/>
          </a:p>
          <a:p>
            <a:r>
              <a:rPr lang="ja-JP" altLang="en-US" sz="3200" dirty="0" smtClean="0"/>
              <a:t>新た</a:t>
            </a:r>
            <a:r>
              <a:rPr lang="ja-JP" altLang="en-US" sz="3200" dirty="0"/>
              <a:t>な危機事象</a:t>
            </a:r>
          </a:p>
        </p:txBody>
      </p:sp>
      <p:sp>
        <p:nvSpPr>
          <p:cNvPr id="11" name="正方形/長方形 10"/>
          <p:cNvSpPr/>
          <p:nvPr/>
        </p:nvSpPr>
        <p:spPr>
          <a:xfrm>
            <a:off x="611560" y="1378802"/>
            <a:ext cx="8136904" cy="1906182"/>
          </a:xfrm>
          <a:prstGeom prst="rect">
            <a:avLst/>
          </a:prstGeom>
          <a:noFill/>
        </p:spPr>
        <p:style>
          <a:lnRef idx="2">
            <a:schemeClr val="accent3"/>
          </a:lnRef>
          <a:fillRef idx="1">
            <a:schemeClr val="lt1"/>
          </a:fillRef>
          <a:effectRef idx="0">
            <a:schemeClr val="accent3"/>
          </a:effectRef>
          <a:fontRef idx="minor">
            <a:schemeClr val="dk1"/>
          </a:fontRef>
        </p:style>
        <p:txBody>
          <a:bodyPr wrap="square">
            <a:noAutofit/>
          </a:bodyPr>
          <a:lstStyle/>
          <a:p>
            <a:r>
              <a:rPr lang="ja-JP" altLang="en-US" sz="3200" dirty="0" smtClean="0"/>
              <a:t>学校健康</a:t>
            </a:r>
            <a:r>
              <a:rPr lang="ja-JP" altLang="en-US" sz="3200" dirty="0"/>
              <a:t>教育</a:t>
            </a:r>
            <a:endParaRPr lang="en-US" altLang="ja-JP" sz="3200" dirty="0" smtClean="0"/>
          </a:p>
        </p:txBody>
      </p:sp>
      <p:sp>
        <p:nvSpPr>
          <p:cNvPr id="12" name="正方形/長方形 11"/>
          <p:cNvSpPr/>
          <p:nvPr/>
        </p:nvSpPr>
        <p:spPr>
          <a:xfrm>
            <a:off x="1487645" y="5445223"/>
            <a:ext cx="5964675"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ja-JP" altLang="ja-JP" sz="3600" dirty="0"/>
              <a:t>３つの</a:t>
            </a:r>
            <a:r>
              <a:rPr lang="ja-JP" altLang="ja-JP" sz="3600" dirty="0" smtClean="0"/>
              <a:t>領域</a:t>
            </a:r>
            <a:r>
              <a:rPr lang="ja-JP" altLang="en-US" sz="3600" dirty="0" smtClean="0"/>
              <a:t>　と　</a:t>
            </a:r>
            <a:r>
              <a:rPr lang="ja-JP" altLang="en-US" sz="2800" dirty="0" smtClean="0"/>
              <a:t>新たな危機事象</a:t>
            </a:r>
            <a:r>
              <a:rPr lang="ja-JP" altLang="en-US" sz="3600" dirty="0"/>
              <a:t>　</a:t>
            </a:r>
          </a:p>
        </p:txBody>
      </p:sp>
    </p:spTree>
    <p:extLst>
      <p:ext uri="{BB962C8B-B14F-4D97-AF65-F5344CB8AC3E}">
        <p14:creationId xmlns:p14="http://schemas.microsoft.com/office/powerpoint/2010/main" val="3303454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95CF9EA-EA6A-48BE-A25C-EA8DC8519776}"/>
              </a:ext>
            </a:extLst>
          </p:cNvPr>
          <p:cNvSpPr>
            <a:spLocks noGrp="1"/>
          </p:cNvSpPr>
          <p:nvPr>
            <p:ph type="title"/>
          </p:nvPr>
        </p:nvSpPr>
        <p:spPr/>
        <p:txBody>
          <a:bodyPr>
            <a:normAutofit fontScale="90000"/>
          </a:bodyPr>
          <a:lstStyle/>
          <a:p>
            <a:r>
              <a:rPr kumimoji="1" lang="ja-JP" altLang="en-US" dirty="0"/>
              <a:t>学校安全に係る基本的な考え方②</a:t>
            </a:r>
          </a:p>
        </p:txBody>
      </p:sp>
      <p:sp>
        <p:nvSpPr>
          <p:cNvPr id="3" name="コンテンツ プレースホルダー 2">
            <a:extLst>
              <a:ext uri="{FF2B5EF4-FFF2-40B4-BE49-F238E27FC236}">
                <a16:creationId xmlns="" xmlns:a16="http://schemas.microsoft.com/office/drawing/2014/main" id="{DF7DB149-9E2E-4E3D-884D-D5EFBE77A7F0}"/>
              </a:ext>
            </a:extLst>
          </p:cNvPr>
          <p:cNvSpPr>
            <a:spLocks noGrp="1"/>
          </p:cNvSpPr>
          <p:nvPr>
            <p:ph idx="1"/>
          </p:nvPr>
        </p:nvSpPr>
        <p:spPr>
          <a:xfrm>
            <a:off x="457200" y="1600201"/>
            <a:ext cx="8229600" cy="4925143"/>
          </a:xfrm>
        </p:spPr>
        <p:txBody>
          <a:bodyPr>
            <a:normAutofit/>
          </a:bodyPr>
          <a:lstStyle/>
          <a:p>
            <a:pPr marL="0" indent="0">
              <a:buNone/>
            </a:pPr>
            <a:endParaRPr lang="en-US" altLang="ja-JP" dirty="0"/>
          </a:p>
          <a:p>
            <a:pPr marL="0" indent="0">
              <a:buNone/>
            </a:pPr>
            <a:r>
              <a:rPr kumimoji="1" lang="ja-JP" altLang="en-US" dirty="0"/>
              <a:t>　</a:t>
            </a:r>
            <a:endParaRPr kumimoji="1" lang="en-US" altLang="ja-JP" dirty="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r>
              <a:rPr kumimoji="1" lang="ja-JP" altLang="en-US" dirty="0"/>
              <a:t>組織活動を円滑に進めるためのポイント</a:t>
            </a:r>
            <a:endParaRPr kumimoji="1" lang="en-US" altLang="ja-JP" dirty="0"/>
          </a:p>
          <a:p>
            <a:pPr marL="0" indent="0">
              <a:buNone/>
            </a:pPr>
            <a:r>
              <a:rPr lang="ja-JP" altLang="en-US" dirty="0"/>
              <a:t>・教職員の役割分担と研修</a:t>
            </a:r>
            <a:endParaRPr lang="en-US" altLang="ja-JP" dirty="0"/>
          </a:p>
          <a:p>
            <a:pPr marL="0" indent="0">
              <a:buNone/>
            </a:pPr>
            <a:r>
              <a:rPr kumimoji="1" lang="ja-JP" altLang="en-US" dirty="0"/>
              <a:t>・家庭及び地域社会との密接な連携</a:t>
            </a:r>
            <a:endParaRPr kumimoji="1" lang="en-US" altLang="ja-JP"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333" t="20014" r="33291" b="39625"/>
          <a:stretch/>
        </p:blipFill>
        <p:spPr bwMode="auto">
          <a:xfrm>
            <a:off x="2496457" y="1132114"/>
            <a:ext cx="3933372" cy="3091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3743062" y="1103468"/>
            <a:ext cx="1332993" cy="597340"/>
          </a:xfrm>
          <a:prstGeom prst="rect">
            <a:avLst/>
          </a:prstGeom>
          <a:solidFill>
            <a:schemeClr val="bg1"/>
          </a:solidFill>
        </p:spPr>
        <p:txBody>
          <a:bodyPr wrap="square" rtlCol="0">
            <a:spAutoFit/>
          </a:bodyPr>
          <a:lstStyle/>
          <a:p>
            <a:endParaRPr kumimoji="1" lang="ja-JP" altLang="en-US" dirty="0"/>
          </a:p>
        </p:txBody>
      </p:sp>
      <p:sp>
        <p:nvSpPr>
          <p:cNvPr id="6" name="テキスト ボックス 5"/>
          <p:cNvSpPr txBox="1"/>
          <p:nvPr/>
        </p:nvSpPr>
        <p:spPr>
          <a:xfrm>
            <a:off x="3826204" y="2996951"/>
            <a:ext cx="1249852" cy="1226705"/>
          </a:xfrm>
          <a:prstGeom prst="rect">
            <a:avLst/>
          </a:prstGeom>
          <a:solidFill>
            <a:schemeClr val="bg1"/>
          </a:solidFill>
        </p:spPr>
        <p:txBody>
          <a:bodyPr wrap="square" rtlCol="0">
            <a:spAutoFit/>
          </a:bodyPr>
          <a:lstStyle/>
          <a:p>
            <a:endParaRPr kumimoji="1" lang="ja-JP" altLang="en-US" dirty="0"/>
          </a:p>
        </p:txBody>
      </p:sp>
    </p:spTree>
    <p:extLst>
      <p:ext uri="{BB962C8B-B14F-4D97-AF65-F5344CB8AC3E}">
        <p14:creationId xmlns:p14="http://schemas.microsoft.com/office/powerpoint/2010/main" val="1836288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73577"/>
            <a:ext cx="7772400" cy="1470025"/>
          </a:xfrm>
        </p:spPr>
        <p:txBody>
          <a:bodyPr/>
          <a:lstStyle/>
          <a:p>
            <a:r>
              <a:rPr kumimoji="1" lang="ja-JP" altLang="en-US" dirty="0"/>
              <a:t>安全の考え方</a:t>
            </a:r>
          </a:p>
        </p:txBody>
      </p:sp>
      <p:sp>
        <p:nvSpPr>
          <p:cNvPr id="3" name="サブタイトル 2"/>
          <p:cNvSpPr>
            <a:spLocks noGrp="1"/>
          </p:cNvSpPr>
          <p:nvPr>
            <p:ph type="subTitle" idx="1"/>
          </p:nvPr>
        </p:nvSpPr>
        <p:spPr>
          <a:xfrm>
            <a:off x="637848" y="1183340"/>
            <a:ext cx="7848872" cy="3905645"/>
          </a:xfrm>
          <a:ln>
            <a:solidFill>
              <a:schemeClr val="tx1"/>
            </a:solidFill>
          </a:ln>
        </p:spPr>
        <p:txBody>
          <a:bodyPr/>
          <a:lstStyle/>
          <a:p>
            <a:pPr algn="l"/>
            <a:r>
              <a:rPr lang="ja-JP" altLang="en-US" dirty="0"/>
              <a:t>　</a:t>
            </a:r>
            <a:r>
              <a:rPr lang="ja-JP" altLang="en-US" dirty="0">
                <a:solidFill>
                  <a:schemeClr val="tx1"/>
                </a:solidFill>
              </a:rPr>
              <a:t>安全</a:t>
            </a:r>
            <a:endParaRPr kumimoji="1" lang="ja-JP" altLang="en-US" dirty="0">
              <a:solidFill>
                <a:schemeClr val="tx1"/>
              </a:solidFill>
            </a:endParaRPr>
          </a:p>
        </p:txBody>
      </p:sp>
      <p:sp>
        <p:nvSpPr>
          <p:cNvPr id="5" name="円/楕円 4"/>
          <p:cNvSpPr/>
          <p:nvPr/>
        </p:nvSpPr>
        <p:spPr>
          <a:xfrm>
            <a:off x="2735992" y="2717501"/>
            <a:ext cx="3672408" cy="14733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t>危険・危機</a:t>
            </a:r>
            <a:endParaRPr lang="ja-JP" altLang="en-US" dirty="0"/>
          </a:p>
        </p:txBody>
      </p:sp>
      <p:grpSp>
        <p:nvGrpSpPr>
          <p:cNvPr id="7" name="グループ化 6"/>
          <p:cNvGrpSpPr/>
          <p:nvPr/>
        </p:nvGrpSpPr>
        <p:grpSpPr>
          <a:xfrm>
            <a:off x="3131840" y="5008992"/>
            <a:ext cx="5328592" cy="886454"/>
            <a:chOff x="3131840" y="5744304"/>
            <a:chExt cx="5328592" cy="886454"/>
          </a:xfrm>
        </p:grpSpPr>
        <p:sp>
          <p:nvSpPr>
            <p:cNvPr id="4" name="正方形/長方形 3"/>
            <p:cNvSpPr/>
            <p:nvPr/>
          </p:nvSpPr>
          <p:spPr>
            <a:xfrm>
              <a:off x="3131840" y="6107538"/>
              <a:ext cx="5328592" cy="523220"/>
            </a:xfrm>
            <a:prstGeom prst="rect">
              <a:avLst/>
            </a:prstGeom>
          </p:spPr>
          <p:txBody>
            <a:bodyPr wrap="square">
              <a:spAutoFit/>
            </a:bodyPr>
            <a:lstStyle/>
            <a:p>
              <a:r>
                <a:rPr lang="en-US" altLang="ja-JP" sz="2800" dirty="0"/>
                <a:t>※</a:t>
              </a:r>
              <a:r>
                <a:rPr lang="ja-JP" altLang="en-US" sz="2800" dirty="0"/>
                <a:t>安全は危険・危機のないところ</a:t>
              </a:r>
            </a:p>
          </p:txBody>
        </p:sp>
        <p:sp>
          <p:nvSpPr>
            <p:cNvPr id="6" name="テキスト ボックス 5"/>
            <p:cNvSpPr txBox="1"/>
            <p:nvPr/>
          </p:nvSpPr>
          <p:spPr>
            <a:xfrm>
              <a:off x="6542504" y="5744304"/>
              <a:ext cx="720080" cy="584775"/>
            </a:xfrm>
            <a:prstGeom prst="rect">
              <a:avLst/>
            </a:prstGeom>
            <a:noFill/>
          </p:spPr>
          <p:txBody>
            <a:bodyPr wrap="square" rtlCol="0">
              <a:spAutoFit/>
            </a:bodyPr>
            <a:lstStyle/>
            <a:p>
              <a:r>
                <a:rPr kumimoji="1" lang="ja-JP" altLang="en-US" sz="3200" dirty="0"/>
                <a:t>・ ・</a:t>
              </a:r>
            </a:p>
          </p:txBody>
        </p:sp>
      </p:grpSp>
      <p:sp>
        <p:nvSpPr>
          <p:cNvPr id="8" name="テキスト ボックス 7"/>
          <p:cNvSpPr txBox="1"/>
          <p:nvPr/>
        </p:nvSpPr>
        <p:spPr>
          <a:xfrm>
            <a:off x="637848" y="6010420"/>
            <a:ext cx="5904656"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kumimoji="1" lang="ja-JP" altLang="en-US" sz="3200" dirty="0"/>
              <a:t>“ない”ところ</a:t>
            </a:r>
            <a:r>
              <a:rPr kumimoji="1" lang="ja-JP" altLang="en-US" sz="3200"/>
              <a:t>を学ぶ　と</a:t>
            </a:r>
            <a:r>
              <a:rPr kumimoji="1" lang="ja-JP" altLang="en-US" sz="3200" dirty="0"/>
              <a:t>は・・・。</a:t>
            </a:r>
          </a:p>
        </p:txBody>
      </p:sp>
    </p:spTree>
    <p:extLst>
      <p:ext uri="{BB962C8B-B14F-4D97-AF65-F5344CB8AC3E}">
        <p14:creationId xmlns:p14="http://schemas.microsoft.com/office/powerpoint/2010/main" val="2222095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7697" y="283652"/>
            <a:ext cx="9399392" cy="6457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0" y="-11722"/>
            <a:ext cx="9144000" cy="632860"/>
          </a:xfrm>
          <a:prstGeom prst="rect">
            <a:avLst/>
          </a:prstGeom>
          <a:solidFill>
            <a:srgbClr val="00B050"/>
          </a:solidFill>
        </p:spPr>
        <p:txBody>
          <a:bodyPr wrap="square" lIns="0" tIns="0" rIns="0" bIns="0" rtlCol="0" anchor="ctr" anchorCtr="0">
            <a:noAutofit/>
          </a:bodyPr>
          <a:lstStyle/>
          <a:p>
            <a:pPr algn="just" fontAlgn="base">
              <a:lnSpc>
                <a:spcPct val="125000"/>
              </a:lnSpc>
              <a:spcBef>
                <a:spcPct val="0"/>
              </a:spcBef>
              <a:spcAft>
                <a:spcPct val="0"/>
              </a:spcAft>
            </a:pPr>
            <a:r>
              <a:rPr lang="ja-JP" altLang="en-US" sz="2500" b="1" dirty="0">
                <a:solidFill>
                  <a:srgbClr val="000000"/>
                </a:solidFill>
                <a:latin typeface="HG丸ｺﾞｼｯｸM-PRO" panose="020F0600000000000000" pitchFamily="50" charset="-128"/>
                <a:ea typeface="HG丸ｺﾞｼｯｸM-PRO" panose="020F0600000000000000" pitchFamily="50" charset="-128"/>
              </a:rPr>
              <a:t>　</a:t>
            </a:r>
            <a:endParaRPr lang="ja-JP" altLang="en-US" sz="25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5" name="タイトル 2"/>
          <p:cNvSpPr txBox="1">
            <a:spLocks/>
          </p:cNvSpPr>
          <p:nvPr/>
        </p:nvSpPr>
        <p:spPr>
          <a:xfrm>
            <a:off x="162178" y="125334"/>
            <a:ext cx="8946327" cy="495805"/>
          </a:xfrm>
          <a:prstGeom prst="rect">
            <a:avLst/>
          </a:prstGeom>
        </p:spPr>
        <p:txBody>
          <a:bodyPr vert="horz" lIns="80147" tIns="40074" rIns="80147" bIns="40074"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lnSpc>
                <a:spcPts val="4032"/>
              </a:lnSpc>
            </a:pPr>
            <a:r>
              <a:rPr lang="ja-JP" altLang="en-US" sz="2800" b="1" dirty="0">
                <a:solidFill>
                  <a:schemeClr val="bg1"/>
                </a:solidFill>
                <a:latin typeface="ＭＳ Ｐゴシック" panose="020B0600070205080204" pitchFamily="50" charset="-128"/>
              </a:rPr>
              <a:t>２　学校安全の</a:t>
            </a:r>
            <a:r>
              <a:rPr lang="ja-JP" altLang="en-US" sz="2800" b="1" dirty="0" smtClean="0">
                <a:solidFill>
                  <a:schemeClr val="bg1"/>
                </a:solidFill>
                <a:latin typeface="ＭＳ Ｐゴシック" panose="020B0600070205080204" pitchFamily="50" charset="-128"/>
              </a:rPr>
              <a:t>動向</a:t>
            </a:r>
            <a:r>
              <a:rPr lang="ja-JP" altLang="en-US" sz="2800" dirty="0">
                <a:solidFill>
                  <a:srgbClr val="0033CC"/>
                </a:solidFill>
              </a:rPr>
              <a:t>　</a:t>
            </a:r>
          </a:p>
        </p:txBody>
      </p:sp>
    </p:spTree>
    <p:extLst>
      <p:ext uri="{BB962C8B-B14F-4D97-AF65-F5344CB8AC3E}">
        <p14:creationId xmlns:p14="http://schemas.microsoft.com/office/powerpoint/2010/main" val="2856830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67" y="542470"/>
            <a:ext cx="9144000" cy="6306469"/>
          </a:xfrm>
          <a:prstGeom prst="rect">
            <a:avLst/>
          </a:prstGeom>
        </p:spPr>
      </p:pic>
      <p:sp>
        <p:nvSpPr>
          <p:cNvPr id="3" name="コンテンツ プレースホルダー 2">
            <a:extLst>
              <a:ext uri="{FF2B5EF4-FFF2-40B4-BE49-F238E27FC236}">
                <a16:creationId xmlns="" xmlns:a16="http://schemas.microsoft.com/office/drawing/2014/main" id="{17787952-5577-4FCA-8902-EAB557BCAEBD}"/>
              </a:ext>
            </a:extLst>
          </p:cNvPr>
          <p:cNvSpPr>
            <a:spLocks noGrp="1"/>
          </p:cNvSpPr>
          <p:nvPr>
            <p:ph idx="1"/>
          </p:nvPr>
        </p:nvSpPr>
        <p:spPr>
          <a:xfrm>
            <a:off x="107504" y="1600201"/>
            <a:ext cx="9036496" cy="4525963"/>
          </a:xfrm>
        </p:spPr>
        <p:txBody>
          <a:bodyPr>
            <a:normAutofit/>
          </a:bodyPr>
          <a:lstStyle/>
          <a:p>
            <a:pPr marL="0" indent="0">
              <a:buNone/>
            </a:pPr>
            <a:endParaRPr lang="en-US" altLang="ja-JP" dirty="0"/>
          </a:p>
          <a:p>
            <a:pPr marL="0" indent="0">
              <a:buNone/>
            </a:pPr>
            <a:endParaRPr lang="en-US" altLang="ja-JP" dirty="0" smtClean="0"/>
          </a:p>
        </p:txBody>
      </p:sp>
      <p:sp>
        <p:nvSpPr>
          <p:cNvPr id="4" name="テキスト ボックス 3"/>
          <p:cNvSpPr txBox="1"/>
          <p:nvPr/>
        </p:nvSpPr>
        <p:spPr>
          <a:xfrm>
            <a:off x="0" y="-11722"/>
            <a:ext cx="9144000" cy="632860"/>
          </a:xfrm>
          <a:prstGeom prst="rect">
            <a:avLst/>
          </a:prstGeom>
          <a:solidFill>
            <a:srgbClr val="00B050"/>
          </a:solidFill>
        </p:spPr>
        <p:txBody>
          <a:bodyPr wrap="square" lIns="0" tIns="0" rIns="0" bIns="0" rtlCol="0" anchor="ctr" anchorCtr="0">
            <a:noAutofit/>
          </a:bodyPr>
          <a:lstStyle/>
          <a:p>
            <a:pPr algn="just" fontAlgn="base">
              <a:lnSpc>
                <a:spcPct val="125000"/>
              </a:lnSpc>
              <a:spcBef>
                <a:spcPct val="0"/>
              </a:spcBef>
              <a:spcAft>
                <a:spcPct val="0"/>
              </a:spcAft>
            </a:pPr>
            <a:r>
              <a:rPr lang="ja-JP" altLang="en-US" sz="2500" b="1" dirty="0">
                <a:solidFill>
                  <a:srgbClr val="000000"/>
                </a:solidFill>
                <a:latin typeface="HG丸ｺﾞｼｯｸM-PRO" panose="020F0600000000000000" pitchFamily="50" charset="-128"/>
                <a:ea typeface="HG丸ｺﾞｼｯｸM-PRO" panose="020F0600000000000000" pitchFamily="50" charset="-128"/>
              </a:rPr>
              <a:t>　</a:t>
            </a:r>
            <a:endParaRPr lang="ja-JP" altLang="en-US" sz="25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5" name="タイトル 2"/>
          <p:cNvSpPr txBox="1">
            <a:spLocks/>
          </p:cNvSpPr>
          <p:nvPr/>
        </p:nvSpPr>
        <p:spPr>
          <a:xfrm>
            <a:off x="162178" y="125334"/>
            <a:ext cx="8946327" cy="495805"/>
          </a:xfrm>
          <a:prstGeom prst="rect">
            <a:avLst/>
          </a:prstGeom>
        </p:spPr>
        <p:txBody>
          <a:bodyPr vert="horz" lIns="80147" tIns="40074" rIns="80147" bIns="40074"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lnSpc>
                <a:spcPts val="4032"/>
              </a:lnSpc>
            </a:pPr>
            <a:r>
              <a:rPr lang="ja-JP" altLang="en-US" sz="2800" b="1" dirty="0">
                <a:solidFill>
                  <a:schemeClr val="bg1"/>
                </a:solidFill>
                <a:latin typeface="ＭＳ Ｐゴシック" panose="020B0600070205080204" pitchFamily="50" charset="-128"/>
              </a:rPr>
              <a:t>２　学校安全の</a:t>
            </a:r>
            <a:r>
              <a:rPr lang="ja-JP" altLang="en-US" sz="2800" b="1" dirty="0" smtClean="0">
                <a:solidFill>
                  <a:schemeClr val="bg1"/>
                </a:solidFill>
                <a:latin typeface="ＭＳ Ｐゴシック" panose="020B0600070205080204" pitchFamily="50" charset="-128"/>
              </a:rPr>
              <a:t>動向</a:t>
            </a:r>
            <a:r>
              <a:rPr lang="ja-JP" altLang="en-US" sz="2800" dirty="0">
                <a:solidFill>
                  <a:srgbClr val="0033CC"/>
                </a:solidFill>
              </a:rPr>
              <a:t>　</a:t>
            </a:r>
          </a:p>
        </p:txBody>
      </p:sp>
    </p:spTree>
    <p:extLst>
      <p:ext uri="{BB962C8B-B14F-4D97-AF65-F5344CB8AC3E}">
        <p14:creationId xmlns:p14="http://schemas.microsoft.com/office/powerpoint/2010/main" val="13561808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1|8.3"/>
</p:tagLst>
</file>

<file path=ppt/tags/tag2.xml><?xml version="1.0" encoding="utf-8"?>
<p:tagLst xmlns:a="http://schemas.openxmlformats.org/drawingml/2006/main" xmlns:r="http://schemas.openxmlformats.org/officeDocument/2006/relationships" xmlns:p="http://schemas.openxmlformats.org/presentationml/2006/main">
  <p:tag name="TIMING" val="|6.1|8.3"/>
</p:tagLst>
</file>

<file path=ppt/tags/tag3.xml><?xml version="1.0" encoding="utf-8"?>
<p:tagLst xmlns:a="http://schemas.openxmlformats.org/drawingml/2006/main" xmlns:r="http://schemas.openxmlformats.org/officeDocument/2006/relationships" xmlns:p="http://schemas.openxmlformats.org/presentationml/2006/main">
  <p:tag name="TIMING" val="|6.1|8.3"/>
</p:tagLst>
</file>

<file path=ppt/tags/tag4.xml><?xml version="1.0" encoding="utf-8"?>
<p:tagLst xmlns:a="http://schemas.openxmlformats.org/drawingml/2006/main" xmlns:r="http://schemas.openxmlformats.org/officeDocument/2006/relationships" xmlns:p="http://schemas.openxmlformats.org/presentationml/2006/main">
  <p:tag name="TIMING" val="|6.1|8.3"/>
</p:tagLst>
</file>

<file path=ppt/tags/tag5.xml><?xml version="1.0" encoding="utf-8"?>
<p:tagLst xmlns:a="http://schemas.openxmlformats.org/drawingml/2006/main" xmlns:r="http://schemas.openxmlformats.org/officeDocument/2006/relationships" xmlns:p="http://schemas.openxmlformats.org/presentationml/2006/main">
  <p:tag name="TIMING" val="|6.1|8.3"/>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オリジナル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8E8E8"/>
        </a:solidFill>
        <a:ln w="9525">
          <a:noFill/>
        </a:ln>
        <a:effectLst/>
      </a:spPr>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defPPr algn="ctr">
          <a:defRPr kumimoji="1" sz="1400" dirty="0" smtClean="0">
            <a:solidFill>
              <a:schemeClr val="tx1"/>
            </a:solidFill>
            <a:latin typeface="HGPｺﾞｼｯｸM" panose="020B0600000000000000" pitchFamily="50" charset="-128"/>
            <a:ea typeface="HGPｺﾞｼｯｸM" panose="020B0600000000000000"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oAutofit/>
      </a:bodyPr>
      <a:lstStyle>
        <a:defPPr algn="just" rtl="0" fontAlgn="base">
          <a:lnSpc>
            <a:spcPct val="125000"/>
          </a:lnSpc>
          <a:spcBef>
            <a:spcPct val="0"/>
          </a:spcBef>
          <a:spcAft>
            <a:spcPct val="0"/>
          </a:spcAft>
          <a:defRPr kumimoji="1" sz="1400" kern="1200" smtClean="0">
            <a:solidFill>
              <a:srgbClr val="000000"/>
            </a:solidFill>
            <a:latin typeface="ＭＳ Ｐゴシック" panose="020B0600070205080204" pitchFamily="50" charset="-128"/>
            <a:ea typeface="ＭＳ Ｐゴシック" panose="020B0600070205080204" pitchFamily="50" charset="-128"/>
          </a:defRPr>
        </a:defPPr>
      </a:lstStyle>
    </a:txDef>
  </a:objectDefaults>
  <a:extraClrSchemeLst/>
</a:theme>
</file>

<file path=ppt/theme/theme3.xml><?xml version="1.0" encoding="utf-8"?>
<a:theme xmlns:a="http://schemas.openxmlformats.org/drawingml/2006/main" name="sky">
  <a:themeElements>
    <a:clrScheme name="Office ​​テーマ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テーマ">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テーマ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テーマ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テーマ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テーマ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テーマ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テーマ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テーマ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テーマ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テーマ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8431</TotalTime>
  <Words>1648</Words>
  <Application>Microsoft Office PowerPoint</Application>
  <PresentationFormat>画面に合わせる (4:3)</PresentationFormat>
  <Paragraphs>557</Paragraphs>
  <Slides>24</Slides>
  <Notes>24</Notes>
  <HiddenSlides>0</HiddenSlides>
  <MMClips>0</MMClips>
  <ScaleCrop>false</ScaleCrop>
  <HeadingPairs>
    <vt:vector size="4" baseType="variant">
      <vt:variant>
        <vt:lpstr>テーマ</vt:lpstr>
      </vt:variant>
      <vt:variant>
        <vt:i4>3</vt:i4>
      </vt:variant>
      <vt:variant>
        <vt:lpstr>スライド タイトル</vt:lpstr>
      </vt:variant>
      <vt:variant>
        <vt:i4>24</vt:i4>
      </vt:variant>
    </vt:vector>
  </HeadingPairs>
  <TitlesOfParts>
    <vt:vector size="27" baseType="lpstr">
      <vt:lpstr>Office ​​テーマ</vt:lpstr>
      <vt:lpstr>2_オリジナルテンプレート</vt:lpstr>
      <vt:lpstr>sky</vt:lpstr>
      <vt:lpstr>本日の流れ</vt:lpstr>
      <vt:lpstr>呉昭和高等学校の取組 ～6月23日（火）に実施された避難訓練～</vt:lpstr>
      <vt:lpstr>PowerPoint プレゼンテーション</vt:lpstr>
      <vt:lpstr>世羅高等学校の避難訓練</vt:lpstr>
      <vt:lpstr>学校安全に係る基本的な考え方①</vt:lpstr>
      <vt:lpstr>学校安全に係る基本的な考え方②</vt:lpstr>
      <vt:lpstr>安全の考え方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　学校安全の動向　～生活安全（防犯含む）～</vt:lpstr>
      <vt:lpstr>PowerPoint プレゼンテーション</vt:lpstr>
      <vt:lpstr>２　学校安全の動向　～交通安全～</vt:lpstr>
      <vt:lpstr>２　学校安全の動向　～災害安全～</vt:lpstr>
      <vt:lpstr>２　学校安全の動向　～災害安全～</vt:lpstr>
      <vt:lpstr>PowerPoint プレゼンテーション</vt:lpstr>
      <vt:lpstr>PowerPoint プレゼンテーション</vt:lpstr>
      <vt:lpstr>2　県内の防災教育の状況</vt:lpstr>
      <vt:lpstr>学校安全指導者講習会</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今後の広島県の健康教育 の充実に向けて</dc:title>
  <dc:creator>広島県</dc:creator>
  <cp:lastModifiedBy>広島県</cp:lastModifiedBy>
  <cp:revision>196</cp:revision>
  <cp:lastPrinted>2021-01-19T12:49:12Z</cp:lastPrinted>
  <dcterms:created xsi:type="dcterms:W3CDTF">2017-10-26T06:30:44Z</dcterms:created>
  <dcterms:modified xsi:type="dcterms:W3CDTF">2021-01-24T20:54:45Z</dcterms:modified>
</cp:coreProperties>
</file>