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96" r:id="rId4"/>
  </p:sldMasterIdLst>
  <p:notesMasterIdLst>
    <p:notesMasterId r:id="rId20"/>
  </p:notesMasterIdLst>
  <p:handoutMasterIdLst>
    <p:handoutMasterId r:id="rId21"/>
  </p:handoutMasterIdLst>
  <p:sldIdLst>
    <p:sldId id="281" r:id="rId5"/>
    <p:sldId id="273" r:id="rId6"/>
    <p:sldId id="278" r:id="rId7"/>
    <p:sldId id="279" r:id="rId8"/>
    <p:sldId id="257" r:id="rId9"/>
    <p:sldId id="280" r:id="rId10"/>
    <p:sldId id="261" r:id="rId11"/>
    <p:sldId id="260" r:id="rId12"/>
    <p:sldId id="269" r:id="rId13"/>
    <p:sldId id="264" r:id="rId14"/>
    <p:sldId id="268" r:id="rId15"/>
    <p:sldId id="265" r:id="rId16"/>
    <p:sldId id="266" r:id="rId17"/>
    <p:sldId id="277" r:id="rId18"/>
    <p:sldId id="275" r:id="rId1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AFEAFF"/>
    <a:srgbClr val="66FFFF"/>
    <a:srgbClr val="99FF99"/>
    <a:srgbClr val="FFCCFF"/>
    <a:srgbClr val="FFFF97"/>
    <a:srgbClr val="61D6FF"/>
    <a:srgbClr val="FF99FF"/>
    <a:srgbClr val="FF66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729" autoAdjust="0"/>
  </p:normalViewPr>
  <p:slideViewPr>
    <p:cSldViewPr>
      <p:cViewPr varScale="1">
        <p:scale>
          <a:sx n="83" d="100"/>
          <a:sy n="83" d="100"/>
        </p:scale>
        <p:origin x="2424" y="90"/>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p:cViewPr varScale="1">
        <p:scale>
          <a:sx n="82" d="100"/>
          <a:sy n="82" d="100"/>
        </p:scale>
        <p:origin x="2942"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797707D-9568-4096-901A-D35D47A02045}" type="datetimeFigureOut">
              <a:rPr kumimoji="1" lang="ja-JP" altLang="en-US" smtClean="0"/>
              <a:t>2021/3/29</a:t>
            </a:fld>
            <a:endParaRPr kumimoji="1" lang="ja-JP" altLang="en-US"/>
          </a:p>
        </p:txBody>
      </p:sp>
      <p:sp>
        <p:nvSpPr>
          <p:cNvPr id="4" name="フッター プレースホルダー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AB33130-FF0C-4028-9140-E4E7C1A95B3C}" type="slidenum">
              <a:rPr kumimoji="1" lang="ja-JP" altLang="en-US" smtClean="0"/>
              <a:t>‹#›</a:t>
            </a:fld>
            <a:endParaRPr kumimoji="1" lang="ja-JP" altLang="en-US"/>
          </a:p>
        </p:txBody>
      </p:sp>
    </p:spTree>
    <p:extLst>
      <p:ext uri="{BB962C8B-B14F-4D97-AF65-F5344CB8AC3E}">
        <p14:creationId xmlns:p14="http://schemas.microsoft.com/office/powerpoint/2010/main" val="2546517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575E27F-B9C5-4124-886D-BC584B894CC1}"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CF5F2D1-1517-45DA-9B4A-482F52764472}" type="slidenum">
              <a:rPr kumimoji="1" lang="ja-JP" altLang="en-US" smtClean="0"/>
              <a:t>‹#›</a:t>
            </a:fld>
            <a:endParaRPr kumimoji="1" lang="ja-JP" altLang="en-US"/>
          </a:p>
        </p:txBody>
      </p:sp>
    </p:spTree>
    <p:extLst>
      <p:ext uri="{BB962C8B-B14F-4D97-AF65-F5344CB8AC3E}">
        <p14:creationId xmlns:p14="http://schemas.microsoft.com/office/powerpoint/2010/main" val="3643498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1793576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外部指導者は，学校の顧問の教諭と連携・協力して</a:t>
            </a:r>
            <a:endParaRPr kumimoji="1" lang="en-US" altLang="ja-JP" dirty="0" smtClean="0"/>
          </a:p>
          <a:p>
            <a:r>
              <a:rPr kumimoji="1" lang="ja-JP" altLang="en-US" dirty="0" smtClean="0"/>
              <a:t>部活動のコーチ等として生徒に技術的な指導を行うことができます。</a:t>
            </a:r>
            <a:endParaRPr kumimoji="1" lang="en-US" altLang="ja-JP" dirty="0" smtClean="0"/>
          </a:p>
          <a:p>
            <a:endParaRPr kumimoji="1" lang="en-US" altLang="ja-JP" dirty="0" smtClean="0"/>
          </a:p>
          <a:p>
            <a:r>
              <a:rPr kumimoji="1" lang="ja-JP" altLang="en-US" dirty="0" smtClean="0"/>
              <a:t>但し，活動中の事故等に対する責任の所在が不明確であることなどから，</a:t>
            </a:r>
            <a:endParaRPr kumimoji="1" lang="en-US" altLang="ja-JP" dirty="0" smtClean="0"/>
          </a:p>
          <a:p>
            <a:r>
              <a:rPr kumimoji="1" lang="ja-JP" altLang="en-US" dirty="0" smtClean="0"/>
              <a:t>原則外部指導者だけでは，大会等に生徒を引率することはできませんので，</a:t>
            </a:r>
            <a:endParaRPr kumimoji="1" lang="en-US" altLang="ja-JP" dirty="0" smtClean="0"/>
          </a:p>
          <a:p>
            <a:r>
              <a:rPr kumimoji="1" lang="ja-JP" altLang="en-US" dirty="0" smtClean="0"/>
              <a:t>対外試合等には教諭の引率が必要になります。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10</a:t>
            </a:fld>
            <a:endParaRPr kumimoji="1" lang="ja-JP" altLang="en-US"/>
          </a:p>
        </p:txBody>
      </p:sp>
    </p:spTree>
    <p:extLst>
      <p:ext uri="{BB962C8B-B14F-4D97-AF65-F5344CB8AC3E}">
        <p14:creationId xmlns:p14="http://schemas.microsoft.com/office/powerpoint/2010/main" val="3107483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一方，部活動指導員の職務については，</a:t>
            </a:r>
            <a:endParaRPr kumimoji="1" lang="en-US" altLang="ja-JP" dirty="0" smtClean="0"/>
          </a:p>
          <a:p>
            <a:r>
              <a:rPr kumimoji="1" lang="ja-JP" altLang="en-US" dirty="0" smtClean="0"/>
              <a:t>実技指導</a:t>
            </a:r>
            <a:endParaRPr kumimoji="1" lang="en-US" altLang="ja-JP" dirty="0" smtClean="0"/>
          </a:p>
          <a:p>
            <a:r>
              <a:rPr kumimoji="1" lang="ja-JP" altLang="en-US" dirty="0" smtClean="0"/>
              <a:t>安全・障害予防に関する知識・技能の指導</a:t>
            </a:r>
            <a:endParaRPr kumimoji="1" lang="en-US" altLang="ja-JP" dirty="0" smtClean="0"/>
          </a:p>
          <a:p>
            <a:r>
              <a:rPr kumimoji="1" lang="ja-JP" altLang="en-US" dirty="0" smtClean="0"/>
              <a:t>学校外での活動（大会・練習試合等）の引率</a:t>
            </a:r>
            <a:endParaRPr kumimoji="1" lang="en-US" altLang="ja-JP" dirty="0" smtClean="0"/>
          </a:p>
          <a:p>
            <a:r>
              <a:rPr kumimoji="1" lang="ja-JP" altLang="en-US" dirty="0" smtClean="0"/>
              <a:t>用具・施設の点検・管理</a:t>
            </a:r>
            <a:endParaRPr kumimoji="1" lang="en-US" altLang="ja-JP" dirty="0" smtClean="0"/>
          </a:p>
          <a:p>
            <a:r>
              <a:rPr kumimoji="1" lang="ja-JP" altLang="en-US" dirty="0" smtClean="0"/>
              <a:t>部活動の管理運営（会計管理等）</a:t>
            </a:r>
            <a:endParaRPr kumimoji="1" lang="en-US" altLang="ja-JP" dirty="0" smtClean="0"/>
          </a:p>
          <a:p>
            <a:r>
              <a:rPr kumimoji="1" lang="ja-JP" altLang="en-US" dirty="0" smtClean="0"/>
              <a:t>保護者等への連絡</a:t>
            </a:r>
            <a:endParaRPr kumimoji="1" lang="en-US" altLang="ja-JP" dirty="0" smtClean="0"/>
          </a:p>
          <a:p>
            <a:r>
              <a:rPr kumimoji="1" lang="ja-JP" altLang="en-US" dirty="0" smtClean="0"/>
              <a:t>年間・月間指導計画の作成</a:t>
            </a:r>
            <a:endParaRPr kumimoji="1" lang="en-US" altLang="ja-JP" dirty="0" smtClean="0"/>
          </a:p>
          <a:p>
            <a:r>
              <a:rPr kumimoji="1" lang="ja-JP" altLang="en-US" dirty="0" smtClean="0"/>
              <a:t>生徒指導に係る対応</a:t>
            </a:r>
            <a:endParaRPr kumimoji="1" lang="en-US" altLang="ja-JP" dirty="0" smtClean="0"/>
          </a:p>
          <a:p>
            <a:r>
              <a:rPr kumimoji="1" lang="ja-JP" altLang="en-US" dirty="0" smtClean="0"/>
              <a:t>事故が発生した場合の現場対応　</a:t>
            </a:r>
            <a:endParaRPr kumimoji="1" lang="en-US" altLang="ja-JP" dirty="0" smtClean="0"/>
          </a:p>
          <a:p>
            <a:r>
              <a:rPr kumimoji="1" lang="ja-JP" altLang="en-US" dirty="0" smtClean="0"/>
              <a:t>等が挙げられます。</a:t>
            </a:r>
            <a:endParaRPr kumimoji="1" lang="en-US" altLang="ja-JP" dirty="0" smtClean="0"/>
          </a:p>
          <a:p>
            <a:endParaRPr kumimoji="1" lang="en-US" altLang="ja-JP" dirty="0" smtClean="0"/>
          </a:p>
          <a:p>
            <a:r>
              <a:rPr kumimoji="1" lang="ja-JP" altLang="en-US" dirty="0" smtClean="0"/>
              <a:t>学校設置者及び学校は，部活動指導員に対し部活動の位置付けと教育的意義等について事前に研修を行い，その後も定期的に研修を行う必要があります。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11</a:t>
            </a:fld>
            <a:endParaRPr kumimoji="1" lang="ja-JP" altLang="en-US"/>
          </a:p>
        </p:txBody>
      </p:sp>
    </p:spTree>
    <p:extLst>
      <p:ext uri="{BB962C8B-B14F-4D97-AF65-F5344CB8AC3E}">
        <p14:creationId xmlns:p14="http://schemas.microsoft.com/office/powerpoint/2010/main" val="2831113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部活動指導員の任用の例です。</a:t>
            </a:r>
            <a:endParaRPr kumimoji="1" lang="en-US" altLang="ja-JP" dirty="0" smtClean="0"/>
          </a:p>
          <a:p>
            <a:endParaRPr kumimoji="1" lang="en-US" altLang="ja-JP" dirty="0" smtClean="0"/>
          </a:p>
          <a:p>
            <a:r>
              <a:rPr kumimoji="1" lang="ja-JP" altLang="en-US" dirty="0" smtClean="0"/>
              <a:t>１例目は部活動指導員が顧問が担うケースです。</a:t>
            </a:r>
            <a:endParaRPr kumimoji="1" lang="en-US" altLang="ja-JP" dirty="0" smtClean="0"/>
          </a:p>
          <a:p>
            <a:r>
              <a:rPr kumimoji="1" lang="ja-JP" altLang="en-US" smtClean="0"/>
              <a:t>部活動指導員は顧問</a:t>
            </a:r>
            <a:r>
              <a:rPr kumimoji="1" lang="ja-JP" altLang="en-US" dirty="0" smtClean="0"/>
              <a:t>として指導・引率を行うことができます。</a:t>
            </a:r>
            <a:endParaRPr kumimoji="1" lang="en-US" altLang="ja-JP" dirty="0" smtClean="0"/>
          </a:p>
          <a:p>
            <a:endParaRPr kumimoji="1" lang="en-US" altLang="ja-JP" dirty="0" smtClean="0"/>
          </a:p>
          <a:p>
            <a:r>
              <a:rPr kumimoji="1" lang="ja-JP" altLang="en-US" dirty="0" smtClean="0"/>
              <a:t>この場合，部活動の担当教諭を配置し指導計画の作成等，</a:t>
            </a:r>
            <a:endParaRPr kumimoji="1" lang="en-US" altLang="ja-JP" dirty="0" smtClean="0"/>
          </a:p>
          <a:p>
            <a:r>
              <a:rPr kumimoji="1" lang="ja-JP" altLang="en-US" dirty="0" smtClean="0"/>
              <a:t>部活動指導員の支援を行う形で協力していく体制が必要です。</a:t>
            </a:r>
            <a:endParaRPr kumimoji="1" lang="en-US" altLang="ja-JP" dirty="0" smtClean="0"/>
          </a:p>
          <a:p>
            <a:endParaRPr kumimoji="1" lang="en-US" altLang="ja-JP" dirty="0" smtClean="0"/>
          </a:p>
          <a:p>
            <a:r>
              <a:rPr kumimoji="1" lang="ja-JP" altLang="en-US" dirty="0" smtClean="0"/>
              <a:t>また，部活動指導員は顧問として技術的な指導を行うとともに，</a:t>
            </a:r>
            <a:endParaRPr kumimoji="1" lang="en-US" altLang="ja-JP" dirty="0" smtClean="0"/>
          </a:p>
          <a:p>
            <a:r>
              <a:rPr kumimoji="1" lang="ja-JP" altLang="en-US" dirty="0" smtClean="0"/>
              <a:t>担当教諭等と日常的に指導内容や生徒の様子，</a:t>
            </a:r>
            <a:endParaRPr kumimoji="1" lang="en-US" altLang="ja-JP" dirty="0" smtClean="0"/>
          </a:p>
          <a:p>
            <a:r>
              <a:rPr kumimoji="1" lang="ja-JP" altLang="en-US" dirty="0" smtClean="0"/>
              <a:t>事故が発生した場合の対応等について情報交換を行うなどの連携を十分に図る必要があります。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12</a:t>
            </a:fld>
            <a:endParaRPr kumimoji="1" lang="ja-JP" altLang="en-US"/>
          </a:p>
        </p:txBody>
      </p:sp>
    </p:spTree>
    <p:extLst>
      <p:ext uri="{BB962C8B-B14F-4D97-AF65-F5344CB8AC3E}">
        <p14:creationId xmlns:p14="http://schemas.microsoft.com/office/powerpoint/2010/main" val="188025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２例目は部活動指導員と教諭が顧問を担うケースです。</a:t>
            </a:r>
            <a:endParaRPr kumimoji="1" lang="en-US" altLang="ja-JP" dirty="0" smtClean="0"/>
          </a:p>
          <a:p>
            <a:r>
              <a:rPr kumimoji="1" lang="ja-JP" altLang="en-US" dirty="0" smtClean="0"/>
              <a:t>この場合は，教諭と部活動指導員が役割分担し，</a:t>
            </a:r>
            <a:endParaRPr kumimoji="1" lang="en-US" altLang="ja-JP" dirty="0" smtClean="0"/>
          </a:p>
          <a:p>
            <a:r>
              <a:rPr kumimoji="1" lang="ja-JP" altLang="en-US" dirty="0" smtClean="0"/>
              <a:t>連携・協力しながら部活の指導・引率を行います。</a:t>
            </a:r>
            <a:endParaRPr kumimoji="1" lang="en-US" altLang="ja-JP" dirty="0" smtClean="0"/>
          </a:p>
          <a:p>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なお，部活動指導員が置かれる場合であっても，</a:t>
            </a:r>
            <a:endParaRPr kumimoji="1" lang="en-US" altLang="ja-JP" dirty="0" smtClean="0"/>
          </a:p>
          <a:p>
            <a:r>
              <a:rPr kumimoji="1" lang="ja-JP" altLang="en-US" dirty="0" smtClean="0"/>
              <a:t>教諭が部活動の顧問として指導・引率を行うことを妨げるものではありません。</a:t>
            </a:r>
            <a:endParaRPr kumimoji="1" lang="en-US" altLang="ja-JP" dirty="0" smtClean="0"/>
          </a:p>
          <a:p>
            <a:endParaRPr kumimoji="1" lang="en-US" altLang="ja-JP" dirty="0" smtClean="0"/>
          </a:p>
          <a:p>
            <a:r>
              <a:rPr kumimoji="1" lang="ja-JP" altLang="en-US" dirty="0" smtClean="0"/>
              <a:t>生徒にとって望ましい持続可能な部活動と学校の働き方改革の実現に向けて，</a:t>
            </a:r>
            <a:endParaRPr kumimoji="1" lang="en-US" altLang="ja-JP" dirty="0" smtClean="0"/>
          </a:p>
          <a:p>
            <a:r>
              <a:rPr kumimoji="1" lang="ja-JP" altLang="en-US" dirty="0" smtClean="0"/>
              <a:t>外部指導者や部活動指導員等の外部人材を適切に活用することが大切です。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13</a:t>
            </a:fld>
            <a:endParaRPr kumimoji="1" lang="ja-JP" altLang="en-US"/>
          </a:p>
        </p:txBody>
      </p:sp>
    </p:spTree>
    <p:extLst>
      <p:ext uri="{BB962C8B-B14F-4D97-AF65-F5344CB8AC3E}">
        <p14:creationId xmlns:p14="http://schemas.microsoft.com/office/powerpoint/2010/main" val="2497981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3936095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3728988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適切な部活動指導研修参考資料ボリューム</a:t>
            </a:r>
            <a:r>
              <a:rPr kumimoji="1" lang="en-US" altLang="ja-JP" dirty="0" smtClean="0"/>
              <a:t>2</a:t>
            </a:r>
          </a:p>
          <a:p>
            <a:endParaRPr kumimoji="1" lang="en-US" altLang="ja-JP" dirty="0" smtClean="0"/>
          </a:p>
          <a:p>
            <a:r>
              <a:rPr kumimoji="1" lang="ja-JP" altLang="en-US" smtClean="0"/>
              <a:t>「学校</a:t>
            </a:r>
            <a:r>
              <a:rPr kumimoji="1" lang="ja-JP" altLang="en-US" dirty="0" smtClean="0"/>
              <a:t>教育</a:t>
            </a:r>
            <a:r>
              <a:rPr kumimoji="1" lang="ja-JP" altLang="en-US" smtClean="0"/>
              <a:t>に</a:t>
            </a:r>
            <a:r>
              <a:rPr kumimoji="1" lang="ja-JP" altLang="en-US" smtClean="0"/>
              <a:t>おける部活動</a:t>
            </a:r>
            <a:r>
              <a:rPr kumimoji="1" lang="ja-JP" altLang="en-US" dirty="0" smtClean="0"/>
              <a:t>の位置付け及び</a:t>
            </a:r>
            <a:r>
              <a:rPr kumimoji="1" lang="ja-JP" altLang="en-US" smtClean="0"/>
              <a:t>意義</a:t>
            </a:r>
            <a:r>
              <a:rPr kumimoji="1" lang="ja-JP" altLang="en-US" smtClean="0"/>
              <a:t>等」について，説明します。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82673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今回の内容は学校教育における</a:t>
            </a:r>
            <a:endParaRPr kumimoji="1" lang="en-US" altLang="ja-JP" dirty="0" smtClean="0"/>
          </a:p>
          <a:p>
            <a:r>
              <a:rPr kumimoji="1" lang="ja-JP" altLang="en-US" dirty="0" smtClean="0"/>
              <a:t>部活動の位置付け及び意義等についてと</a:t>
            </a:r>
            <a:endParaRPr kumimoji="1" lang="en-US" altLang="ja-JP" dirty="0" smtClean="0"/>
          </a:p>
          <a:p>
            <a:r>
              <a:rPr kumimoji="1" lang="ja-JP" altLang="en-US" dirty="0" smtClean="0"/>
              <a:t>外部指導者と部活動指導員についての</a:t>
            </a:r>
            <a:endParaRPr kumimoji="1" lang="en-US" altLang="ja-JP" dirty="0" smtClean="0"/>
          </a:p>
          <a:p>
            <a:r>
              <a:rPr kumimoji="1" lang="ja-JP" altLang="en-US" dirty="0" smtClean="0"/>
              <a:t>２項目について講義を進めていきます。</a:t>
            </a:r>
            <a:endParaRPr kumimoji="1" lang="ja-JP" altLang="en-US" dirty="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3</a:t>
            </a:fld>
            <a:endParaRPr kumimoji="1" lang="ja-JP" altLang="en-US"/>
          </a:p>
        </p:txBody>
      </p:sp>
    </p:spTree>
    <p:extLst>
      <p:ext uri="{BB962C8B-B14F-4D97-AF65-F5344CB8AC3E}">
        <p14:creationId xmlns:p14="http://schemas.microsoft.com/office/powerpoint/2010/main" val="169486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まず，学校教育における</a:t>
            </a:r>
            <a:endParaRPr kumimoji="1" lang="en-US" altLang="ja-JP" dirty="0" smtClean="0"/>
          </a:p>
          <a:p>
            <a:r>
              <a:rPr kumimoji="1" lang="ja-JP" altLang="en-US" dirty="0" smtClean="0"/>
              <a:t>部活動の位置付け及び意義等について説明します。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4</a:t>
            </a:fld>
            <a:endParaRPr kumimoji="1" lang="ja-JP" altLang="en-US"/>
          </a:p>
        </p:txBody>
      </p:sp>
    </p:spTree>
    <p:extLst>
      <p:ext uri="{BB962C8B-B14F-4D97-AF65-F5344CB8AC3E}">
        <p14:creationId xmlns:p14="http://schemas.microsoft.com/office/powerpoint/2010/main" val="4270398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中学校及び高等学校学習指導要領第一章総則において，</a:t>
            </a:r>
            <a:endParaRPr kumimoji="1" lang="en-US" altLang="ja-JP" dirty="0" smtClean="0"/>
          </a:p>
          <a:p>
            <a:r>
              <a:rPr kumimoji="1" lang="ja-JP" altLang="en-US" dirty="0" smtClean="0"/>
              <a:t>部活動は生徒の自主的自発的参加により行われる</a:t>
            </a:r>
            <a:endParaRPr kumimoji="1" lang="en-US" altLang="ja-JP" dirty="0" smtClean="0"/>
          </a:p>
          <a:p>
            <a:r>
              <a:rPr kumimoji="1" lang="ja-JP" altLang="en-US" dirty="0" smtClean="0"/>
              <a:t>教育課程外の学校教育活動と位置付けられています。</a:t>
            </a:r>
            <a:endParaRPr kumimoji="1" lang="en-US" altLang="ja-JP" dirty="0" smtClean="0"/>
          </a:p>
          <a:p>
            <a:endParaRPr kumimoji="1" lang="en-US" altLang="ja-JP" dirty="0" smtClean="0"/>
          </a:p>
          <a:p>
            <a:r>
              <a:rPr kumimoji="1" lang="ja-JP" altLang="en-US" dirty="0" smtClean="0"/>
              <a:t>また，部活動は，教育課程において学習したことなどを踏まえ，</a:t>
            </a:r>
            <a:endParaRPr kumimoji="1" lang="en-US" altLang="ja-JP" dirty="0" smtClean="0"/>
          </a:p>
          <a:p>
            <a:r>
              <a:rPr kumimoji="1" lang="ja-JP" altLang="en-US" dirty="0" smtClean="0"/>
              <a:t>自らの適性や興味・関心等をより深く追求する機会であることから，</a:t>
            </a:r>
            <a:endParaRPr kumimoji="1" lang="en-US" altLang="ja-JP" dirty="0" smtClean="0"/>
          </a:p>
          <a:p>
            <a:r>
              <a:rPr kumimoji="1" lang="ja-JP" altLang="en-US" dirty="0" smtClean="0"/>
              <a:t>例えば保健体育科の指導との関連を図り，スポーツに関する科学的知見やスポーツとの多様な関わり方及びスポーツのもつ様々な良さを実感するなど</a:t>
            </a:r>
            <a:endParaRPr kumimoji="1" lang="en-US" altLang="ja-JP" dirty="0" smtClean="0"/>
          </a:p>
          <a:p>
            <a:r>
              <a:rPr kumimoji="1" lang="ja-JP" altLang="en-US" dirty="0" smtClean="0"/>
              <a:t>教育課程外の学校教育活動と教育課程を関連付けることが重要です。</a:t>
            </a:r>
            <a:endParaRPr kumimoji="1" lang="en-US" altLang="ja-JP" dirty="0" smtClean="0"/>
          </a:p>
          <a:p>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学校教育の一環として行われる部活動は，スポーツや文化及び科学等に親しませ，</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学習意欲の向上や責任感，連帯感の涵養等，学校教育が目指す資質・能力の育成に資するものであり，</a:t>
            </a:r>
            <a:endParaRPr kumimoji="1" lang="en-US" altLang="ja-JP" dirty="0" smtClean="0"/>
          </a:p>
          <a:p>
            <a:r>
              <a:rPr kumimoji="1" lang="ja-JP" altLang="en-US" dirty="0" smtClean="0"/>
              <a:t>異年齢との交流の中で，生徒同士や教師と生徒等の人間関係の構築を図ったり，</a:t>
            </a:r>
            <a:endParaRPr kumimoji="1" lang="en-US" altLang="ja-JP" dirty="0" smtClean="0"/>
          </a:p>
          <a:p>
            <a:r>
              <a:rPr kumimoji="1" lang="ja-JP" altLang="en-US" dirty="0" smtClean="0"/>
              <a:t>生徒自身が活動を通して自己肯定感を高めたりするなどの高い教育的意義が認められています。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5</a:t>
            </a:fld>
            <a:endParaRPr kumimoji="1" lang="ja-JP" altLang="en-US"/>
          </a:p>
        </p:txBody>
      </p:sp>
    </p:spTree>
    <p:extLst>
      <p:ext uri="{BB962C8B-B14F-4D97-AF65-F5344CB8AC3E}">
        <p14:creationId xmlns:p14="http://schemas.microsoft.com/office/powerpoint/2010/main" val="687670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運動部活動の役割について説明します。</a:t>
            </a:r>
            <a:endParaRPr kumimoji="1" lang="en-US" altLang="ja-JP" dirty="0" smtClean="0"/>
          </a:p>
          <a:p>
            <a:r>
              <a:rPr kumimoji="1" lang="ja-JP" altLang="en-US" dirty="0" smtClean="0"/>
              <a:t>学校教育の一環として行われる運動部活動は，</a:t>
            </a:r>
            <a:endParaRPr kumimoji="1" lang="en-US" altLang="ja-JP" dirty="0" smtClean="0"/>
          </a:p>
          <a:p>
            <a:r>
              <a:rPr kumimoji="1" lang="ja-JP" altLang="en-US" dirty="0" smtClean="0"/>
              <a:t>スポーツに興味と関心を持つ同好の生徒が，</a:t>
            </a:r>
            <a:endParaRPr kumimoji="1" lang="en-US" altLang="ja-JP" dirty="0" smtClean="0"/>
          </a:p>
          <a:p>
            <a:r>
              <a:rPr kumimoji="1" lang="ja-JP" altLang="en-US" dirty="0" smtClean="0"/>
              <a:t>より高い水準の技能や記録に挑戦する中で，</a:t>
            </a:r>
            <a:endParaRPr kumimoji="1" lang="en-US" altLang="ja-JP" dirty="0" smtClean="0"/>
          </a:p>
          <a:p>
            <a:endParaRPr kumimoji="1" lang="en-US" altLang="ja-JP" dirty="0" smtClean="0"/>
          </a:p>
          <a:p>
            <a:r>
              <a:rPr kumimoji="1" lang="ja-JP" altLang="en-US" dirty="0" smtClean="0"/>
              <a:t>生涯にわたって豊かなスポーツライフを継続する資質や能力の育成</a:t>
            </a:r>
            <a:endParaRPr kumimoji="1" lang="en-US" altLang="ja-JP" dirty="0" smtClean="0"/>
          </a:p>
          <a:p>
            <a:r>
              <a:rPr kumimoji="1" lang="ja-JP" altLang="en-US" dirty="0" smtClean="0"/>
              <a:t>体力の向上や健康の増進</a:t>
            </a:r>
            <a:endParaRPr kumimoji="1" lang="en-US" altLang="ja-JP" dirty="0" smtClean="0"/>
          </a:p>
          <a:p>
            <a:r>
              <a:rPr kumimoji="1" lang="ja-JP" altLang="en-US" dirty="0" smtClean="0"/>
              <a:t>自主性，協調性，責任感，連帯感などの育成</a:t>
            </a:r>
            <a:endParaRPr kumimoji="1" lang="en-US" altLang="ja-JP" dirty="0" smtClean="0"/>
          </a:p>
          <a:p>
            <a:r>
              <a:rPr kumimoji="1" lang="ja-JP" altLang="en-US" dirty="0" smtClean="0"/>
              <a:t>努力による達成感，充実感</a:t>
            </a:r>
            <a:endParaRPr kumimoji="1" lang="en-US" altLang="ja-JP" dirty="0" smtClean="0"/>
          </a:p>
          <a:p>
            <a:r>
              <a:rPr kumimoji="1" lang="ja-JP" altLang="en-US" dirty="0" smtClean="0"/>
              <a:t>友情を深め，学級内とは異なる人間関係の形成につながる</a:t>
            </a:r>
            <a:endParaRPr kumimoji="1" lang="en-US" altLang="ja-JP" dirty="0" smtClean="0"/>
          </a:p>
          <a:p>
            <a:r>
              <a:rPr kumimoji="1" lang="ja-JP" altLang="en-US" dirty="0" smtClean="0"/>
              <a:t>などの意義や効果をもたらすものと考えられます。</a:t>
            </a:r>
            <a:endParaRPr kumimoji="1" lang="en-US" altLang="ja-JP" dirty="0" smtClean="0"/>
          </a:p>
          <a:p>
            <a:endParaRPr kumimoji="1" lang="en-US" altLang="ja-JP" dirty="0" smtClean="0"/>
          </a:p>
          <a:p>
            <a:r>
              <a:rPr kumimoji="1" lang="ja-JP" altLang="en-US" dirty="0" smtClean="0"/>
              <a:t>このように運動部活動は，各学校の教育課程での取り組みとあいまって，</a:t>
            </a:r>
            <a:endParaRPr kumimoji="1" lang="en-US" altLang="ja-JP" dirty="0" smtClean="0"/>
          </a:p>
          <a:p>
            <a:r>
              <a:rPr kumimoji="1" lang="ja-JP" altLang="en-US" dirty="0" smtClean="0"/>
              <a:t>学校教育が目指す生きる力の育成，</a:t>
            </a:r>
            <a:endParaRPr kumimoji="1" lang="en-US" altLang="ja-JP" dirty="0" smtClean="0"/>
          </a:p>
          <a:p>
            <a:r>
              <a:rPr kumimoji="1" lang="ja-JP" altLang="en-US" dirty="0" smtClean="0"/>
              <a:t>豊かな学校生活を実現させる役割を果たしていると考えられます。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6</a:t>
            </a:fld>
            <a:endParaRPr kumimoji="1" lang="ja-JP" altLang="en-US"/>
          </a:p>
        </p:txBody>
      </p:sp>
    </p:spTree>
    <p:extLst>
      <p:ext uri="{BB962C8B-B14F-4D97-AF65-F5344CB8AC3E}">
        <p14:creationId xmlns:p14="http://schemas.microsoft.com/office/powerpoint/2010/main" val="59092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運動部活動に取り組む生徒は，</a:t>
            </a:r>
            <a:endParaRPr kumimoji="1" lang="en-US" altLang="ja-JP" dirty="0" smtClean="0"/>
          </a:p>
          <a:p>
            <a:r>
              <a:rPr kumimoji="1" lang="ja-JP" altLang="en-US" dirty="0" smtClean="0"/>
              <a:t>高い水準の技能や記録への挑戦，</a:t>
            </a:r>
            <a:endParaRPr kumimoji="1" lang="en-US" altLang="ja-JP" dirty="0" smtClean="0"/>
          </a:p>
          <a:p>
            <a:r>
              <a:rPr kumimoji="1" lang="ja-JP" altLang="en-US" dirty="0" smtClean="0"/>
              <a:t>信頼できる友達を見付けたい</a:t>
            </a:r>
            <a:endParaRPr kumimoji="1" lang="en-US" altLang="ja-JP" dirty="0" smtClean="0"/>
          </a:p>
          <a:p>
            <a:r>
              <a:rPr kumimoji="1" lang="ja-JP" altLang="en-US" dirty="0" smtClean="0"/>
              <a:t>スポーツに親しみたい</a:t>
            </a:r>
            <a:endParaRPr kumimoji="1" lang="en-US" altLang="ja-JP" dirty="0" smtClean="0"/>
          </a:p>
          <a:p>
            <a:r>
              <a:rPr kumimoji="1" lang="ja-JP" altLang="en-US" dirty="0" smtClean="0"/>
              <a:t>放課後を有意義に過ごしたい</a:t>
            </a:r>
            <a:endParaRPr kumimoji="1" lang="en-US" altLang="ja-JP" dirty="0" smtClean="0"/>
          </a:p>
          <a:p>
            <a:r>
              <a:rPr kumimoji="1" lang="ja-JP" altLang="en-US" dirty="0" smtClean="0"/>
              <a:t>など様々な目的，目標を持っています。</a:t>
            </a:r>
            <a:endParaRPr kumimoji="1" lang="en-US" altLang="ja-JP" dirty="0" smtClean="0"/>
          </a:p>
          <a:p>
            <a:endParaRPr kumimoji="1" lang="en-US" altLang="ja-JP" dirty="0" smtClean="0"/>
          </a:p>
          <a:p>
            <a:r>
              <a:rPr kumimoji="1" lang="ja-JP" altLang="en-US" dirty="0" smtClean="0"/>
              <a:t>指導に当たっては，このような生徒の思いを基点とすることが大切であり，</a:t>
            </a:r>
            <a:endParaRPr kumimoji="1" lang="en-US" altLang="ja-JP" dirty="0" smtClean="0"/>
          </a:p>
          <a:p>
            <a:r>
              <a:rPr kumimoji="1" lang="ja-JP" altLang="en-US" dirty="0" smtClean="0"/>
              <a:t>指導者の一方的な方針により活動するのではなく，</a:t>
            </a:r>
            <a:endParaRPr kumimoji="1" lang="en-US" altLang="ja-JP" dirty="0" smtClean="0"/>
          </a:p>
          <a:p>
            <a:r>
              <a:rPr kumimoji="1" lang="ja-JP" altLang="en-US" dirty="0" smtClean="0"/>
              <a:t>生徒との意見交換等を通じて生徒の多様なニーズや意見を把握し，</a:t>
            </a:r>
            <a:endParaRPr kumimoji="1" lang="en-US" altLang="ja-JP" dirty="0" smtClean="0"/>
          </a:p>
          <a:p>
            <a:r>
              <a:rPr kumimoji="1" lang="ja-JP" altLang="en-US" dirty="0" smtClean="0"/>
              <a:t>生徒が生涯にわたってスポーツに親しむ基礎を育むこと，</a:t>
            </a:r>
            <a:endParaRPr kumimoji="1" lang="en-US" altLang="ja-JP" dirty="0" smtClean="0"/>
          </a:p>
          <a:p>
            <a:r>
              <a:rPr kumimoji="1" lang="ja-JP" altLang="en-US" dirty="0" smtClean="0"/>
              <a:t>発達段階に応じた心身の成長を促すことに十分留意した</a:t>
            </a:r>
            <a:endParaRPr kumimoji="1" lang="en-US" altLang="ja-JP" dirty="0" smtClean="0"/>
          </a:p>
          <a:p>
            <a:r>
              <a:rPr kumimoji="1" lang="ja-JP" altLang="en-US" dirty="0" smtClean="0"/>
              <a:t>目標や指導の方針の設定が必要です。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7</a:t>
            </a:fld>
            <a:endParaRPr kumimoji="1" lang="ja-JP" altLang="en-US"/>
          </a:p>
        </p:txBody>
      </p:sp>
    </p:spTree>
    <p:extLst>
      <p:ext uri="{BB962C8B-B14F-4D97-AF65-F5344CB8AC3E}">
        <p14:creationId xmlns:p14="http://schemas.microsoft.com/office/powerpoint/2010/main" val="3706385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生徒の高い水準の技能や記録への挑戦を目標とした指導について説明します。</a:t>
            </a:r>
            <a:endParaRPr kumimoji="1" lang="en-US" altLang="ja-JP" dirty="0" smtClean="0"/>
          </a:p>
          <a:p>
            <a:r>
              <a:rPr kumimoji="1" lang="ja-JP" altLang="en-US" dirty="0" smtClean="0"/>
              <a:t>継続的にスポーツを行う上で，</a:t>
            </a:r>
            <a:endParaRPr kumimoji="1" lang="en-US" altLang="ja-JP" dirty="0" smtClean="0"/>
          </a:p>
          <a:p>
            <a:r>
              <a:rPr kumimoji="1" lang="ja-JP" altLang="en-US" dirty="0" smtClean="0"/>
              <a:t>勝利を目指すこと，今以上の技能の水準や</a:t>
            </a:r>
            <a:endParaRPr kumimoji="1" lang="en-US" altLang="ja-JP" dirty="0" smtClean="0"/>
          </a:p>
          <a:p>
            <a:r>
              <a:rPr kumimoji="1" lang="ja-JP" altLang="en-US" dirty="0" smtClean="0"/>
              <a:t>記録に挑戦することは自然なことであり，</a:t>
            </a:r>
            <a:endParaRPr kumimoji="1" lang="en-US" altLang="ja-JP" dirty="0" smtClean="0"/>
          </a:p>
          <a:p>
            <a:r>
              <a:rPr kumimoji="1" lang="ja-JP" altLang="en-US" dirty="0" smtClean="0"/>
              <a:t>それを学校が支援すること自体が問題とされるものではありません。</a:t>
            </a:r>
            <a:endParaRPr kumimoji="1" lang="en-US" altLang="ja-JP" dirty="0" smtClean="0"/>
          </a:p>
          <a:p>
            <a:endParaRPr kumimoji="1" lang="en-US" altLang="ja-JP" dirty="0" smtClean="0"/>
          </a:p>
          <a:p>
            <a:r>
              <a:rPr kumimoji="1" lang="ja-JP" altLang="en-US" dirty="0" smtClean="0"/>
              <a:t>しかしながら，大会等で勝つことのみを重視し</a:t>
            </a:r>
            <a:endParaRPr kumimoji="1" lang="en-US" altLang="ja-JP" dirty="0" smtClean="0"/>
          </a:p>
          <a:p>
            <a:r>
              <a:rPr kumimoji="1" lang="ja-JP" altLang="en-US" dirty="0" smtClean="0"/>
              <a:t>過重な練習を強いることなどがないようにすること，</a:t>
            </a:r>
            <a:endParaRPr kumimoji="1" lang="en-US" altLang="ja-JP" dirty="0" smtClean="0"/>
          </a:p>
          <a:p>
            <a:r>
              <a:rPr kumimoji="1" lang="ja-JP" altLang="en-US" dirty="0" smtClean="0"/>
              <a:t>健全な心と身体を培い，豊かな人間性を育むための</a:t>
            </a:r>
            <a:endParaRPr kumimoji="1" lang="en-US" altLang="ja-JP" dirty="0" smtClean="0"/>
          </a:p>
          <a:p>
            <a:r>
              <a:rPr kumimoji="1" lang="ja-JP" altLang="en-US" dirty="0" smtClean="0"/>
              <a:t>バランスのとれた運営と指導が求められます。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8</a:t>
            </a:fld>
            <a:endParaRPr kumimoji="1" lang="ja-JP" altLang="en-US"/>
          </a:p>
        </p:txBody>
      </p:sp>
    </p:spTree>
    <p:extLst>
      <p:ext uri="{BB962C8B-B14F-4D97-AF65-F5344CB8AC3E}">
        <p14:creationId xmlns:p14="http://schemas.microsoft.com/office/powerpoint/2010/main" val="2517644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続いて，外部指導者と部活動指導員について説明します。</a:t>
            </a:r>
            <a:endParaRPr kumimoji="1" lang="en-US" altLang="ja-JP" dirty="0" smtClean="0"/>
          </a:p>
          <a:p>
            <a:endParaRPr kumimoji="1" lang="en-US" altLang="ja-JP" dirty="0" smtClean="0"/>
          </a:p>
          <a:p>
            <a:r>
              <a:rPr kumimoji="1" lang="ja-JP" altLang="en-US" dirty="0" smtClean="0"/>
              <a:t>外部指導者と部活動指導員は，</a:t>
            </a:r>
            <a:endParaRPr kumimoji="1" lang="en-US" altLang="ja-JP" dirty="0" smtClean="0"/>
          </a:p>
          <a:p>
            <a:r>
              <a:rPr kumimoji="1" lang="ja-JP" altLang="en-US" dirty="0" smtClean="0"/>
              <a:t>学校の教諭以外の人物が部活動において，</a:t>
            </a:r>
            <a:endParaRPr kumimoji="1" lang="en-US" altLang="ja-JP" dirty="0" smtClean="0"/>
          </a:p>
          <a:p>
            <a:r>
              <a:rPr kumimoji="1" lang="ja-JP" altLang="en-US" dirty="0" smtClean="0"/>
              <a:t>技術指導を行うという点は同じですが，</a:t>
            </a:r>
            <a:endParaRPr kumimoji="1" lang="en-US" altLang="ja-JP" dirty="0" smtClean="0"/>
          </a:p>
          <a:p>
            <a:r>
              <a:rPr kumimoji="1" lang="ja-JP" altLang="en-US" dirty="0" smtClean="0"/>
              <a:t>その職務内容については違いがあります。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CF5F2D1-1517-45DA-9B4A-482F52764472}" type="slidenum">
              <a:rPr kumimoji="1" lang="ja-JP" altLang="en-US" smtClean="0"/>
              <a:t>9</a:t>
            </a:fld>
            <a:endParaRPr kumimoji="1" lang="ja-JP" altLang="en-US"/>
          </a:p>
        </p:txBody>
      </p:sp>
    </p:spTree>
    <p:extLst>
      <p:ext uri="{BB962C8B-B14F-4D97-AF65-F5344CB8AC3E}">
        <p14:creationId xmlns:p14="http://schemas.microsoft.com/office/powerpoint/2010/main" val="1523893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4197059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2391240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836549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39341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7407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62966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910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9013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6406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098350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450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2076503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0529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9928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20485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0987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40727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56877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177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85876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8399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6001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37977827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88388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076940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33001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73438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62436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9452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76054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108359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267053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32100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13484872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58351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04137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83657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13400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1580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131932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1248246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2421813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108813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FA91146-92C2-4846-9E33-5DC4BED12FB0}" type="datetimeFigureOut">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267310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91146-92C2-4846-9E33-5DC4BED12FB0}" type="datetimeFigureOut">
              <a:rPr kumimoji="1" lang="ja-JP" altLang="en-US" smtClean="0"/>
              <a:t>2021/3/29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3D881-22B7-46C3-9F69-B8C0E1A34F40}" type="slidenum">
              <a:rPr kumimoji="1" lang="ja-JP" altLang="en-US" smtClean="0"/>
              <a:t>‹#›</a:t>
            </a:fld>
            <a:endParaRPr kumimoji="1" lang="ja-JP" altLang="en-US"/>
          </a:p>
        </p:txBody>
      </p:sp>
    </p:spTree>
    <p:extLst>
      <p:ext uri="{BB962C8B-B14F-4D97-AF65-F5344CB8AC3E}">
        <p14:creationId xmlns:p14="http://schemas.microsoft.com/office/powerpoint/2010/main" val="3925183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87681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116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91560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テキスト ボックス 1"/>
          <p:cNvSpPr txBox="1"/>
          <p:nvPr/>
        </p:nvSpPr>
        <p:spPr>
          <a:xfrm>
            <a:off x="1988713" y="332656"/>
            <a:ext cx="5310590" cy="707886"/>
          </a:xfrm>
          <a:prstGeom prst="rect">
            <a:avLst/>
          </a:prstGeom>
          <a:noFill/>
        </p:spPr>
        <p:txBody>
          <a:bodyPr wrap="square" rtlCol="0">
            <a:spAutoFit/>
          </a:bodyPr>
          <a:lstStyle/>
          <a:p>
            <a:pPr algn="ctr"/>
            <a:r>
              <a:rPr lang="ja-JP" altLang="en-US" sz="2000" dirty="0">
                <a:solidFill>
                  <a:srgbClr val="FFFF00"/>
                </a:solidFill>
              </a:rPr>
              <a:t>適切な部活動指導研修　参考資料　</a:t>
            </a:r>
            <a:endParaRPr lang="en-US" altLang="ja-JP" sz="2000" dirty="0">
              <a:solidFill>
                <a:srgbClr val="FFFF00"/>
              </a:solidFill>
            </a:endParaRPr>
          </a:p>
          <a:p>
            <a:pPr algn="ctr"/>
            <a:r>
              <a:rPr lang="ja-JP" altLang="en-US" sz="2000" dirty="0">
                <a:solidFill>
                  <a:srgbClr val="FFFF00"/>
                </a:solidFill>
              </a:rPr>
              <a:t>活用</a:t>
            </a:r>
            <a:r>
              <a:rPr lang="ja-JP" altLang="en-US" sz="2000" dirty="0" smtClean="0">
                <a:solidFill>
                  <a:srgbClr val="FFFF00"/>
                </a:solidFill>
              </a:rPr>
              <a:t>に当たって</a:t>
            </a:r>
            <a:endParaRPr lang="en-US" altLang="ja-JP" sz="2000" dirty="0">
              <a:solidFill>
                <a:srgbClr val="FFFF00"/>
              </a:solidFill>
            </a:endParaRPr>
          </a:p>
        </p:txBody>
      </p:sp>
      <p:sp>
        <p:nvSpPr>
          <p:cNvPr id="3" name="テキスト ボックス 2"/>
          <p:cNvSpPr txBox="1"/>
          <p:nvPr/>
        </p:nvSpPr>
        <p:spPr>
          <a:xfrm>
            <a:off x="899592" y="1268760"/>
            <a:ext cx="7416824" cy="4801314"/>
          </a:xfrm>
          <a:prstGeom prst="rect">
            <a:avLst/>
          </a:prstGeom>
          <a:noFill/>
        </p:spPr>
        <p:txBody>
          <a:bodyPr wrap="square" rtlCol="0">
            <a:spAutoFit/>
          </a:bodyPr>
          <a:lstStyle/>
          <a:p>
            <a:r>
              <a:rPr lang="ja-JP" altLang="en-US" dirty="0">
                <a:solidFill>
                  <a:prstClr val="white"/>
                </a:solidFill>
              </a:rPr>
              <a:t>　この資料は令和３年３月に，広島県教育委員会 学びの変革推進部 豊かな心と身体育成課が，運動部の適切な運営や，指導の在り方，留意点等に関する広島県教育委員会としての考え方をとりまとめ，運動部活動指導に係る全ての方々の参考となるよう作成しました。</a:t>
            </a:r>
            <a:endParaRPr lang="en-US" altLang="ja-JP" dirty="0">
              <a:solidFill>
                <a:prstClr val="white"/>
              </a:solidFill>
            </a:endParaRPr>
          </a:p>
          <a:p>
            <a:endParaRPr lang="en-US" altLang="ja-JP" dirty="0">
              <a:solidFill>
                <a:prstClr val="white"/>
              </a:solidFill>
            </a:endParaRPr>
          </a:p>
          <a:p>
            <a:r>
              <a:rPr lang="ja-JP" altLang="en-US" dirty="0">
                <a:solidFill>
                  <a:prstClr val="white"/>
                </a:solidFill>
              </a:rPr>
              <a:t>　</a:t>
            </a:r>
            <a:r>
              <a:rPr lang="ja-JP" altLang="en-US" dirty="0" smtClean="0">
                <a:solidFill>
                  <a:prstClr val="white"/>
                </a:solidFill>
              </a:rPr>
              <a:t>学校</a:t>
            </a:r>
            <a:r>
              <a:rPr lang="ja-JP" altLang="en-US" dirty="0">
                <a:solidFill>
                  <a:prstClr val="white"/>
                </a:solidFill>
              </a:rPr>
              <a:t>の教育活動は，地域や生徒等の実態に応じて，適切に実施されることが重要であり，この資料で示された内容が，運動部活動指導に関する全ての留意点等を網羅したものではありませんので，運動部活動の指導</a:t>
            </a:r>
            <a:r>
              <a:rPr lang="ja-JP" altLang="en-US" dirty="0" smtClean="0">
                <a:solidFill>
                  <a:prstClr val="white"/>
                </a:solidFill>
              </a:rPr>
              <a:t>に当たっては</a:t>
            </a:r>
            <a:r>
              <a:rPr lang="ja-JP" altLang="en-US" dirty="0">
                <a:solidFill>
                  <a:prstClr val="white"/>
                </a:solidFill>
              </a:rPr>
              <a:t>，実態に応じた適切な指導について，学校全体で十分な確認を行い，実施してください。</a:t>
            </a:r>
            <a:endParaRPr lang="en-US" altLang="ja-JP" dirty="0">
              <a:solidFill>
                <a:prstClr val="white"/>
              </a:solidFill>
            </a:endParaRPr>
          </a:p>
          <a:p>
            <a:endParaRPr lang="en-US" altLang="ja-JP" dirty="0">
              <a:solidFill>
                <a:prstClr val="white"/>
              </a:solidFill>
            </a:endParaRPr>
          </a:p>
          <a:p>
            <a:r>
              <a:rPr lang="ja-JP" altLang="en-US" dirty="0">
                <a:solidFill>
                  <a:prstClr val="white"/>
                </a:solidFill>
              </a:rPr>
              <a:t>　また，本資料は，令和３年３月時点で示されている，国の指針等を基に作成しておりますので，活用の際には，最新の情報等を確認していただきますよう，お願いします。</a:t>
            </a:r>
            <a:endParaRPr lang="en-US" altLang="ja-JP" dirty="0">
              <a:solidFill>
                <a:prstClr val="white"/>
              </a:solidFill>
            </a:endParaRPr>
          </a:p>
          <a:p>
            <a:r>
              <a:rPr lang="ja-JP" altLang="en-US" dirty="0">
                <a:solidFill>
                  <a:prstClr val="white"/>
                </a:solidFill>
              </a:rPr>
              <a:t>　</a:t>
            </a:r>
            <a:endParaRPr lang="en-US" altLang="ja-JP" dirty="0">
              <a:solidFill>
                <a:prstClr val="white"/>
              </a:solidFill>
            </a:endParaRPr>
          </a:p>
          <a:p>
            <a:r>
              <a:rPr lang="ja-JP" altLang="en-US" dirty="0">
                <a:solidFill>
                  <a:prstClr val="white"/>
                </a:solidFill>
              </a:rPr>
              <a:t>　この資料が幅広く活用され，生徒の事故などを未然に防ぎ，運動部活動充実のお役に立てれば幸いです。</a:t>
            </a:r>
            <a:endParaRPr lang="en-US" altLang="ja-JP" dirty="0">
              <a:solidFill>
                <a:prstClr val="white"/>
              </a:solidFill>
            </a:endParaRPr>
          </a:p>
        </p:txBody>
      </p:sp>
    </p:spTree>
    <p:extLst>
      <p:ext uri="{BB962C8B-B14F-4D97-AF65-F5344CB8AC3E}">
        <p14:creationId xmlns:p14="http://schemas.microsoft.com/office/powerpoint/2010/main" val="374895073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1055226" y="838900"/>
            <a:ext cx="1440160" cy="1952035"/>
            <a:chOff x="1714388" y="972909"/>
            <a:chExt cx="1440160" cy="1952035"/>
          </a:xfrm>
          <a:gradFill>
            <a:gsLst>
              <a:gs pos="0">
                <a:srgbClr val="FF66FF"/>
              </a:gs>
              <a:gs pos="100000">
                <a:srgbClr val="FFCCFF"/>
              </a:gs>
              <a:gs pos="50000">
                <a:srgbClr val="FF99FF"/>
              </a:gs>
            </a:gsLst>
            <a:lin ang="16200000" scaled="0"/>
          </a:gradFill>
        </p:grpSpPr>
        <p:sp>
          <p:nvSpPr>
            <p:cNvPr id="16" name="二等辺三角形 15"/>
            <p:cNvSpPr/>
            <p:nvPr/>
          </p:nvSpPr>
          <p:spPr>
            <a:xfrm>
              <a:off x="1714388" y="1496686"/>
              <a:ext cx="1440160" cy="1428258"/>
            </a:xfrm>
            <a:prstGeom prst="triangl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顧問</a:t>
              </a:r>
            </a:p>
          </p:txBody>
        </p:sp>
        <p:sp>
          <p:nvSpPr>
            <p:cNvPr id="7" name="円/楕円 6"/>
            <p:cNvSpPr/>
            <p:nvPr/>
          </p:nvSpPr>
          <p:spPr>
            <a:xfrm>
              <a:off x="1763570" y="972909"/>
              <a:ext cx="1341797" cy="1265123"/>
            </a:xfrm>
            <a:prstGeom prst="ellips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教諭</a:t>
              </a:r>
              <a:endParaRPr kumimoji="1" lang="ja-JP" altLang="en-US" sz="2000" b="1" dirty="0" smtClean="0">
                <a:solidFill>
                  <a:sysClr val="windowText" lastClr="000000"/>
                </a:solidFill>
                <a:latin typeface="メイリオ" panose="020B0604030504040204" pitchFamily="50" charset="-128"/>
                <a:ea typeface="メイリオ" panose="020B0604030504040204" pitchFamily="50" charset="-128"/>
              </a:endParaRPr>
            </a:p>
          </p:txBody>
        </p:sp>
      </p:grpSp>
      <p:grpSp>
        <p:nvGrpSpPr>
          <p:cNvPr id="18" name="グループ化 17"/>
          <p:cNvGrpSpPr/>
          <p:nvPr/>
        </p:nvGrpSpPr>
        <p:grpSpPr>
          <a:xfrm>
            <a:off x="3791530" y="3511015"/>
            <a:ext cx="1440160" cy="1952035"/>
            <a:chOff x="1714388" y="972909"/>
            <a:chExt cx="1440160" cy="1952035"/>
          </a:xfrm>
          <a:gradFill>
            <a:gsLst>
              <a:gs pos="44000">
                <a:srgbClr val="00FF00"/>
              </a:gs>
              <a:gs pos="100000">
                <a:srgbClr val="99FF99"/>
              </a:gs>
              <a:gs pos="0">
                <a:srgbClr val="00CC00"/>
              </a:gs>
            </a:gsLst>
            <a:lin ang="16200000" scaled="0"/>
          </a:gradFill>
        </p:grpSpPr>
        <p:sp>
          <p:nvSpPr>
            <p:cNvPr id="19" name="二等辺三角形 18"/>
            <p:cNvSpPr/>
            <p:nvPr/>
          </p:nvSpPr>
          <p:spPr>
            <a:xfrm>
              <a:off x="1714388" y="1496686"/>
              <a:ext cx="1440160" cy="1428258"/>
            </a:xfrm>
            <a:prstGeom prst="triangle">
              <a:avLst/>
            </a:prstGeom>
            <a:grpFill/>
            <a:ln>
              <a:solidFill>
                <a:schemeClr val="tx1"/>
              </a:solidFill>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コーチ</a:t>
              </a:r>
            </a:p>
          </p:txBody>
        </p:sp>
        <p:sp>
          <p:nvSpPr>
            <p:cNvPr id="20" name="円/楕円 19"/>
            <p:cNvSpPr/>
            <p:nvPr/>
          </p:nvSpPr>
          <p:spPr>
            <a:xfrm>
              <a:off x="1763570" y="972909"/>
              <a:ext cx="1341797" cy="1265123"/>
            </a:xfrm>
            <a:prstGeom prst="ellipse">
              <a:avLst/>
            </a:prstGeom>
            <a:grpFill/>
            <a:ln>
              <a:solidFill>
                <a:schemeClr val="tx1"/>
              </a:solidFill>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外　部</a:t>
              </a:r>
              <a:endParaRPr kumimoji="1" lang="en-US" altLang="ja-JP" sz="2000" dirty="0" smtClean="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指導者</a:t>
              </a:r>
            </a:p>
          </p:txBody>
        </p:sp>
      </p:grpSp>
      <p:sp>
        <p:nvSpPr>
          <p:cNvPr id="24" name="右矢印 23"/>
          <p:cNvSpPr/>
          <p:nvPr/>
        </p:nvSpPr>
        <p:spPr>
          <a:xfrm>
            <a:off x="2855426" y="1854831"/>
            <a:ext cx="3528392" cy="504056"/>
          </a:xfrm>
          <a:prstGeom prs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ysClr val="windowText" lastClr="000000"/>
              </a:solidFill>
            </a:endParaRPr>
          </a:p>
        </p:txBody>
      </p:sp>
      <p:sp>
        <p:nvSpPr>
          <p:cNvPr id="25" name="右矢印 24"/>
          <p:cNvSpPr/>
          <p:nvPr/>
        </p:nvSpPr>
        <p:spPr>
          <a:xfrm rot="18991987">
            <a:off x="5106033" y="3484300"/>
            <a:ext cx="2190854" cy="458233"/>
          </a:xfrm>
          <a:prstGeom prs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ysClr val="windowText" lastClr="000000"/>
              </a:solidFill>
            </a:endParaRPr>
          </a:p>
        </p:txBody>
      </p:sp>
      <p:sp>
        <p:nvSpPr>
          <p:cNvPr id="26" name="左右矢印 25"/>
          <p:cNvSpPr/>
          <p:nvPr/>
        </p:nvSpPr>
        <p:spPr>
          <a:xfrm rot="2742197">
            <a:off x="1775101" y="3455162"/>
            <a:ext cx="2137414" cy="490433"/>
          </a:xfrm>
          <a:prstGeom prst="lef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27" name="テキスト ボックス 26"/>
          <p:cNvSpPr txBox="1"/>
          <p:nvPr/>
        </p:nvSpPr>
        <p:spPr>
          <a:xfrm>
            <a:off x="3395486" y="1340768"/>
            <a:ext cx="223224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指導・引率</a:t>
            </a:r>
            <a:endParaRPr kumimoji="1" lang="ja-JP" altLang="en-US" sz="3200"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311810" y="3799047"/>
            <a:ext cx="223224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技術的指導</a:t>
            </a:r>
            <a:endParaRPr kumimoji="1" lang="ja-JP" altLang="en-US" sz="32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611560" y="3799047"/>
            <a:ext cx="223224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連携・協力</a:t>
            </a:r>
            <a:endParaRPr kumimoji="1" lang="ja-JP" altLang="en-US" sz="320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251520" y="116632"/>
            <a:ext cx="3600400" cy="584775"/>
          </a:xfrm>
          <a:prstGeom prst="rect">
            <a:avLst/>
          </a:prstGeom>
          <a:noFill/>
        </p:spPr>
        <p:txBody>
          <a:bodyPr wrap="square" rtlCol="0">
            <a:spAutoFit/>
          </a:bodyPr>
          <a:lstStyle/>
          <a:p>
            <a:r>
              <a:rPr kumimoji="1" lang="ja-JP" altLang="en-US" sz="3200" dirty="0" smtClean="0">
                <a:latin typeface="HG丸ｺﾞｼｯｸM-PRO" panose="020F0600000000000000" pitchFamily="50" charset="-128"/>
                <a:ea typeface="HG丸ｺﾞｼｯｸM-PRO" panose="020F0600000000000000" pitchFamily="50" charset="-128"/>
              </a:rPr>
              <a:t>外部指導者の活用　　　　　　　　　　　　　　　　　　　　　　　　　　　　　　　</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1523278" y="5589240"/>
            <a:ext cx="619268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大会等に生徒を引率できない。</a:t>
            </a:r>
            <a:endParaRPr kumimoji="1" lang="ja-JP" altLang="en-US" sz="3200" dirty="0">
              <a:latin typeface="メイリオ" panose="020B0604030504040204" pitchFamily="50" charset="-128"/>
              <a:ea typeface="メイリオ" panose="020B0604030504040204" pitchFamily="50" charset="-128"/>
            </a:endParaRPr>
          </a:p>
        </p:txBody>
      </p:sp>
      <p:grpSp>
        <p:nvGrpSpPr>
          <p:cNvPr id="32" name="グループ化 31"/>
          <p:cNvGrpSpPr/>
          <p:nvPr/>
        </p:nvGrpSpPr>
        <p:grpSpPr>
          <a:xfrm>
            <a:off x="6527834" y="836712"/>
            <a:ext cx="1440160" cy="1952035"/>
            <a:chOff x="1714388" y="972909"/>
            <a:chExt cx="1440160" cy="1952035"/>
          </a:xfrm>
          <a:gradFill>
            <a:gsLst>
              <a:gs pos="0">
                <a:srgbClr val="FFD84B"/>
              </a:gs>
              <a:gs pos="46000">
                <a:srgbClr val="FFFF00"/>
              </a:gs>
              <a:gs pos="100000">
                <a:srgbClr val="FFFF97"/>
              </a:gs>
            </a:gsLst>
            <a:lin ang="16200000" scaled="0"/>
          </a:gradFill>
        </p:grpSpPr>
        <p:sp>
          <p:nvSpPr>
            <p:cNvPr id="33" name="二等辺三角形 32"/>
            <p:cNvSpPr/>
            <p:nvPr/>
          </p:nvSpPr>
          <p:spPr>
            <a:xfrm>
              <a:off x="1714388" y="1496686"/>
              <a:ext cx="1440160" cy="1428258"/>
            </a:xfrm>
            <a:prstGeom prst="triangl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ysClr val="windowText" lastClr="000000"/>
                </a:solidFill>
                <a:latin typeface="メイリオ" panose="020B0604030504040204" pitchFamily="50" charset="-128"/>
                <a:ea typeface="メイリオ" panose="020B0604030504040204" pitchFamily="50" charset="-128"/>
              </a:endParaRPr>
            </a:p>
          </p:txBody>
        </p:sp>
        <p:sp>
          <p:nvSpPr>
            <p:cNvPr id="34" name="円/楕円 33"/>
            <p:cNvSpPr/>
            <p:nvPr/>
          </p:nvSpPr>
          <p:spPr>
            <a:xfrm>
              <a:off x="1763570" y="972909"/>
              <a:ext cx="1341797" cy="1265123"/>
            </a:xfrm>
            <a:prstGeom prst="ellips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生徒</a:t>
              </a:r>
            </a:p>
          </p:txBody>
        </p:sp>
      </p:grpSp>
      <p:sp>
        <p:nvSpPr>
          <p:cNvPr id="21" name="正方形/長方形 20"/>
          <p:cNvSpPr/>
          <p:nvPr/>
        </p:nvSpPr>
        <p:spPr>
          <a:xfrm>
            <a:off x="467544" y="6381328"/>
            <a:ext cx="8545929" cy="369332"/>
          </a:xfrm>
          <a:prstGeom prst="rect">
            <a:avLst/>
          </a:prstGeom>
        </p:spPr>
        <p:txBody>
          <a:bodyPr wrap="none">
            <a:spAutoFit/>
          </a:bodyPr>
          <a:lstStyle/>
          <a:p>
            <a:r>
              <a:rPr lang="ja-JP" altLang="en-US" dirty="0" smtClean="0">
                <a:latin typeface="+mj-ea"/>
                <a:ea typeface="+mj-ea"/>
              </a:rPr>
              <a:t>平成</a:t>
            </a:r>
            <a:r>
              <a:rPr lang="en-US" altLang="ja-JP" dirty="0" smtClean="0">
                <a:latin typeface="+mj-ea"/>
                <a:ea typeface="+mj-ea"/>
              </a:rPr>
              <a:t>29</a:t>
            </a:r>
            <a:r>
              <a:rPr lang="ja-JP" altLang="en-US" dirty="0" smtClean="0">
                <a:latin typeface="+mj-ea"/>
                <a:ea typeface="+mj-ea"/>
              </a:rPr>
              <a:t>年度　第１回都道府県・指定都市スポーツ主管課長会議資料１－７　スポーツ庁</a:t>
            </a:r>
            <a:endParaRPr lang="ja-JP" altLang="en-US" dirty="0">
              <a:latin typeface="+mj-ea"/>
              <a:ea typeface="+mj-ea"/>
            </a:endParaRPr>
          </a:p>
        </p:txBody>
      </p:sp>
    </p:spTree>
    <p:extLst>
      <p:ext uri="{BB962C8B-B14F-4D97-AF65-F5344CB8AC3E}">
        <p14:creationId xmlns:p14="http://schemas.microsoft.com/office/powerpoint/2010/main" val="2091885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74424" y="260648"/>
            <a:ext cx="4477596" cy="584775"/>
          </a:xfrm>
          <a:prstGeom prst="rect">
            <a:avLst/>
          </a:prstGeom>
          <a:noFill/>
        </p:spPr>
        <p:txBody>
          <a:bodyPr wrap="square" rtlCol="0">
            <a:spAutoFit/>
          </a:bodyPr>
          <a:lstStyle/>
          <a:p>
            <a:r>
              <a:rPr kumimoji="1" lang="ja-JP" altLang="en-US" sz="3200" dirty="0" smtClean="0">
                <a:latin typeface="HG丸ｺﾞｼｯｸM-PRO" panose="020F0600000000000000" pitchFamily="50" charset="-128"/>
                <a:ea typeface="HG丸ｺﾞｼｯｸM-PRO" panose="020F0600000000000000" pitchFamily="50" charset="-128"/>
              </a:rPr>
              <a:t>部活動指導員の職務</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395536" y="1124744"/>
            <a:ext cx="2232248"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実技指導</a:t>
            </a:r>
          </a:p>
        </p:txBody>
      </p:sp>
      <p:sp>
        <p:nvSpPr>
          <p:cNvPr id="6" name="角丸四角形 5"/>
          <p:cNvSpPr/>
          <p:nvPr/>
        </p:nvSpPr>
        <p:spPr>
          <a:xfrm>
            <a:off x="223646" y="3140968"/>
            <a:ext cx="3268234"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安全・障害予防</a:t>
            </a:r>
          </a:p>
        </p:txBody>
      </p:sp>
      <p:sp>
        <p:nvSpPr>
          <p:cNvPr id="7" name="角丸四角形 6"/>
          <p:cNvSpPr/>
          <p:nvPr/>
        </p:nvSpPr>
        <p:spPr>
          <a:xfrm>
            <a:off x="3347864" y="2268732"/>
            <a:ext cx="2232248"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生徒引率</a:t>
            </a:r>
          </a:p>
        </p:txBody>
      </p:sp>
      <p:sp>
        <p:nvSpPr>
          <p:cNvPr id="8" name="角丸四角形 7"/>
          <p:cNvSpPr/>
          <p:nvPr/>
        </p:nvSpPr>
        <p:spPr>
          <a:xfrm>
            <a:off x="2814269" y="1268760"/>
            <a:ext cx="4350019"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800" dirty="0" smtClean="0">
                <a:latin typeface="メイリオ" panose="020B0604030504040204" pitchFamily="50" charset="-128"/>
                <a:ea typeface="メイリオ" panose="020B0604030504040204" pitchFamily="50" charset="-128"/>
              </a:rPr>
              <a:t>用具・施設の点検・管理</a:t>
            </a:r>
            <a:endParaRPr kumimoji="1" lang="ja-JP" altLang="en-US" sz="2800" dirty="0" smtClean="0">
              <a:latin typeface="メイリオ" panose="020B0604030504040204" pitchFamily="50" charset="-128"/>
              <a:ea typeface="メイリオ" panose="020B0604030504040204" pitchFamily="50" charset="-128"/>
            </a:endParaRPr>
          </a:p>
        </p:txBody>
      </p:sp>
      <p:sp>
        <p:nvSpPr>
          <p:cNvPr id="9" name="角丸四角形 8"/>
          <p:cNvSpPr/>
          <p:nvPr/>
        </p:nvSpPr>
        <p:spPr>
          <a:xfrm>
            <a:off x="395536" y="2060848"/>
            <a:ext cx="2971122" cy="958427"/>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管理運営</a:t>
            </a:r>
            <a:endParaRPr kumimoji="1" lang="en-US" altLang="ja-JP" sz="2800" dirty="0" smtClean="0">
              <a:latin typeface="メイリオ" panose="020B0604030504040204" pitchFamily="50" charset="-128"/>
              <a:ea typeface="メイリオ" panose="020B0604030504040204" pitchFamily="50" charset="-128"/>
            </a:endParaRPr>
          </a:p>
          <a:p>
            <a:pPr algn="ctr"/>
            <a:r>
              <a:rPr lang="ja-JP" altLang="en-US" sz="2800" dirty="0" smtClean="0">
                <a:latin typeface="メイリオ" panose="020B0604030504040204" pitchFamily="50" charset="-128"/>
                <a:ea typeface="メイリオ" panose="020B0604030504040204" pitchFamily="50" charset="-128"/>
              </a:rPr>
              <a:t>（会計管理等）</a:t>
            </a:r>
            <a:endParaRPr kumimoji="1" lang="ja-JP" altLang="en-US" sz="2800" dirty="0" smtClean="0">
              <a:latin typeface="メイリオ" panose="020B0604030504040204" pitchFamily="50" charset="-128"/>
              <a:ea typeface="メイリオ" panose="020B0604030504040204" pitchFamily="50" charset="-128"/>
            </a:endParaRPr>
          </a:p>
        </p:txBody>
      </p:sp>
      <p:sp>
        <p:nvSpPr>
          <p:cNvPr id="10" name="角丸四角形 9"/>
          <p:cNvSpPr/>
          <p:nvPr/>
        </p:nvSpPr>
        <p:spPr>
          <a:xfrm>
            <a:off x="6364999" y="3356992"/>
            <a:ext cx="2455473"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保護者連携</a:t>
            </a:r>
          </a:p>
        </p:txBody>
      </p:sp>
      <p:sp>
        <p:nvSpPr>
          <p:cNvPr id="11" name="角丸四角形 10"/>
          <p:cNvSpPr/>
          <p:nvPr/>
        </p:nvSpPr>
        <p:spPr>
          <a:xfrm>
            <a:off x="3257062" y="3429000"/>
            <a:ext cx="2971122"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指導計画の作成</a:t>
            </a:r>
          </a:p>
        </p:txBody>
      </p:sp>
      <p:sp>
        <p:nvSpPr>
          <p:cNvPr id="12" name="角丸四角形 11"/>
          <p:cNvSpPr/>
          <p:nvPr/>
        </p:nvSpPr>
        <p:spPr>
          <a:xfrm>
            <a:off x="6033402" y="1882592"/>
            <a:ext cx="2701020"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生徒指導対応</a:t>
            </a:r>
          </a:p>
        </p:txBody>
      </p:sp>
      <p:sp>
        <p:nvSpPr>
          <p:cNvPr id="13" name="角丸四角形 12"/>
          <p:cNvSpPr/>
          <p:nvPr/>
        </p:nvSpPr>
        <p:spPr>
          <a:xfrm>
            <a:off x="5508104" y="2636912"/>
            <a:ext cx="2232248" cy="79208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latin typeface="メイリオ" panose="020B0604030504040204" pitchFamily="50" charset="-128"/>
                <a:ea typeface="メイリオ" panose="020B0604030504040204" pitchFamily="50" charset="-128"/>
              </a:rPr>
              <a:t>事故対応</a:t>
            </a:r>
          </a:p>
        </p:txBody>
      </p:sp>
      <p:sp>
        <p:nvSpPr>
          <p:cNvPr id="3" name="下矢印 2"/>
          <p:cNvSpPr/>
          <p:nvPr/>
        </p:nvSpPr>
        <p:spPr>
          <a:xfrm>
            <a:off x="3563888" y="4509120"/>
            <a:ext cx="2016224" cy="50405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16" name="テキスト ボックス 15"/>
          <p:cNvSpPr txBox="1"/>
          <p:nvPr/>
        </p:nvSpPr>
        <p:spPr>
          <a:xfrm>
            <a:off x="683568" y="5313402"/>
            <a:ext cx="7776864" cy="707886"/>
          </a:xfrm>
          <a:prstGeom prst="rect">
            <a:avLst/>
          </a:prstGeom>
          <a:noFill/>
        </p:spPr>
        <p:txBody>
          <a:bodyPr wrap="square" rtlCol="0">
            <a:spAutoFit/>
          </a:bodyPr>
          <a:lstStyle/>
          <a:p>
            <a:pPr algn="ctr"/>
            <a:r>
              <a:rPr lang="ja-JP" altLang="en-US" sz="4000" dirty="0">
                <a:latin typeface="メイリオ" panose="020B0604030504040204" pitchFamily="50" charset="-128"/>
                <a:ea typeface="メイリオ" panose="020B0604030504040204" pitchFamily="50" charset="-128"/>
              </a:rPr>
              <a:t>事前と定期的な研修が</a:t>
            </a:r>
            <a:r>
              <a:rPr lang="ja-JP" altLang="en-US" sz="4000" dirty="0" smtClean="0">
                <a:latin typeface="メイリオ" panose="020B0604030504040204" pitchFamily="50" charset="-128"/>
                <a:ea typeface="メイリオ" panose="020B0604030504040204" pitchFamily="50" charset="-128"/>
              </a:rPr>
              <a:t>必要</a:t>
            </a:r>
            <a:endParaRPr lang="ja-JP" altLang="en-US" sz="40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467544" y="6381328"/>
            <a:ext cx="8545929" cy="369332"/>
          </a:xfrm>
          <a:prstGeom prst="rect">
            <a:avLst/>
          </a:prstGeom>
        </p:spPr>
        <p:txBody>
          <a:bodyPr wrap="none">
            <a:spAutoFit/>
          </a:bodyPr>
          <a:lstStyle/>
          <a:p>
            <a:r>
              <a:rPr lang="ja-JP" altLang="en-US" dirty="0" smtClean="0">
                <a:latin typeface="+mj-ea"/>
                <a:ea typeface="+mj-ea"/>
              </a:rPr>
              <a:t>平成</a:t>
            </a:r>
            <a:r>
              <a:rPr lang="en-US" altLang="ja-JP" dirty="0" smtClean="0">
                <a:latin typeface="+mj-ea"/>
                <a:ea typeface="+mj-ea"/>
              </a:rPr>
              <a:t>29</a:t>
            </a:r>
            <a:r>
              <a:rPr lang="ja-JP" altLang="en-US" dirty="0" smtClean="0">
                <a:latin typeface="+mj-ea"/>
                <a:ea typeface="+mj-ea"/>
              </a:rPr>
              <a:t>年度　第１回都道府県・指定都市スポーツ主管課長会議資料１－７　スポーツ庁</a:t>
            </a:r>
            <a:endParaRPr lang="ja-JP" altLang="en-US" dirty="0">
              <a:latin typeface="+mj-ea"/>
              <a:ea typeface="+mj-ea"/>
            </a:endParaRPr>
          </a:p>
        </p:txBody>
      </p:sp>
    </p:spTree>
    <p:extLst>
      <p:ext uri="{BB962C8B-B14F-4D97-AF65-F5344CB8AC3E}">
        <p14:creationId xmlns:p14="http://schemas.microsoft.com/office/powerpoint/2010/main" val="2767006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1189907" y="1476965"/>
            <a:ext cx="1440160" cy="1952035"/>
            <a:chOff x="1714388" y="972909"/>
            <a:chExt cx="1440160" cy="1952035"/>
          </a:xfrm>
          <a:gradFill>
            <a:gsLst>
              <a:gs pos="45000">
                <a:srgbClr val="61D6FF"/>
              </a:gs>
              <a:gs pos="100000">
                <a:srgbClr val="AFEAFF"/>
              </a:gs>
              <a:gs pos="0">
                <a:srgbClr val="00B0F0"/>
              </a:gs>
            </a:gsLst>
            <a:lin ang="16200000" scaled="0"/>
          </a:gradFill>
        </p:grpSpPr>
        <p:sp>
          <p:nvSpPr>
            <p:cNvPr id="19" name="二等辺三角形 18"/>
            <p:cNvSpPr/>
            <p:nvPr/>
          </p:nvSpPr>
          <p:spPr>
            <a:xfrm>
              <a:off x="1714388" y="1496686"/>
              <a:ext cx="1440160" cy="1428258"/>
            </a:xfrm>
            <a:prstGeom prst="triangle">
              <a:avLst/>
            </a:prstGeom>
            <a:grpFill/>
            <a:ln>
              <a:solidFill>
                <a:schemeClr val="tx1"/>
              </a:solidFill>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顧問</a:t>
              </a:r>
            </a:p>
          </p:txBody>
        </p:sp>
        <p:sp>
          <p:nvSpPr>
            <p:cNvPr id="20" name="円/楕円 19"/>
            <p:cNvSpPr/>
            <p:nvPr/>
          </p:nvSpPr>
          <p:spPr>
            <a:xfrm>
              <a:off x="1763570" y="972909"/>
              <a:ext cx="1341797" cy="1265123"/>
            </a:xfrm>
            <a:prstGeom prst="ellipse">
              <a:avLst/>
            </a:prstGeom>
            <a:grpFill/>
            <a:ln>
              <a:solidFill>
                <a:schemeClr val="tx1"/>
              </a:solidFill>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部活動</a:t>
              </a:r>
              <a:endParaRPr kumimoji="1" lang="en-US" altLang="ja-JP" sz="2000" dirty="0" smtClean="0">
                <a:solidFill>
                  <a:sysClr val="windowText" lastClr="000000"/>
                </a:solidFill>
                <a:latin typeface="メイリオ" panose="020B0604030504040204" pitchFamily="50" charset="-128"/>
                <a:ea typeface="メイリオ" panose="020B0604030504040204" pitchFamily="50" charset="-128"/>
              </a:endParaRPr>
            </a:p>
            <a:p>
              <a:pPr algn="ctr"/>
              <a:r>
                <a:rPr lang="ja-JP" altLang="en-US" sz="2000" dirty="0">
                  <a:solidFill>
                    <a:sysClr val="windowText" lastClr="000000"/>
                  </a:solidFill>
                  <a:latin typeface="メイリオ" panose="020B0604030504040204" pitchFamily="50" charset="-128"/>
                  <a:ea typeface="メイリオ" panose="020B0604030504040204" pitchFamily="50" charset="-128"/>
                </a:rPr>
                <a:t>指導員</a:t>
              </a:r>
              <a:endParaRPr kumimoji="1" lang="ja-JP" altLang="en-US" sz="2000" dirty="0" smtClean="0">
                <a:solidFill>
                  <a:sysClr val="windowText" lastClr="000000"/>
                </a:solidFill>
                <a:latin typeface="メイリオ" panose="020B0604030504040204" pitchFamily="50" charset="-128"/>
                <a:ea typeface="メイリオ" panose="020B0604030504040204" pitchFamily="50" charset="-128"/>
              </a:endParaRPr>
            </a:p>
          </p:txBody>
        </p:sp>
      </p:grpSp>
      <p:sp>
        <p:nvSpPr>
          <p:cNvPr id="11" name="テキスト ボックス 10"/>
          <p:cNvSpPr txBox="1"/>
          <p:nvPr/>
        </p:nvSpPr>
        <p:spPr>
          <a:xfrm>
            <a:off x="322081" y="116632"/>
            <a:ext cx="7418271" cy="1077218"/>
          </a:xfrm>
          <a:prstGeom prst="rect">
            <a:avLst/>
          </a:prstGeom>
          <a:noFill/>
        </p:spPr>
        <p:txBody>
          <a:bodyPr wrap="square" rtlCol="0">
            <a:spAutoFit/>
          </a:bodyPr>
          <a:lstStyle/>
          <a:p>
            <a:r>
              <a:rPr kumimoji="1" lang="ja-JP" altLang="en-US" sz="3200" dirty="0" smtClean="0">
                <a:latin typeface="HG丸ｺﾞｼｯｸM-PRO" panose="020F0600000000000000" pitchFamily="50" charset="-128"/>
                <a:ea typeface="HG丸ｺﾞｼｯｸM-PRO" panose="020F0600000000000000" pitchFamily="50" charset="-128"/>
              </a:rPr>
              <a:t>部活動指導員の任用</a:t>
            </a:r>
            <a:endParaRPr kumimoji="1"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smtClean="0">
                <a:latin typeface="HG丸ｺﾞｼｯｸM-PRO" panose="020F0600000000000000" pitchFamily="50" charset="-128"/>
                <a:ea typeface="HG丸ｺﾞｼｯｸM-PRO" panose="020F0600000000000000" pitchFamily="50" charset="-128"/>
              </a:rPr>
              <a:t>（ケース１　部活動指導員が顧問）</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2" name="右矢印 1"/>
          <p:cNvSpPr/>
          <p:nvPr/>
        </p:nvSpPr>
        <p:spPr>
          <a:xfrm rot="1993622">
            <a:off x="2092713" y="3936976"/>
            <a:ext cx="1835480" cy="432048"/>
          </a:xfrm>
          <a:prstGeom prs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13" name="右矢印 12"/>
          <p:cNvSpPr/>
          <p:nvPr/>
        </p:nvSpPr>
        <p:spPr>
          <a:xfrm rot="440149" flipH="1">
            <a:off x="2752398" y="2964999"/>
            <a:ext cx="3945581" cy="432048"/>
          </a:xfrm>
          <a:prstGeom prs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14" name="テキスト ボックス 13"/>
          <p:cNvSpPr txBox="1"/>
          <p:nvPr/>
        </p:nvSpPr>
        <p:spPr>
          <a:xfrm>
            <a:off x="778205" y="4221805"/>
            <a:ext cx="223224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指導・引率</a:t>
            </a:r>
            <a:endParaRPr kumimoji="1" lang="ja-JP" altLang="en-US" sz="32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188014" y="2412177"/>
            <a:ext cx="1176074"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協力</a:t>
            </a:r>
            <a:endParaRPr kumimoji="1" lang="ja-JP" altLang="en-US" sz="32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6204238" y="4256071"/>
            <a:ext cx="2688242" cy="1569660"/>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（年間・月間指導計画の作成支援等）</a:t>
            </a:r>
            <a:endParaRPr kumimoji="1" lang="ja-JP" altLang="en-US" sz="3200" dirty="0">
              <a:latin typeface="メイリオ" panose="020B0604030504040204" pitchFamily="50" charset="-128"/>
              <a:ea typeface="メイリオ" panose="020B0604030504040204" pitchFamily="50" charset="-128"/>
            </a:endParaRPr>
          </a:p>
        </p:txBody>
      </p:sp>
      <p:grpSp>
        <p:nvGrpSpPr>
          <p:cNvPr id="25" name="グループ化 24"/>
          <p:cNvGrpSpPr/>
          <p:nvPr/>
        </p:nvGrpSpPr>
        <p:grpSpPr>
          <a:xfrm>
            <a:off x="6922035" y="2188405"/>
            <a:ext cx="1440160" cy="1952035"/>
            <a:chOff x="1714388" y="972909"/>
            <a:chExt cx="1440160" cy="1952035"/>
          </a:xfrm>
          <a:gradFill>
            <a:gsLst>
              <a:gs pos="0">
                <a:srgbClr val="FF66FF"/>
              </a:gs>
              <a:gs pos="100000">
                <a:srgbClr val="FFCCFF"/>
              </a:gs>
              <a:gs pos="50000">
                <a:srgbClr val="FF99FF"/>
              </a:gs>
            </a:gsLst>
            <a:lin ang="16200000" scaled="0"/>
          </a:gradFill>
        </p:grpSpPr>
        <p:sp>
          <p:nvSpPr>
            <p:cNvPr id="26" name="二等辺三角形 25"/>
            <p:cNvSpPr/>
            <p:nvPr/>
          </p:nvSpPr>
          <p:spPr>
            <a:xfrm>
              <a:off x="1714388" y="1496686"/>
              <a:ext cx="1440160" cy="1428258"/>
            </a:xfrm>
            <a:prstGeom prst="triangl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ysClr val="windowText" lastClr="000000"/>
                </a:solidFill>
                <a:latin typeface="メイリオ" panose="020B0604030504040204" pitchFamily="50" charset="-128"/>
                <a:ea typeface="メイリオ" panose="020B0604030504040204" pitchFamily="50" charset="-128"/>
              </a:endParaRPr>
            </a:p>
          </p:txBody>
        </p:sp>
        <p:sp>
          <p:nvSpPr>
            <p:cNvPr id="27" name="円/楕円 26"/>
            <p:cNvSpPr/>
            <p:nvPr/>
          </p:nvSpPr>
          <p:spPr>
            <a:xfrm>
              <a:off x="1763570" y="972909"/>
              <a:ext cx="1341797" cy="1265123"/>
            </a:xfrm>
            <a:prstGeom prst="ellips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000" dirty="0" smtClean="0">
                  <a:solidFill>
                    <a:sysClr val="windowText" lastClr="000000"/>
                  </a:solidFill>
                  <a:latin typeface="メイリオ" panose="020B0604030504040204" pitchFamily="50" charset="-128"/>
                  <a:ea typeface="メイリオ" panose="020B0604030504040204" pitchFamily="50" charset="-128"/>
                </a:rPr>
                <a:t>担当</a:t>
              </a:r>
              <a:endParaRPr lang="en-US" altLang="ja-JP" sz="2000" dirty="0" smtClean="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教諭</a:t>
              </a:r>
              <a:endParaRPr kumimoji="1" lang="ja-JP" altLang="en-US" sz="2000" b="1" dirty="0" smtClean="0">
                <a:solidFill>
                  <a:sysClr val="windowText" lastClr="000000"/>
                </a:solidFill>
                <a:latin typeface="メイリオ" panose="020B0604030504040204" pitchFamily="50" charset="-128"/>
                <a:ea typeface="メイリオ" panose="020B0604030504040204" pitchFamily="50" charset="-128"/>
              </a:endParaRPr>
            </a:p>
          </p:txBody>
        </p:sp>
      </p:grpSp>
      <p:grpSp>
        <p:nvGrpSpPr>
          <p:cNvPr id="28" name="グループ化 27"/>
          <p:cNvGrpSpPr/>
          <p:nvPr/>
        </p:nvGrpSpPr>
        <p:grpSpPr>
          <a:xfrm>
            <a:off x="3912496" y="3830562"/>
            <a:ext cx="1440160" cy="1952035"/>
            <a:chOff x="1714388" y="972909"/>
            <a:chExt cx="1440160" cy="1952035"/>
          </a:xfrm>
          <a:gradFill>
            <a:gsLst>
              <a:gs pos="0">
                <a:srgbClr val="FFD84B"/>
              </a:gs>
              <a:gs pos="46000">
                <a:srgbClr val="FFFF00"/>
              </a:gs>
              <a:gs pos="100000">
                <a:srgbClr val="FFFF97"/>
              </a:gs>
            </a:gsLst>
            <a:lin ang="16200000" scaled="0"/>
          </a:gradFill>
        </p:grpSpPr>
        <p:sp>
          <p:nvSpPr>
            <p:cNvPr id="29" name="二等辺三角形 28"/>
            <p:cNvSpPr/>
            <p:nvPr/>
          </p:nvSpPr>
          <p:spPr>
            <a:xfrm>
              <a:off x="1714388" y="1496686"/>
              <a:ext cx="1440160" cy="1428258"/>
            </a:xfrm>
            <a:prstGeom prst="triangl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ysClr val="windowText" lastClr="000000"/>
                </a:solidFill>
                <a:latin typeface="メイリオ" panose="020B0604030504040204" pitchFamily="50" charset="-128"/>
                <a:ea typeface="メイリオ" panose="020B0604030504040204" pitchFamily="50" charset="-128"/>
              </a:endParaRPr>
            </a:p>
          </p:txBody>
        </p:sp>
        <p:sp>
          <p:nvSpPr>
            <p:cNvPr id="30" name="円/楕円 29"/>
            <p:cNvSpPr/>
            <p:nvPr/>
          </p:nvSpPr>
          <p:spPr>
            <a:xfrm>
              <a:off x="1763570" y="972909"/>
              <a:ext cx="1341797" cy="1265123"/>
            </a:xfrm>
            <a:prstGeom prst="ellips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生徒</a:t>
              </a:r>
            </a:p>
          </p:txBody>
        </p:sp>
      </p:grpSp>
      <p:sp>
        <p:nvSpPr>
          <p:cNvPr id="21" name="正方形/長方形 20"/>
          <p:cNvSpPr/>
          <p:nvPr/>
        </p:nvSpPr>
        <p:spPr>
          <a:xfrm>
            <a:off x="467544" y="6381328"/>
            <a:ext cx="8545929" cy="369332"/>
          </a:xfrm>
          <a:prstGeom prst="rect">
            <a:avLst/>
          </a:prstGeom>
        </p:spPr>
        <p:txBody>
          <a:bodyPr wrap="none">
            <a:spAutoFit/>
          </a:bodyPr>
          <a:lstStyle/>
          <a:p>
            <a:r>
              <a:rPr lang="ja-JP" altLang="en-US" dirty="0" smtClean="0">
                <a:latin typeface="+mj-ea"/>
                <a:ea typeface="+mj-ea"/>
              </a:rPr>
              <a:t>平成</a:t>
            </a:r>
            <a:r>
              <a:rPr lang="en-US" altLang="ja-JP" dirty="0" smtClean="0">
                <a:latin typeface="+mj-ea"/>
                <a:ea typeface="+mj-ea"/>
              </a:rPr>
              <a:t>29</a:t>
            </a:r>
            <a:r>
              <a:rPr lang="ja-JP" altLang="en-US" dirty="0" smtClean="0">
                <a:latin typeface="+mj-ea"/>
                <a:ea typeface="+mj-ea"/>
              </a:rPr>
              <a:t>年度　第１回都道府県・指定都市スポーツ主管課長会議資料１－７　スポーツ庁</a:t>
            </a:r>
            <a:endParaRPr lang="ja-JP" altLang="en-US" dirty="0">
              <a:latin typeface="+mj-ea"/>
              <a:ea typeface="+mj-ea"/>
            </a:endParaRPr>
          </a:p>
        </p:txBody>
      </p:sp>
    </p:spTree>
    <p:extLst>
      <p:ext uri="{BB962C8B-B14F-4D97-AF65-F5344CB8AC3E}">
        <p14:creationId xmlns:p14="http://schemas.microsoft.com/office/powerpoint/2010/main" val="3343094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320578" y="116632"/>
            <a:ext cx="8499894" cy="1077218"/>
          </a:xfrm>
          <a:prstGeom prst="rect">
            <a:avLst/>
          </a:prstGeom>
          <a:noFill/>
        </p:spPr>
        <p:txBody>
          <a:bodyPr wrap="square" rtlCol="0">
            <a:spAutoFit/>
          </a:bodyPr>
          <a:lstStyle/>
          <a:p>
            <a:r>
              <a:rPr kumimoji="1" lang="ja-JP" altLang="en-US" sz="3200" dirty="0" smtClean="0">
                <a:latin typeface="HG丸ｺﾞｼｯｸM-PRO" panose="020F0600000000000000" pitchFamily="50" charset="-128"/>
                <a:ea typeface="HG丸ｺﾞｼｯｸM-PRO" panose="020F0600000000000000" pitchFamily="50" charset="-128"/>
              </a:rPr>
              <a:t>部活動指導員の任用</a:t>
            </a:r>
            <a:endParaRPr kumimoji="1"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smtClean="0">
                <a:latin typeface="HG丸ｺﾞｼｯｸM-PRO" panose="020F0600000000000000" pitchFamily="50" charset="-128"/>
                <a:ea typeface="HG丸ｺﾞｼｯｸM-PRO" panose="020F0600000000000000" pitchFamily="50" charset="-128"/>
              </a:rPr>
              <a:t>（ケース２　部活動指導員及び教諭が顧問）</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13" name="右矢印 12"/>
          <p:cNvSpPr/>
          <p:nvPr/>
        </p:nvSpPr>
        <p:spPr>
          <a:xfrm rot="19869455" flipH="1">
            <a:off x="5339956" y="3937381"/>
            <a:ext cx="2069211" cy="432048"/>
          </a:xfrm>
          <a:prstGeom prs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3" name="左右矢印 2"/>
          <p:cNvSpPr/>
          <p:nvPr/>
        </p:nvSpPr>
        <p:spPr>
          <a:xfrm>
            <a:off x="2580400" y="2679844"/>
            <a:ext cx="4093966" cy="530910"/>
          </a:xfrm>
          <a:prstGeom prst="lef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24" name="テキスト ボックス 23"/>
          <p:cNvSpPr txBox="1"/>
          <p:nvPr/>
        </p:nvSpPr>
        <p:spPr>
          <a:xfrm>
            <a:off x="611560" y="4221805"/>
            <a:ext cx="223224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指導・引率</a:t>
            </a:r>
            <a:endParaRPr kumimoji="1" lang="ja-JP" altLang="en-US" sz="3200"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408204" y="4221805"/>
            <a:ext cx="2232248" cy="584775"/>
          </a:xfrm>
          <a:prstGeom prst="rect">
            <a:avLst/>
          </a:prstGeom>
          <a:noFill/>
        </p:spPr>
        <p:txBody>
          <a:bodyPr wrap="square" rtlCol="0">
            <a:spAutoFit/>
          </a:bodyPr>
          <a:lstStyle/>
          <a:p>
            <a:r>
              <a:rPr kumimoji="1" lang="ja-JP" altLang="en-US" sz="3200" dirty="0" smtClean="0">
                <a:latin typeface="メイリオ" panose="020B0604030504040204" pitchFamily="50" charset="-128"/>
                <a:ea typeface="メイリオ" panose="020B0604030504040204" pitchFamily="50" charset="-128"/>
              </a:rPr>
              <a:t>指導・引率</a:t>
            </a:r>
            <a:endParaRPr kumimoji="1" lang="ja-JP" altLang="en-US" sz="32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3511259" y="1906758"/>
            <a:ext cx="2232248" cy="954107"/>
          </a:xfrm>
          <a:prstGeom prst="rect">
            <a:avLst/>
          </a:prstGeom>
          <a:noFill/>
        </p:spPr>
        <p:txBody>
          <a:bodyPr wrap="square" rtlCol="0">
            <a:spAutoFit/>
          </a:bodyPr>
          <a:lstStyle/>
          <a:p>
            <a:pPr algn="ctr"/>
            <a:r>
              <a:rPr kumimoji="1" lang="ja-JP" altLang="en-US" sz="2400" dirty="0" smtClean="0">
                <a:latin typeface="メイリオ" panose="020B0604030504040204" pitchFamily="50" charset="-128"/>
                <a:ea typeface="メイリオ" panose="020B0604030504040204" pitchFamily="50" charset="-128"/>
              </a:rPr>
              <a:t>（役割分担）</a:t>
            </a:r>
            <a:endParaRPr kumimoji="1" lang="en-US" altLang="ja-JP" sz="2400" dirty="0" smtClean="0">
              <a:latin typeface="メイリオ" panose="020B0604030504040204" pitchFamily="50" charset="-128"/>
              <a:ea typeface="メイリオ" panose="020B0604030504040204" pitchFamily="50" charset="-128"/>
            </a:endParaRPr>
          </a:p>
          <a:p>
            <a:pPr algn="ctr"/>
            <a:r>
              <a:rPr kumimoji="1" lang="ja-JP" altLang="en-US" sz="3200" dirty="0" smtClean="0">
                <a:latin typeface="メイリオ" panose="020B0604030504040204" pitchFamily="50" charset="-128"/>
                <a:ea typeface="メイリオ" panose="020B0604030504040204" pitchFamily="50" charset="-128"/>
              </a:rPr>
              <a:t>連携・協力</a:t>
            </a:r>
            <a:endParaRPr kumimoji="1" lang="ja-JP" altLang="en-US" sz="3200" dirty="0">
              <a:latin typeface="メイリオ" panose="020B0604030504040204" pitchFamily="50" charset="-128"/>
              <a:ea typeface="メイリオ" panose="020B0604030504040204" pitchFamily="50" charset="-128"/>
            </a:endParaRPr>
          </a:p>
        </p:txBody>
      </p:sp>
      <p:grpSp>
        <p:nvGrpSpPr>
          <p:cNvPr id="27" name="グループ化 26"/>
          <p:cNvGrpSpPr/>
          <p:nvPr/>
        </p:nvGrpSpPr>
        <p:grpSpPr>
          <a:xfrm>
            <a:off x="6881058" y="1476965"/>
            <a:ext cx="1440160" cy="1952035"/>
            <a:chOff x="1714388" y="972909"/>
            <a:chExt cx="1440160" cy="1952035"/>
          </a:xfrm>
          <a:gradFill>
            <a:gsLst>
              <a:gs pos="0">
                <a:srgbClr val="FF66FF"/>
              </a:gs>
              <a:gs pos="100000">
                <a:srgbClr val="FFCCFF"/>
              </a:gs>
              <a:gs pos="50000">
                <a:srgbClr val="FF99FF"/>
              </a:gs>
            </a:gsLst>
            <a:lin ang="16200000" scaled="0"/>
          </a:gradFill>
        </p:grpSpPr>
        <p:sp>
          <p:nvSpPr>
            <p:cNvPr id="28" name="二等辺三角形 27"/>
            <p:cNvSpPr/>
            <p:nvPr/>
          </p:nvSpPr>
          <p:spPr>
            <a:xfrm>
              <a:off x="1714388" y="1496686"/>
              <a:ext cx="1440160" cy="1428258"/>
            </a:xfrm>
            <a:prstGeom prst="triangl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顧問</a:t>
              </a:r>
            </a:p>
          </p:txBody>
        </p:sp>
        <p:sp>
          <p:nvSpPr>
            <p:cNvPr id="29" name="円/楕円 28"/>
            <p:cNvSpPr/>
            <p:nvPr/>
          </p:nvSpPr>
          <p:spPr>
            <a:xfrm>
              <a:off x="1763570" y="972909"/>
              <a:ext cx="1341797" cy="1265123"/>
            </a:xfrm>
            <a:prstGeom prst="ellips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教諭</a:t>
              </a:r>
              <a:endParaRPr kumimoji="1" lang="ja-JP" altLang="en-US" sz="2000" b="1" dirty="0" smtClean="0">
                <a:solidFill>
                  <a:sysClr val="windowText" lastClr="000000"/>
                </a:solidFill>
                <a:latin typeface="メイリオ" panose="020B0604030504040204" pitchFamily="50" charset="-128"/>
                <a:ea typeface="メイリオ" panose="020B0604030504040204" pitchFamily="50" charset="-128"/>
              </a:endParaRPr>
            </a:p>
          </p:txBody>
        </p:sp>
      </p:grpSp>
      <p:grpSp>
        <p:nvGrpSpPr>
          <p:cNvPr id="30" name="グループ化 29"/>
          <p:cNvGrpSpPr/>
          <p:nvPr/>
        </p:nvGrpSpPr>
        <p:grpSpPr>
          <a:xfrm>
            <a:off x="3910224" y="3830562"/>
            <a:ext cx="1440160" cy="1952035"/>
            <a:chOff x="1714388" y="972909"/>
            <a:chExt cx="1440160" cy="1952035"/>
          </a:xfrm>
          <a:gradFill>
            <a:gsLst>
              <a:gs pos="0">
                <a:srgbClr val="FFD84B"/>
              </a:gs>
              <a:gs pos="46000">
                <a:srgbClr val="FFFF00"/>
              </a:gs>
              <a:gs pos="100000">
                <a:srgbClr val="FFFF97"/>
              </a:gs>
            </a:gsLst>
            <a:lin ang="16200000" scaled="0"/>
          </a:gradFill>
        </p:grpSpPr>
        <p:sp>
          <p:nvSpPr>
            <p:cNvPr id="31" name="二等辺三角形 30"/>
            <p:cNvSpPr/>
            <p:nvPr/>
          </p:nvSpPr>
          <p:spPr>
            <a:xfrm>
              <a:off x="1714388" y="1496686"/>
              <a:ext cx="1440160" cy="1428258"/>
            </a:xfrm>
            <a:prstGeom prst="triangl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ysClr val="windowText" lastClr="000000"/>
                </a:solidFill>
                <a:latin typeface="メイリオ" panose="020B0604030504040204" pitchFamily="50" charset="-128"/>
                <a:ea typeface="メイリオ" panose="020B0604030504040204" pitchFamily="50" charset="-128"/>
              </a:endParaRPr>
            </a:p>
          </p:txBody>
        </p:sp>
        <p:sp>
          <p:nvSpPr>
            <p:cNvPr id="32" name="円/楕円 31"/>
            <p:cNvSpPr/>
            <p:nvPr/>
          </p:nvSpPr>
          <p:spPr>
            <a:xfrm>
              <a:off x="1763570" y="972909"/>
              <a:ext cx="1341797" cy="1265123"/>
            </a:xfrm>
            <a:prstGeom prst="ellipse">
              <a:avLst/>
            </a:prstGeom>
            <a:grpFill/>
            <a:ln>
              <a:solidFill>
                <a:schemeClr val="tx1"/>
              </a:solidFill>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生徒</a:t>
              </a:r>
            </a:p>
          </p:txBody>
        </p:sp>
      </p:grpSp>
      <p:grpSp>
        <p:nvGrpSpPr>
          <p:cNvPr id="33" name="グループ化 32"/>
          <p:cNvGrpSpPr/>
          <p:nvPr/>
        </p:nvGrpSpPr>
        <p:grpSpPr>
          <a:xfrm>
            <a:off x="933548" y="1476965"/>
            <a:ext cx="1440160" cy="1952035"/>
            <a:chOff x="1714388" y="972909"/>
            <a:chExt cx="1440160" cy="1952035"/>
          </a:xfrm>
          <a:gradFill>
            <a:gsLst>
              <a:gs pos="45000">
                <a:srgbClr val="61D6FF"/>
              </a:gs>
              <a:gs pos="100000">
                <a:srgbClr val="AFEAFF"/>
              </a:gs>
              <a:gs pos="0">
                <a:srgbClr val="00B0F0"/>
              </a:gs>
            </a:gsLst>
            <a:lin ang="16200000" scaled="0"/>
          </a:gradFill>
        </p:grpSpPr>
        <p:sp>
          <p:nvSpPr>
            <p:cNvPr id="34" name="二等辺三角形 33"/>
            <p:cNvSpPr/>
            <p:nvPr/>
          </p:nvSpPr>
          <p:spPr>
            <a:xfrm>
              <a:off x="1714388" y="1496686"/>
              <a:ext cx="1440160" cy="1428258"/>
            </a:xfrm>
            <a:prstGeom prst="triangle">
              <a:avLst/>
            </a:prstGeom>
            <a:grpFill/>
            <a:ln>
              <a:solidFill>
                <a:schemeClr val="tx1"/>
              </a:solidFill>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顧問</a:t>
              </a:r>
            </a:p>
          </p:txBody>
        </p:sp>
        <p:sp>
          <p:nvSpPr>
            <p:cNvPr id="35" name="円/楕円 34"/>
            <p:cNvSpPr/>
            <p:nvPr/>
          </p:nvSpPr>
          <p:spPr>
            <a:xfrm>
              <a:off x="1763570" y="972909"/>
              <a:ext cx="1341797" cy="1265123"/>
            </a:xfrm>
            <a:prstGeom prst="ellipse">
              <a:avLst/>
            </a:prstGeom>
            <a:grpFill/>
            <a:ln>
              <a:solidFill>
                <a:schemeClr val="tx1"/>
              </a:solidFill>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latin typeface="メイリオ" panose="020B0604030504040204" pitchFamily="50" charset="-128"/>
                  <a:ea typeface="メイリオ" panose="020B0604030504040204" pitchFamily="50" charset="-128"/>
                </a:rPr>
                <a:t>部活動</a:t>
              </a:r>
              <a:endParaRPr kumimoji="1" lang="en-US" altLang="ja-JP" sz="2000" dirty="0" smtClean="0">
                <a:solidFill>
                  <a:sysClr val="windowText" lastClr="000000"/>
                </a:solidFill>
                <a:latin typeface="メイリオ" panose="020B0604030504040204" pitchFamily="50" charset="-128"/>
                <a:ea typeface="メイリオ" panose="020B0604030504040204" pitchFamily="50" charset="-128"/>
              </a:endParaRPr>
            </a:p>
            <a:p>
              <a:pPr algn="ctr"/>
              <a:r>
                <a:rPr lang="ja-JP" altLang="en-US" sz="2000" dirty="0">
                  <a:solidFill>
                    <a:sysClr val="windowText" lastClr="000000"/>
                  </a:solidFill>
                  <a:latin typeface="メイリオ" panose="020B0604030504040204" pitchFamily="50" charset="-128"/>
                  <a:ea typeface="メイリオ" panose="020B0604030504040204" pitchFamily="50" charset="-128"/>
                </a:rPr>
                <a:t>指導員</a:t>
              </a:r>
              <a:endParaRPr kumimoji="1" lang="ja-JP" altLang="en-US" sz="2000" dirty="0" smtClean="0">
                <a:solidFill>
                  <a:sysClr val="windowText" lastClr="000000"/>
                </a:solidFill>
                <a:latin typeface="メイリオ" panose="020B0604030504040204" pitchFamily="50" charset="-128"/>
                <a:ea typeface="メイリオ" panose="020B0604030504040204" pitchFamily="50" charset="-128"/>
              </a:endParaRPr>
            </a:p>
          </p:txBody>
        </p:sp>
      </p:grpSp>
      <p:sp>
        <p:nvSpPr>
          <p:cNvPr id="36" name="右矢印 35"/>
          <p:cNvSpPr/>
          <p:nvPr/>
        </p:nvSpPr>
        <p:spPr>
          <a:xfrm rot="1730545">
            <a:off x="1834410" y="3923950"/>
            <a:ext cx="2069211" cy="432048"/>
          </a:xfrm>
          <a:prstGeom prst="rightArrow">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19" name="正方形/長方形 18"/>
          <p:cNvSpPr/>
          <p:nvPr/>
        </p:nvSpPr>
        <p:spPr>
          <a:xfrm>
            <a:off x="467544" y="6381328"/>
            <a:ext cx="8545929" cy="369332"/>
          </a:xfrm>
          <a:prstGeom prst="rect">
            <a:avLst/>
          </a:prstGeom>
        </p:spPr>
        <p:txBody>
          <a:bodyPr wrap="none">
            <a:spAutoFit/>
          </a:bodyPr>
          <a:lstStyle/>
          <a:p>
            <a:r>
              <a:rPr lang="ja-JP" altLang="en-US" dirty="0" smtClean="0">
                <a:latin typeface="+mj-ea"/>
                <a:ea typeface="+mj-ea"/>
              </a:rPr>
              <a:t>平成</a:t>
            </a:r>
            <a:r>
              <a:rPr lang="en-US" altLang="ja-JP" dirty="0" smtClean="0">
                <a:latin typeface="+mj-ea"/>
                <a:ea typeface="+mj-ea"/>
              </a:rPr>
              <a:t>29</a:t>
            </a:r>
            <a:r>
              <a:rPr lang="ja-JP" altLang="en-US" dirty="0" smtClean="0">
                <a:latin typeface="+mj-ea"/>
                <a:ea typeface="+mj-ea"/>
              </a:rPr>
              <a:t>年度　第１回都道府県・指定都市スポーツ主管課長会議資料１－７　スポーツ庁</a:t>
            </a:r>
            <a:endParaRPr lang="ja-JP" altLang="en-US" dirty="0">
              <a:latin typeface="+mj-ea"/>
              <a:ea typeface="+mj-ea"/>
            </a:endParaRPr>
          </a:p>
        </p:txBody>
      </p:sp>
    </p:spTree>
    <p:extLst>
      <p:ext uri="{BB962C8B-B14F-4D97-AF65-F5344CB8AC3E}">
        <p14:creationId xmlns:p14="http://schemas.microsoft.com/office/powerpoint/2010/main" val="970172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620688"/>
            <a:ext cx="8800098" cy="5539978"/>
          </a:xfrm>
          <a:prstGeom prst="rect">
            <a:avLst/>
          </a:prstGeom>
          <a:noFill/>
        </p:spPr>
        <p:txBody>
          <a:bodyPr wrap="square" rtlCol="0">
            <a:spAutoFit/>
          </a:bodyPr>
          <a:lstStyle/>
          <a:p>
            <a:pPr algn="ctr">
              <a:lnSpc>
                <a:spcPct val="150000"/>
              </a:lnSpc>
            </a:pPr>
            <a:r>
              <a:rPr lang="ja-JP" altLang="en-US" sz="2000" dirty="0">
                <a:solidFill>
                  <a:prstClr val="black"/>
                </a:solidFill>
                <a:latin typeface="+mn-ea"/>
              </a:rPr>
              <a:t>参考</a:t>
            </a:r>
            <a:r>
              <a:rPr lang="ja-JP" altLang="en-US" sz="2000" dirty="0" smtClean="0">
                <a:solidFill>
                  <a:prstClr val="black"/>
                </a:solidFill>
                <a:latin typeface="+mn-ea"/>
              </a:rPr>
              <a:t>文献</a:t>
            </a:r>
            <a:endParaRPr lang="en-US" altLang="ja-JP" sz="2000" dirty="0" smtClean="0">
              <a:solidFill>
                <a:prstClr val="black"/>
              </a:solidFill>
              <a:latin typeface="+mn-ea"/>
            </a:endParaRPr>
          </a:p>
          <a:p>
            <a:pPr algn="ctr">
              <a:lnSpc>
                <a:spcPct val="150000"/>
              </a:lnSpc>
            </a:pPr>
            <a:endParaRPr lang="en-US" altLang="ja-JP" sz="2000" dirty="0">
              <a:solidFill>
                <a:prstClr val="black"/>
              </a:solidFill>
              <a:latin typeface="+mn-ea"/>
            </a:endParaRPr>
          </a:p>
          <a:p>
            <a:pPr>
              <a:lnSpc>
                <a:spcPct val="150000"/>
              </a:lnSpc>
            </a:pPr>
            <a:r>
              <a:rPr lang="ja-JP" altLang="en-US" sz="2000" dirty="0" smtClean="0">
                <a:solidFill>
                  <a:prstClr val="black"/>
                </a:solidFill>
                <a:latin typeface="+mn-ea"/>
              </a:rPr>
              <a:t>　「魅力ある運動部活動の在り方」</a:t>
            </a:r>
            <a:r>
              <a:rPr lang="en-US" altLang="ja-JP" sz="2000" dirty="0" smtClean="0">
                <a:solidFill>
                  <a:prstClr val="black"/>
                </a:solidFill>
                <a:latin typeface="+mn-ea"/>
              </a:rPr>
              <a:t>【</a:t>
            </a:r>
            <a:r>
              <a:rPr lang="ja-JP" altLang="en-US" sz="2000" dirty="0" smtClean="0">
                <a:solidFill>
                  <a:prstClr val="black"/>
                </a:solidFill>
                <a:latin typeface="+mn-ea"/>
              </a:rPr>
              <a:t>改訂版</a:t>
            </a:r>
            <a:r>
              <a:rPr lang="en-US" altLang="ja-JP" sz="2000" dirty="0" smtClean="0">
                <a:solidFill>
                  <a:prstClr val="black"/>
                </a:solidFill>
                <a:latin typeface="+mn-ea"/>
              </a:rPr>
              <a:t>】</a:t>
            </a:r>
          </a:p>
          <a:p>
            <a:pPr algn="r">
              <a:lnSpc>
                <a:spcPct val="150000"/>
              </a:lnSpc>
            </a:pPr>
            <a:r>
              <a:rPr lang="ja-JP" altLang="en-US" sz="2000" dirty="0" smtClean="0">
                <a:solidFill>
                  <a:prstClr val="black"/>
                </a:solidFill>
                <a:latin typeface="+mn-ea"/>
              </a:rPr>
              <a:t>広島県教育委員会（</a:t>
            </a:r>
            <a:r>
              <a:rPr lang="en-US" altLang="ja-JP" sz="2000" dirty="0" smtClean="0">
                <a:solidFill>
                  <a:prstClr val="black"/>
                </a:solidFill>
                <a:latin typeface="+mn-ea"/>
              </a:rPr>
              <a:t>H31</a:t>
            </a:r>
            <a:r>
              <a:rPr lang="ja-JP" altLang="en-US" sz="2000" dirty="0" smtClean="0">
                <a:solidFill>
                  <a:prstClr val="black"/>
                </a:solidFill>
                <a:latin typeface="+mn-ea"/>
              </a:rPr>
              <a:t>）</a:t>
            </a:r>
            <a:endParaRPr lang="en-US" altLang="ja-JP" sz="2000" dirty="0" smtClean="0">
              <a:solidFill>
                <a:prstClr val="black"/>
              </a:solidFill>
              <a:latin typeface="+mn-ea"/>
            </a:endParaRPr>
          </a:p>
          <a:p>
            <a:pPr>
              <a:lnSpc>
                <a:spcPct val="150000"/>
              </a:lnSpc>
            </a:pPr>
            <a:r>
              <a:rPr lang="ja-JP" altLang="en-US" sz="2000" dirty="0" smtClean="0">
                <a:solidFill>
                  <a:prstClr val="black"/>
                </a:solidFill>
                <a:latin typeface="+mn-ea"/>
              </a:rPr>
              <a:t>中学校学習指導要領（平成</a:t>
            </a:r>
            <a:r>
              <a:rPr lang="en-US" altLang="ja-JP" sz="2000" dirty="0" smtClean="0">
                <a:solidFill>
                  <a:prstClr val="black"/>
                </a:solidFill>
                <a:latin typeface="+mn-ea"/>
              </a:rPr>
              <a:t>29</a:t>
            </a:r>
            <a:r>
              <a:rPr lang="ja-JP" altLang="en-US" sz="2000" dirty="0" smtClean="0">
                <a:solidFill>
                  <a:prstClr val="black"/>
                </a:solidFill>
                <a:latin typeface="+mn-ea"/>
              </a:rPr>
              <a:t>年告示）解説　総則編</a:t>
            </a:r>
            <a:endParaRPr lang="en-US" altLang="ja-JP" sz="2000" dirty="0" smtClean="0">
              <a:solidFill>
                <a:prstClr val="black"/>
              </a:solidFill>
              <a:latin typeface="+mn-ea"/>
            </a:endParaRPr>
          </a:p>
          <a:p>
            <a:pPr algn="r">
              <a:lnSpc>
                <a:spcPct val="150000"/>
              </a:lnSpc>
            </a:pPr>
            <a:r>
              <a:rPr lang="ja-JP" altLang="en-US" sz="2000" dirty="0" smtClean="0">
                <a:solidFill>
                  <a:prstClr val="black"/>
                </a:solidFill>
                <a:latin typeface="+mn-ea"/>
              </a:rPr>
              <a:t>文部科学省（</a:t>
            </a:r>
            <a:r>
              <a:rPr lang="en-US" altLang="ja-JP" sz="2000" dirty="0" smtClean="0">
                <a:solidFill>
                  <a:prstClr val="black"/>
                </a:solidFill>
                <a:latin typeface="+mn-ea"/>
              </a:rPr>
              <a:t>H29</a:t>
            </a:r>
            <a:r>
              <a:rPr lang="ja-JP" altLang="en-US" sz="2000" dirty="0" smtClean="0">
                <a:solidFill>
                  <a:prstClr val="black"/>
                </a:solidFill>
                <a:latin typeface="+mn-ea"/>
              </a:rPr>
              <a:t>）</a:t>
            </a:r>
            <a:endParaRPr lang="en-US" altLang="ja-JP" sz="2000" dirty="0" smtClean="0">
              <a:solidFill>
                <a:prstClr val="black"/>
              </a:solidFill>
              <a:latin typeface="+mn-ea"/>
            </a:endParaRPr>
          </a:p>
          <a:p>
            <a:pPr>
              <a:lnSpc>
                <a:spcPct val="150000"/>
              </a:lnSpc>
            </a:pPr>
            <a:r>
              <a:rPr lang="ja-JP" altLang="en-US" sz="2000" dirty="0" smtClean="0">
                <a:solidFill>
                  <a:prstClr val="black"/>
                </a:solidFill>
                <a:latin typeface="+mn-ea"/>
              </a:rPr>
              <a:t>高等学校学習指導要領（平成</a:t>
            </a:r>
            <a:r>
              <a:rPr lang="en-US" altLang="ja-JP" sz="2000" dirty="0" smtClean="0">
                <a:solidFill>
                  <a:prstClr val="black"/>
                </a:solidFill>
                <a:latin typeface="+mn-ea"/>
              </a:rPr>
              <a:t>30</a:t>
            </a:r>
            <a:r>
              <a:rPr lang="ja-JP" altLang="en-US" sz="2000" dirty="0" smtClean="0">
                <a:solidFill>
                  <a:prstClr val="black"/>
                </a:solidFill>
                <a:latin typeface="+mn-ea"/>
              </a:rPr>
              <a:t>年告示）解説　総則編</a:t>
            </a:r>
            <a:endParaRPr lang="en-US" altLang="ja-JP" sz="2000" dirty="0" smtClean="0">
              <a:solidFill>
                <a:prstClr val="black"/>
              </a:solidFill>
              <a:latin typeface="+mn-ea"/>
            </a:endParaRPr>
          </a:p>
          <a:p>
            <a:pPr algn="r">
              <a:lnSpc>
                <a:spcPct val="150000"/>
              </a:lnSpc>
            </a:pPr>
            <a:r>
              <a:rPr lang="ja-JP" altLang="en-US" sz="2000" dirty="0" smtClean="0">
                <a:solidFill>
                  <a:prstClr val="black"/>
                </a:solidFill>
                <a:latin typeface="+mn-ea"/>
              </a:rPr>
              <a:t>文部科学省（</a:t>
            </a:r>
            <a:r>
              <a:rPr lang="en-US" altLang="ja-JP" sz="2000" dirty="0" smtClean="0">
                <a:solidFill>
                  <a:prstClr val="black"/>
                </a:solidFill>
                <a:latin typeface="+mn-ea"/>
              </a:rPr>
              <a:t>H30</a:t>
            </a:r>
            <a:r>
              <a:rPr lang="ja-JP" altLang="en-US" sz="2000" dirty="0" smtClean="0">
                <a:solidFill>
                  <a:prstClr val="black"/>
                </a:solidFill>
                <a:latin typeface="+mn-ea"/>
              </a:rPr>
              <a:t>）</a:t>
            </a:r>
            <a:endParaRPr lang="en-US" altLang="ja-JP" sz="2000" dirty="0" smtClean="0">
              <a:solidFill>
                <a:prstClr val="black"/>
              </a:solidFill>
              <a:latin typeface="+mn-ea"/>
            </a:endParaRPr>
          </a:p>
          <a:p>
            <a:pPr>
              <a:lnSpc>
                <a:spcPct val="150000"/>
              </a:lnSpc>
            </a:pPr>
            <a:r>
              <a:rPr lang="ja-JP" altLang="en-US" sz="2000" dirty="0" smtClean="0">
                <a:solidFill>
                  <a:prstClr val="black"/>
                </a:solidFill>
                <a:latin typeface="+mn-ea"/>
              </a:rPr>
              <a:t>運動部活動での指導のガイドライン</a:t>
            </a:r>
            <a:endParaRPr lang="en-US" altLang="ja-JP" sz="2000" dirty="0" smtClean="0">
              <a:solidFill>
                <a:prstClr val="black"/>
              </a:solidFill>
              <a:latin typeface="+mn-ea"/>
            </a:endParaRPr>
          </a:p>
          <a:p>
            <a:pPr algn="r">
              <a:lnSpc>
                <a:spcPct val="150000"/>
              </a:lnSpc>
            </a:pPr>
            <a:r>
              <a:rPr lang="ja-JP" altLang="en-US" sz="2000" dirty="0" smtClean="0">
                <a:solidFill>
                  <a:prstClr val="black"/>
                </a:solidFill>
                <a:latin typeface="+mn-ea"/>
              </a:rPr>
              <a:t>文部科学省（</a:t>
            </a:r>
            <a:r>
              <a:rPr lang="en-US" altLang="ja-JP" sz="2000" dirty="0" smtClean="0">
                <a:solidFill>
                  <a:prstClr val="black"/>
                </a:solidFill>
                <a:latin typeface="+mn-ea"/>
              </a:rPr>
              <a:t>H25</a:t>
            </a:r>
            <a:r>
              <a:rPr lang="ja-JP" altLang="en-US" sz="2000" dirty="0" smtClean="0">
                <a:solidFill>
                  <a:prstClr val="black"/>
                </a:solidFill>
                <a:latin typeface="+mn-ea"/>
              </a:rPr>
              <a:t>）</a:t>
            </a:r>
            <a:endParaRPr lang="en-US" altLang="ja-JP" sz="2000" dirty="0" smtClean="0">
              <a:solidFill>
                <a:prstClr val="black"/>
              </a:solidFill>
              <a:latin typeface="+mn-ea"/>
            </a:endParaRPr>
          </a:p>
          <a:p>
            <a:pPr>
              <a:lnSpc>
                <a:spcPct val="150000"/>
              </a:lnSpc>
            </a:pPr>
            <a:r>
              <a:rPr lang="ja-JP" altLang="en-US" sz="2000" dirty="0" smtClean="0">
                <a:latin typeface="+mn-ea"/>
              </a:rPr>
              <a:t>平成</a:t>
            </a:r>
            <a:r>
              <a:rPr lang="en-US" altLang="ja-JP" sz="2000" dirty="0" smtClean="0">
                <a:latin typeface="+mn-ea"/>
              </a:rPr>
              <a:t>29</a:t>
            </a:r>
            <a:r>
              <a:rPr lang="ja-JP" altLang="en-US" sz="2000" dirty="0" smtClean="0">
                <a:latin typeface="+mn-ea"/>
              </a:rPr>
              <a:t>年度　第１回都道府県</a:t>
            </a:r>
            <a:r>
              <a:rPr lang="ja-JP" altLang="en-US" sz="2000" dirty="0">
                <a:latin typeface="+mn-ea"/>
              </a:rPr>
              <a:t>・指定都市スポーツ主管課長会議資料</a:t>
            </a:r>
            <a:r>
              <a:rPr lang="ja-JP" altLang="en-US" sz="2000" dirty="0" smtClean="0">
                <a:latin typeface="+mn-ea"/>
              </a:rPr>
              <a:t>１－７</a:t>
            </a:r>
            <a:endParaRPr lang="en-US" altLang="ja-JP" sz="2000" dirty="0">
              <a:latin typeface="+mn-ea"/>
            </a:endParaRPr>
          </a:p>
          <a:p>
            <a:pPr algn="r">
              <a:lnSpc>
                <a:spcPct val="150000"/>
              </a:lnSpc>
            </a:pPr>
            <a:r>
              <a:rPr lang="ja-JP" altLang="en-US" sz="2000" dirty="0" smtClean="0">
                <a:latin typeface="+mn-ea"/>
              </a:rPr>
              <a:t>スポーツ庁（</a:t>
            </a:r>
            <a:r>
              <a:rPr lang="en-US" altLang="ja-JP" sz="2000" dirty="0" smtClean="0">
                <a:latin typeface="+mn-ea"/>
              </a:rPr>
              <a:t>H2</a:t>
            </a:r>
            <a:r>
              <a:rPr lang="en-US" altLang="ja-JP" sz="2000" dirty="0">
                <a:latin typeface="+mn-ea"/>
              </a:rPr>
              <a:t>9</a:t>
            </a:r>
            <a:r>
              <a:rPr lang="ja-JP" altLang="en-US" sz="2000" dirty="0" smtClean="0">
                <a:latin typeface="+mn-ea"/>
              </a:rPr>
              <a:t>）</a:t>
            </a:r>
            <a:endParaRPr lang="ja-JP" altLang="en-US" sz="2000" dirty="0">
              <a:latin typeface="+mn-ea"/>
            </a:endParaRPr>
          </a:p>
        </p:txBody>
      </p:sp>
    </p:spTree>
    <p:extLst>
      <p:ext uri="{BB962C8B-B14F-4D97-AF65-F5344CB8AC3E}">
        <p14:creationId xmlns:p14="http://schemas.microsoft.com/office/powerpoint/2010/main" val="2339202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39752" y="1916832"/>
            <a:ext cx="4392488" cy="2862322"/>
          </a:xfrm>
          <a:prstGeom prst="rect">
            <a:avLst/>
          </a:prstGeom>
          <a:noFill/>
        </p:spPr>
        <p:txBody>
          <a:bodyPr wrap="square" rtlCol="0">
            <a:spAutoFit/>
          </a:bodyPr>
          <a:lstStyle/>
          <a:p>
            <a:pPr algn="ctr"/>
            <a:r>
              <a:rPr lang="ja-JP" altLang="en-US" sz="2000" dirty="0" smtClean="0">
                <a:solidFill>
                  <a:prstClr val="black"/>
                </a:solidFill>
              </a:rPr>
              <a:t>制　作</a:t>
            </a:r>
            <a:endParaRPr lang="en-US" altLang="ja-JP" sz="2000" dirty="0" smtClean="0">
              <a:solidFill>
                <a:prstClr val="black"/>
              </a:solidFill>
            </a:endParaRPr>
          </a:p>
          <a:p>
            <a:pPr algn="ctr"/>
            <a:endParaRPr lang="en-US" altLang="ja-JP" sz="2000" dirty="0" smtClean="0">
              <a:solidFill>
                <a:prstClr val="black"/>
              </a:solidFill>
            </a:endParaRPr>
          </a:p>
          <a:p>
            <a:pPr algn="ctr"/>
            <a:endParaRPr lang="en-US" altLang="ja-JP" sz="2000" dirty="0">
              <a:solidFill>
                <a:prstClr val="black"/>
              </a:solidFill>
            </a:endParaRPr>
          </a:p>
          <a:p>
            <a:pPr algn="ctr"/>
            <a:r>
              <a:rPr lang="ja-JP" altLang="en-US" sz="2000" dirty="0" smtClean="0">
                <a:solidFill>
                  <a:prstClr val="black"/>
                </a:solidFill>
              </a:rPr>
              <a:t>広島県教育委員会</a:t>
            </a:r>
            <a:endParaRPr lang="en-US" altLang="ja-JP" sz="2000" dirty="0" smtClean="0">
              <a:solidFill>
                <a:prstClr val="black"/>
              </a:solidFill>
            </a:endParaRPr>
          </a:p>
          <a:p>
            <a:pPr algn="ctr"/>
            <a:r>
              <a:rPr lang="ja-JP" altLang="en-US" sz="2000" dirty="0">
                <a:solidFill>
                  <a:prstClr val="black"/>
                </a:solidFill>
              </a:rPr>
              <a:t>学び</a:t>
            </a:r>
            <a:r>
              <a:rPr lang="ja-JP" altLang="en-US" sz="2000" dirty="0" smtClean="0">
                <a:solidFill>
                  <a:prstClr val="black"/>
                </a:solidFill>
              </a:rPr>
              <a:t>の変革推進部</a:t>
            </a:r>
            <a:endParaRPr lang="en-US" altLang="ja-JP" sz="2000" dirty="0" smtClean="0">
              <a:solidFill>
                <a:prstClr val="black"/>
              </a:solidFill>
            </a:endParaRPr>
          </a:p>
          <a:p>
            <a:pPr algn="ctr"/>
            <a:r>
              <a:rPr lang="ja-JP" altLang="en-US" sz="2000" dirty="0">
                <a:solidFill>
                  <a:prstClr val="black"/>
                </a:solidFill>
              </a:rPr>
              <a:t>豊</a:t>
            </a:r>
            <a:r>
              <a:rPr lang="ja-JP" altLang="en-US" sz="2000" dirty="0" smtClean="0">
                <a:solidFill>
                  <a:prstClr val="black"/>
                </a:solidFill>
              </a:rPr>
              <a:t>かな心と身体育成課</a:t>
            </a:r>
            <a:endParaRPr lang="en-US" altLang="ja-JP" sz="2000" dirty="0" smtClean="0">
              <a:solidFill>
                <a:prstClr val="black"/>
              </a:solidFill>
            </a:endParaRPr>
          </a:p>
          <a:p>
            <a:pPr algn="ctr"/>
            <a:endParaRPr lang="en-US" altLang="ja-JP" sz="2000" dirty="0" smtClean="0">
              <a:solidFill>
                <a:prstClr val="black"/>
              </a:solidFill>
            </a:endParaRPr>
          </a:p>
          <a:p>
            <a:pPr algn="ctr"/>
            <a:endParaRPr lang="en-US" altLang="ja-JP" sz="2000" dirty="0">
              <a:solidFill>
                <a:prstClr val="black"/>
              </a:solidFill>
            </a:endParaRPr>
          </a:p>
          <a:p>
            <a:pPr algn="ctr"/>
            <a:r>
              <a:rPr lang="ja-JP" altLang="en-US" sz="2000" dirty="0" smtClean="0">
                <a:solidFill>
                  <a:prstClr val="black"/>
                </a:solidFill>
              </a:rPr>
              <a:t>令和３年３月</a:t>
            </a:r>
            <a:r>
              <a:rPr lang="en-US" altLang="ja-JP" sz="2000" dirty="0" smtClean="0">
                <a:solidFill>
                  <a:prstClr val="black"/>
                </a:solidFill>
                <a:latin typeface="+mj-ea"/>
                <a:ea typeface="+mj-ea"/>
              </a:rPr>
              <a:t>31</a:t>
            </a:r>
            <a:r>
              <a:rPr lang="ja-JP" altLang="en-US" sz="2000" dirty="0" smtClean="0">
                <a:solidFill>
                  <a:prstClr val="black"/>
                </a:solidFill>
              </a:rPr>
              <a:t>日</a:t>
            </a:r>
            <a:endParaRPr lang="ja-JP" altLang="en-US" sz="2000" dirty="0">
              <a:solidFill>
                <a:prstClr val="black"/>
              </a:solidFill>
            </a:endParaRPr>
          </a:p>
        </p:txBody>
      </p:sp>
    </p:spTree>
    <p:extLst>
      <p:ext uri="{BB962C8B-B14F-4D97-AF65-F5344CB8AC3E}">
        <p14:creationId xmlns:p14="http://schemas.microsoft.com/office/powerpoint/2010/main" val="180011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07604" y="2321585"/>
            <a:ext cx="7128792" cy="1323439"/>
          </a:xfrm>
          <a:prstGeom prst="rect">
            <a:avLst/>
          </a:prstGeom>
          <a:noFill/>
        </p:spPr>
        <p:txBody>
          <a:bodyPr wrap="square" rtlCol="0">
            <a:spAutoFit/>
          </a:bodyPr>
          <a:lstStyle/>
          <a:p>
            <a:pPr algn="ctr"/>
            <a:r>
              <a:rPr lang="ja-JP" altLang="en-US" sz="4000" dirty="0" smtClean="0">
                <a:solidFill>
                  <a:prstClr val="black"/>
                </a:solidFill>
              </a:rPr>
              <a:t>学校教育における部活動の</a:t>
            </a:r>
            <a:endParaRPr lang="en-US" altLang="ja-JP" sz="4000" dirty="0" smtClean="0">
              <a:solidFill>
                <a:prstClr val="black"/>
              </a:solidFill>
            </a:endParaRPr>
          </a:p>
          <a:p>
            <a:pPr algn="ctr"/>
            <a:r>
              <a:rPr lang="ja-JP" altLang="en-US" sz="4000" dirty="0" smtClean="0">
                <a:solidFill>
                  <a:prstClr val="black"/>
                </a:solidFill>
              </a:rPr>
              <a:t>位置付け及び</a:t>
            </a:r>
            <a:r>
              <a:rPr lang="ja-JP" altLang="en-US" sz="4000" smtClean="0">
                <a:solidFill>
                  <a:prstClr val="black"/>
                </a:solidFill>
              </a:rPr>
              <a:t>意義</a:t>
            </a:r>
            <a:r>
              <a:rPr lang="ja-JP" altLang="en-US" sz="4000" smtClean="0">
                <a:solidFill>
                  <a:prstClr val="black"/>
                </a:solidFill>
              </a:rPr>
              <a:t>等</a:t>
            </a:r>
            <a:endParaRPr lang="ja-JP" altLang="en-US" sz="4000" dirty="0">
              <a:solidFill>
                <a:prstClr val="black"/>
              </a:solidFill>
            </a:endParaRPr>
          </a:p>
        </p:txBody>
      </p:sp>
      <p:sp>
        <p:nvSpPr>
          <p:cNvPr id="3" name="テキスト ボックス 2"/>
          <p:cNvSpPr txBox="1"/>
          <p:nvPr/>
        </p:nvSpPr>
        <p:spPr>
          <a:xfrm>
            <a:off x="2735796" y="4964975"/>
            <a:ext cx="3816424" cy="1200329"/>
          </a:xfrm>
          <a:prstGeom prst="rect">
            <a:avLst/>
          </a:prstGeom>
          <a:noFill/>
        </p:spPr>
        <p:txBody>
          <a:bodyPr wrap="square" rtlCol="0">
            <a:spAutoFit/>
          </a:bodyPr>
          <a:lstStyle/>
          <a:p>
            <a:pPr algn="ctr"/>
            <a:r>
              <a:rPr lang="ja-JP" altLang="en-US" sz="2400" b="1" dirty="0" smtClean="0">
                <a:solidFill>
                  <a:prstClr val="black"/>
                </a:solidFill>
              </a:rPr>
              <a:t>広島県教育委員会</a:t>
            </a:r>
            <a:endParaRPr lang="en-US" altLang="ja-JP" sz="2400" b="1" dirty="0" smtClean="0">
              <a:solidFill>
                <a:prstClr val="black"/>
              </a:solidFill>
            </a:endParaRPr>
          </a:p>
          <a:p>
            <a:pPr algn="ctr"/>
            <a:r>
              <a:rPr lang="ja-JP" altLang="en-US" sz="2400" b="1" dirty="0">
                <a:solidFill>
                  <a:prstClr val="black"/>
                </a:solidFill>
              </a:rPr>
              <a:t>学び</a:t>
            </a:r>
            <a:r>
              <a:rPr lang="ja-JP" altLang="en-US" sz="2400" b="1" dirty="0" smtClean="0">
                <a:solidFill>
                  <a:prstClr val="black"/>
                </a:solidFill>
              </a:rPr>
              <a:t>の変革推進部</a:t>
            </a:r>
            <a:endParaRPr lang="en-US" altLang="ja-JP" sz="2400" b="1" dirty="0" smtClean="0">
              <a:solidFill>
                <a:prstClr val="black"/>
              </a:solidFill>
            </a:endParaRPr>
          </a:p>
          <a:p>
            <a:pPr algn="ctr"/>
            <a:r>
              <a:rPr lang="ja-JP" altLang="en-US" sz="2400" b="1" dirty="0">
                <a:solidFill>
                  <a:prstClr val="black"/>
                </a:solidFill>
              </a:rPr>
              <a:t>豊</a:t>
            </a:r>
            <a:r>
              <a:rPr lang="ja-JP" altLang="en-US" sz="2400" b="1" dirty="0" smtClean="0">
                <a:solidFill>
                  <a:prstClr val="black"/>
                </a:solidFill>
              </a:rPr>
              <a:t>かな心と身体育成課</a:t>
            </a:r>
            <a:endParaRPr lang="en-US" altLang="ja-JP" sz="2400" b="1" dirty="0" smtClean="0">
              <a:solidFill>
                <a:prstClr val="black"/>
              </a:solidFill>
            </a:endParaRPr>
          </a:p>
        </p:txBody>
      </p:sp>
      <p:sp>
        <p:nvSpPr>
          <p:cNvPr id="2" name="テキスト ボックス 1"/>
          <p:cNvSpPr txBox="1"/>
          <p:nvPr/>
        </p:nvSpPr>
        <p:spPr>
          <a:xfrm>
            <a:off x="1988713" y="796062"/>
            <a:ext cx="5310590" cy="707886"/>
          </a:xfrm>
          <a:prstGeom prst="rect">
            <a:avLst/>
          </a:prstGeom>
          <a:noFill/>
        </p:spPr>
        <p:txBody>
          <a:bodyPr wrap="square" rtlCol="0">
            <a:spAutoFit/>
          </a:bodyPr>
          <a:lstStyle/>
          <a:p>
            <a:pPr algn="ctr"/>
            <a:r>
              <a:rPr lang="ja-JP" altLang="en-US" sz="2000" dirty="0" smtClean="0">
                <a:solidFill>
                  <a:prstClr val="black"/>
                </a:solidFill>
                <a:latin typeface="+mn-ea"/>
              </a:rPr>
              <a:t>適切な部活動指導研修　参考資料</a:t>
            </a:r>
            <a:r>
              <a:rPr lang="ja-JP" altLang="en-US" sz="2000" smtClean="0">
                <a:solidFill>
                  <a:prstClr val="black"/>
                </a:solidFill>
                <a:latin typeface="+mn-ea"/>
              </a:rPr>
              <a:t>　</a:t>
            </a:r>
            <a:r>
              <a:rPr lang="en-US" altLang="ja-JP" sz="2000" smtClean="0">
                <a:solidFill>
                  <a:prstClr val="black"/>
                </a:solidFill>
                <a:latin typeface="+mn-ea"/>
              </a:rPr>
              <a:t>vol.2</a:t>
            </a:r>
            <a:endParaRPr lang="en-US" altLang="ja-JP" sz="2000" dirty="0" smtClean="0">
              <a:solidFill>
                <a:prstClr val="black"/>
              </a:solidFill>
              <a:latin typeface="+mn-ea"/>
            </a:endParaRPr>
          </a:p>
          <a:p>
            <a:pPr algn="ctr"/>
            <a:r>
              <a:rPr lang="en-US" altLang="ja-JP" sz="2000" dirty="0" smtClean="0">
                <a:solidFill>
                  <a:prstClr val="black"/>
                </a:solidFill>
                <a:latin typeface="+mn-ea"/>
              </a:rPr>
              <a:t>R3.3ver</a:t>
            </a:r>
            <a:endParaRPr lang="ja-JP" altLang="en-US" sz="2000" dirty="0">
              <a:solidFill>
                <a:prstClr val="black"/>
              </a:solidFill>
              <a:latin typeface="+mn-ea"/>
            </a:endParaRPr>
          </a:p>
        </p:txBody>
      </p:sp>
    </p:spTree>
    <p:extLst>
      <p:ext uri="{BB962C8B-B14F-4D97-AF65-F5344CB8AC3E}">
        <p14:creationId xmlns:p14="http://schemas.microsoft.com/office/powerpoint/2010/main" val="2986090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横巻き 1"/>
          <p:cNvSpPr/>
          <p:nvPr/>
        </p:nvSpPr>
        <p:spPr>
          <a:xfrm>
            <a:off x="431540" y="548680"/>
            <a:ext cx="8280920" cy="5760640"/>
          </a:xfrm>
          <a:prstGeom prst="horizontalScroll">
            <a:avLst>
              <a:gd name="adj" fmla="val 8129"/>
            </a:avLst>
          </a:prstGeom>
        </p:spPr>
        <p:style>
          <a:lnRef idx="2">
            <a:schemeClr val="dk1"/>
          </a:lnRef>
          <a:fillRef idx="1">
            <a:schemeClr val="lt1"/>
          </a:fillRef>
          <a:effectRef idx="0">
            <a:schemeClr val="dk1"/>
          </a:effectRef>
          <a:fontRef idx="minor">
            <a:schemeClr val="dk1"/>
          </a:fontRef>
        </p:style>
        <p:txBody>
          <a:bodyPr rtlCol="0" anchor="t"/>
          <a:lstStyle/>
          <a:p>
            <a:pPr algn="ctr">
              <a:lnSpc>
                <a:spcPct val="200000"/>
              </a:lnSpc>
            </a:pPr>
            <a:r>
              <a:rPr kumimoji="1" lang="ja-JP" altLang="en-US" sz="3200" dirty="0" smtClean="0">
                <a:latin typeface="メイリオ" panose="020B0604030504040204" pitchFamily="50" charset="-128"/>
                <a:ea typeface="メイリオ" panose="020B0604030504040204" pitchFamily="50" charset="-128"/>
              </a:rPr>
              <a:t>今回の内容</a:t>
            </a:r>
            <a:endParaRPr kumimoji="1" lang="en-US" altLang="ja-JP" sz="3200" dirty="0" smtClean="0">
              <a:latin typeface="メイリオ" panose="020B0604030504040204" pitchFamily="50" charset="-128"/>
              <a:ea typeface="メイリオ" panose="020B0604030504040204" pitchFamily="50" charset="-128"/>
            </a:endParaRPr>
          </a:p>
          <a:p>
            <a:pPr algn="ctr">
              <a:lnSpc>
                <a:spcPct val="200000"/>
              </a:lnSpc>
            </a:pPr>
            <a:endParaRPr lang="en-US" altLang="ja-JP" sz="2000" dirty="0" smtClean="0">
              <a:latin typeface="メイリオ" panose="020B0604030504040204" pitchFamily="50" charset="-128"/>
              <a:ea typeface="メイリオ" panose="020B0604030504040204" pitchFamily="50" charset="-128"/>
            </a:endParaRPr>
          </a:p>
          <a:p>
            <a:pPr algn="ctr">
              <a:lnSpc>
                <a:spcPct val="200000"/>
              </a:lnSpc>
            </a:pPr>
            <a:r>
              <a:rPr lang="ja-JP" altLang="en-US" sz="3200" dirty="0" smtClean="0">
                <a:latin typeface="メイリオ" panose="020B0604030504040204" pitchFamily="50" charset="-128"/>
                <a:ea typeface="メイリオ" panose="020B0604030504040204" pitchFamily="50" charset="-128"/>
              </a:rPr>
              <a:t>部活動の位置付け及び意義</a:t>
            </a:r>
            <a:r>
              <a:rPr lang="ja-JP" altLang="en-US" sz="3200" dirty="0">
                <a:latin typeface="メイリオ" panose="020B0604030504040204" pitchFamily="50" charset="-128"/>
                <a:ea typeface="メイリオ" panose="020B0604030504040204" pitchFamily="50" charset="-128"/>
              </a:rPr>
              <a:t>等</a:t>
            </a:r>
            <a:r>
              <a:rPr lang="ja-JP" altLang="en-US" sz="3200" dirty="0" smtClean="0">
                <a:latin typeface="メイリオ" panose="020B0604030504040204" pitchFamily="50" charset="-128"/>
                <a:ea typeface="メイリオ" panose="020B0604030504040204" pitchFamily="50" charset="-128"/>
              </a:rPr>
              <a:t>について</a:t>
            </a:r>
            <a:endParaRPr lang="en-US" altLang="ja-JP" sz="3200" dirty="0" smtClean="0">
              <a:latin typeface="メイリオ" panose="020B0604030504040204" pitchFamily="50" charset="-128"/>
              <a:ea typeface="メイリオ" panose="020B0604030504040204" pitchFamily="50" charset="-128"/>
            </a:endParaRPr>
          </a:p>
          <a:p>
            <a:pPr algn="ctr">
              <a:lnSpc>
                <a:spcPct val="200000"/>
              </a:lnSpc>
            </a:pPr>
            <a:r>
              <a:rPr lang="ja-JP" altLang="en-US" sz="3200" dirty="0" smtClean="0">
                <a:latin typeface="メイリオ" panose="020B0604030504040204" pitchFamily="50" charset="-128"/>
                <a:ea typeface="メイリオ" panose="020B0604030504040204" pitchFamily="50" charset="-128"/>
              </a:rPr>
              <a:t>外部</a:t>
            </a:r>
            <a:r>
              <a:rPr lang="ja-JP" altLang="en-US" sz="3200" dirty="0">
                <a:latin typeface="メイリオ" panose="020B0604030504040204" pitchFamily="50" charset="-128"/>
                <a:ea typeface="メイリオ" panose="020B0604030504040204" pitchFamily="50" charset="-128"/>
              </a:rPr>
              <a:t>指導者</a:t>
            </a:r>
            <a:r>
              <a:rPr lang="ja-JP" altLang="en-US" sz="3200" dirty="0" smtClean="0">
                <a:latin typeface="メイリオ" panose="020B0604030504040204" pitchFamily="50" charset="-128"/>
                <a:ea typeface="メイリオ" panose="020B0604030504040204" pitchFamily="50" charset="-128"/>
              </a:rPr>
              <a:t>と部活動指導員について</a:t>
            </a:r>
            <a:endParaRPr lang="en-US" altLang="ja-JP" sz="3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31982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平行四辺形 4"/>
          <p:cNvSpPr/>
          <p:nvPr/>
        </p:nvSpPr>
        <p:spPr>
          <a:xfrm>
            <a:off x="517950" y="2564904"/>
            <a:ext cx="9216000" cy="438438"/>
          </a:xfrm>
          <a:prstGeom prst="parallelogram">
            <a:avLst>
              <a:gd name="adj" fmla="val 74805"/>
            </a:avLst>
          </a:prstGeom>
          <a:gradFill>
            <a:gsLst>
              <a:gs pos="0">
                <a:srgbClr val="FF0000"/>
              </a:gs>
              <a:gs pos="80000">
                <a:schemeClr val="accent6">
                  <a:shade val="93000"/>
                  <a:satMod val="130000"/>
                </a:schemeClr>
              </a:gs>
              <a:gs pos="100000">
                <a:schemeClr val="accent6">
                  <a:shade val="94000"/>
                  <a:satMod val="135000"/>
                </a:schemeClr>
              </a:gs>
            </a:gsLst>
            <a:lin ang="16200000" scaled="0"/>
          </a:gradFill>
          <a:ln>
            <a:noFill/>
          </a:ln>
          <a:effectLst>
            <a:outerShdw blurRad="152400" dist="317500" dir="5400000" sx="90000" sy="-19000" rotWithShape="0">
              <a:prstClr val="black">
                <a:alpha val="15000"/>
              </a:prstClr>
            </a:outerShdw>
            <a:reflection blurRad="6350" stA="50000" endA="295" endPos="92000" dist="101600" dir="5400000" sy="-100000" algn="bl" rotWithShape="0"/>
          </a:effectLst>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2" name="テキスト ボックス 1"/>
          <p:cNvSpPr txBox="1"/>
          <p:nvPr/>
        </p:nvSpPr>
        <p:spPr>
          <a:xfrm>
            <a:off x="899592" y="1556792"/>
            <a:ext cx="8424936" cy="1446550"/>
          </a:xfrm>
          <a:prstGeom prst="rect">
            <a:avLst/>
          </a:prstGeom>
          <a:noFill/>
        </p:spPr>
        <p:txBody>
          <a:bodyPr wrap="square" rtlCol="0">
            <a:spAutoFit/>
          </a:bodyPr>
          <a:lstStyle/>
          <a:p>
            <a:r>
              <a:rPr lang="ja-JP" altLang="en-US" sz="4400" dirty="0" smtClean="0">
                <a:latin typeface="メイリオ" panose="020B0604030504040204" pitchFamily="50" charset="-128"/>
                <a:ea typeface="メイリオ" panose="020B0604030504040204" pitchFamily="50" charset="-128"/>
              </a:rPr>
              <a:t>学校教育における部活動の</a:t>
            </a:r>
            <a:endParaRPr lang="en-US" altLang="ja-JP" sz="4400" dirty="0" smtClean="0">
              <a:latin typeface="メイリオ" panose="020B0604030504040204" pitchFamily="50" charset="-128"/>
              <a:ea typeface="メイリオ" panose="020B0604030504040204" pitchFamily="50" charset="-128"/>
            </a:endParaRPr>
          </a:p>
          <a:p>
            <a:r>
              <a:rPr lang="ja-JP" altLang="en-US" sz="4400" dirty="0" smtClean="0">
                <a:latin typeface="メイリオ" panose="020B0604030504040204" pitchFamily="50" charset="-128"/>
                <a:ea typeface="メイリオ" panose="020B0604030504040204" pitchFamily="50" charset="-128"/>
              </a:rPr>
              <a:t>位置付け及び意義等について</a:t>
            </a:r>
            <a:endParaRPr kumimoji="1" lang="ja-JP" altLang="en-US" sz="4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35555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240120" y="796082"/>
            <a:ext cx="2376264" cy="3247562"/>
          </a:xfrm>
          <a:prstGeom prst="roundRect">
            <a:avLst/>
          </a:prstGeom>
          <a:gradFill>
            <a:gsLst>
              <a:gs pos="0">
                <a:srgbClr val="FF0000"/>
              </a:gs>
              <a:gs pos="80000">
                <a:schemeClr val="accent6">
                  <a:shade val="93000"/>
                  <a:satMod val="130000"/>
                </a:schemeClr>
              </a:gs>
              <a:gs pos="100000">
                <a:schemeClr val="accent6">
                  <a:shade val="94000"/>
                  <a:satMod val="135000"/>
                </a:schemeClr>
              </a:gs>
            </a:gsLst>
          </a:gradFill>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3200" dirty="0" smtClean="0">
                <a:latin typeface="メイリオ" panose="020B0604030504040204" pitchFamily="50" charset="-128"/>
                <a:ea typeface="メイリオ" panose="020B0604030504040204" pitchFamily="50" charset="-128"/>
              </a:rPr>
              <a:t>部活動</a:t>
            </a:r>
            <a:endParaRPr kumimoji="1" lang="ja-JP" altLang="en-US" sz="3200" dirty="0">
              <a:latin typeface="メイリオ" panose="020B0604030504040204" pitchFamily="50" charset="-128"/>
              <a:ea typeface="メイリオ" panose="020B0604030504040204" pitchFamily="50" charset="-128"/>
            </a:endParaRPr>
          </a:p>
        </p:txBody>
      </p:sp>
      <p:sp>
        <p:nvSpPr>
          <p:cNvPr id="18" name="角丸四角形 17"/>
          <p:cNvSpPr/>
          <p:nvPr/>
        </p:nvSpPr>
        <p:spPr>
          <a:xfrm>
            <a:off x="6461194" y="796082"/>
            <a:ext cx="2376264" cy="3247562"/>
          </a:xfrm>
          <a:prstGeom prst="roundRect">
            <a:avLst/>
          </a:prstGeom>
          <a:gradFill>
            <a:gsLst>
              <a:gs pos="0">
                <a:srgbClr val="0000FF"/>
              </a:gs>
              <a:gs pos="80000">
                <a:schemeClr val="accent5">
                  <a:shade val="93000"/>
                  <a:satMod val="130000"/>
                </a:schemeClr>
              </a:gs>
              <a:gs pos="100000">
                <a:schemeClr val="accent5">
                  <a:shade val="94000"/>
                  <a:satMod val="135000"/>
                </a:schemeClr>
              </a:gs>
            </a:gsLs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3200" dirty="0" smtClean="0">
                <a:latin typeface="メイリオ" panose="020B0604030504040204" pitchFamily="50" charset="-128"/>
                <a:ea typeface="メイリオ" panose="020B0604030504040204" pitchFamily="50" charset="-128"/>
              </a:rPr>
              <a:t>教育課程</a:t>
            </a:r>
            <a:endParaRPr kumimoji="1" lang="ja-JP" altLang="en-US" sz="3200" dirty="0">
              <a:latin typeface="メイリオ" panose="020B0604030504040204" pitchFamily="50" charset="-128"/>
              <a:ea typeface="メイリオ" panose="020B0604030504040204" pitchFamily="50" charset="-128"/>
            </a:endParaRPr>
          </a:p>
        </p:txBody>
      </p:sp>
      <p:sp>
        <p:nvSpPr>
          <p:cNvPr id="20" name="右矢印 19"/>
          <p:cNvSpPr/>
          <p:nvPr/>
        </p:nvSpPr>
        <p:spPr>
          <a:xfrm flipH="1">
            <a:off x="2123728" y="2996952"/>
            <a:ext cx="4680520" cy="648072"/>
          </a:xfrm>
          <a:prstGeom prst="rightArrow">
            <a:avLst>
              <a:gd name="adj1" fmla="val 50000"/>
              <a:gd name="adj2" fmla="val 113493"/>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2602634" y="1935614"/>
            <a:ext cx="3899832" cy="1077218"/>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rPr>
              <a:t>多様な学びや経験</a:t>
            </a:r>
            <a:endParaRPr kumimoji="1" lang="en-US" altLang="ja-JP" sz="3200" dirty="0" smtClean="0">
              <a:latin typeface="メイリオ" panose="020B0604030504040204" pitchFamily="50" charset="-128"/>
              <a:ea typeface="メイリオ" panose="020B0604030504040204" pitchFamily="50" charset="-128"/>
            </a:endParaRPr>
          </a:p>
          <a:p>
            <a:pPr algn="ctr"/>
            <a:r>
              <a:rPr kumimoji="1" lang="ja-JP" altLang="en-US" sz="3200" dirty="0" smtClean="0">
                <a:latin typeface="メイリオ" panose="020B0604030504040204" pitchFamily="50" charset="-128"/>
                <a:ea typeface="メイリオ" panose="020B0604030504040204" pitchFamily="50" charset="-128"/>
              </a:rPr>
              <a:t>興味・関心の追究</a:t>
            </a:r>
            <a:endParaRPr kumimoji="1" lang="ja-JP" altLang="en-US" sz="3200" dirty="0">
              <a:latin typeface="メイリオ" panose="020B0604030504040204" pitchFamily="50" charset="-128"/>
              <a:ea typeface="メイリオ" panose="020B0604030504040204" pitchFamily="50" charset="-128"/>
            </a:endParaRPr>
          </a:p>
        </p:txBody>
      </p:sp>
      <p:sp>
        <p:nvSpPr>
          <p:cNvPr id="27" name="右矢印 26"/>
          <p:cNvSpPr/>
          <p:nvPr/>
        </p:nvSpPr>
        <p:spPr>
          <a:xfrm>
            <a:off x="2267744" y="1124744"/>
            <a:ext cx="4680520" cy="648072"/>
          </a:xfrm>
          <a:prstGeom prst="rightArrow">
            <a:avLst>
              <a:gd name="adj1" fmla="val 50000"/>
              <a:gd name="adj2" fmla="val 113493"/>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123728" y="6021288"/>
            <a:ext cx="6876764" cy="646331"/>
          </a:xfrm>
          <a:prstGeom prst="rect">
            <a:avLst/>
          </a:prstGeom>
          <a:noFill/>
        </p:spPr>
        <p:txBody>
          <a:bodyPr wrap="square" rtlCol="0">
            <a:spAutoFit/>
          </a:bodyPr>
          <a:lstStyle/>
          <a:p>
            <a:pPr algn="r"/>
            <a:r>
              <a:rPr lang="zh-TW" altLang="en-US" dirty="0">
                <a:latin typeface="ＭＳ Ｐゴシック" panose="020B0600070205080204" pitchFamily="50" charset="-128"/>
                <a:ea typeface="ＭＳ Ｐゴシック" panose="020B0600070205080204" pitchFamily="50" charset="-128"/>
              </a:rPr>
              <a:t>中学校学習指導</a:t>
            </a:r>
            <a:r>
              <a:rPr lang="zh-TW" altLang="en-US" dirty="0" smtClean="0">
                <a:latin typeface="ＭＳ Ｐゴシック" panose="020B0600070205080204" pitchFamily="50" charset="-128"/>
                <a:ea typeface="ＭＳ Ｐゴシック" panose="020B0600070205080204" pitchFamily="50" charset="-128"/>
              </a:rPr>
              <a:t>要領</a:t>
            </a:r>
            <a:r>
              <a:rPr lang="ja-JP" altLang="en-US" dirty="0" smtClean="0">
                <a:latin typeface="ＭＳ Ｐゴシック" panose="020B0600070205080204" pitchFamily="50" charset="-128"/>
                <a:ea typeface="ＭＳ Ｐゴシック" panose="020B0600070205080204" pitchFamily="50" charset="-128"/>
              </a:rPr>
              <a:t>（平成</a:t>
            </a:r>
            <a:r>
              <a:rPr lang="en-US" altLang="ja-JP" dirty="0" smtClean="0">
                <a:latin typeface="ＭＳ Ｐゴシック" panose="020B0600070205080204" pitchFamily="50" charset="-128"/>
                <a:ea typeface="ＭＳ Ｐゴシック" panose="020B0600070205080204" pitchFamily="50" charset="-128"/>
              </a:rPr>
              <a:t>29</a:t>
            </a:r>
            <a:r>
              <a:rPr lang="ja-JP" altLang="en-US" dirty="0" smtClean="0">
                <a:latin typeface="ＭＳ Ｐゴシック" panose="020B0600070205080204" pitchFamily="50" charset="-128"/>
                <a:ea typeface="ＭＳ Ｐゴシック" panose="020B0600070205080204" pitchFamily="50" charset="-128"/>
              </a:rPr>
              <a:t>年告示）解説　総則編</a:t>
            </a:r>
            <a:endParaRPr lang="en-US" altLang="ja-JP" dirty="0" smtClean="0">
              <a:latin typeface="ＭＳ Ｐゴシック" panose="020B0600070205080204" pitchFamily="50" charset="-128"/>
              <a:ea typeface="ＭＳ Ｐゴシック" panose="020B0600070205080204" pitchFamily="50" charset="-128"/>
            </a:endParaRPr>
          </a:p>
          <a:p>
            <a:pPr algn="r"/>
            <a:r>
              <a:rPr lang="zh-TW" altLang="en-US" dirty="0" smtClean="0">
                <a:latin typeface="ＭＳ Ｐゴシック" panose="020B0600070205080204" pitchFamily="50" charset="-128"/>
                <a:ea typeface="ＭＳ Ｐゴシック" panose="020B0600070205080204" pitchFamily="50" charset="-128"/>
              </a:rPr>
              <a:t>高等</a:t>
            </a:r>
            <a:r>
              <a:rPr lang="zh-TW" altLang="en-US" dirty="0">
                <a:latin typeface="ＭＳ Ｐゴシック" panose="020B0600070205080204" pitchFamily="50" charset="-128"/>
                <a:ea typeface="ＭＳ Ｐゴシック" panose="020B0600070205080204" pitchFamily="50" charset="-128"/>
              </a:rPr>
              <a:t>学校学習指導</a:t>
            </a:r>
            <a:r>
              <a:rPr lang="zh-TW" altLang="en-US" dirty="0" smtClean="0">
                <a:latin typeface="ＭＳ Ｐゴシック" panose="020B0600070205080204" pitchFamily="50" charset="-128"/>
                <a:ea typeface="ＭＳ Ｐゴシック" panose="020B0600070205080204" pitchFamily="50" charset="-128"/>
              </a:rPr>
              <a:t>要領</a:t>
            </a:r>
            <a:r>
              <a:rPr lang="ja-JP" altLang="en-US" dirty="0" smtClean="0">
                <a:latin typeface="ＭＳ Ｐゴシック" panose="020B0600070205080204" pitchFamily="50" charset="-128"/>
                <a:ea typeface="ＭＳ Ｐゴシック" panose="020B0600070205080204" pitchFamily="50" charset="-128"/>
              </a:rPr>
              <a:t>（平成</a:t>
            </a:r>
            <a:r>
              <a:rPr lang="en-US" altLang="ja-JP" dirty="0" smtClean="0">
                <a:latin typeface="ＭＳ Ｐゴシック" panose="020B0600070205080204" pitchFamily="50" charset="-128"/>
                <a:ea typeface="ＭＳ Ｐゴシック" panose="020B0600070205080204" pitchFamily="50" charset="-128"/>
              </a:rPr>
              <a:t>30</a:t>
            </a:r>
            <a:r>
              <a:rPr lang="ja-JP" altLang="en-US" dirty="0" smtClean="0">
                <a:latin typeface="ＭＳ Ｐゴシック" panose="020B0600070205080204" pitchFamily="50" charset="-128"/>
                <a:ea typeface="ＭＳ Ｐゴシック" panose="020B0600070205080204" pitchFamily="50" charset="-128"/>
              </a:rPr>
              <a:t>年告示）解説　総則編</a:t>
            </a:r>
            <a:endParaRPr lang="zh-TW" altLang="en-US" dirty="0">
              <a:latin typeface="ＭＳ Ｐゴシック" panose="020B0600070205080204" pitchFamily="50" charset="-128"/>
              <a:ea typeface="ＭＳ Ｐゴシック" panose="020B0600070205080204" pitchFamily="50" charset="-128"/>
            </a:endParaRPr>
          </a:p>
        </p:txBody>
      </p:sp>
      <p:sp>
        <p:nvSpPr>
          <p:cNvPr id="10" name="角丸四角形吹き出し 9"/>
          <p:cNvSpPr/>
          <p:nvPr/>
        </p:nvSpPr>
        <p:spPr>
          <a:xfrm>
            <a:off x="860126" y="234761"/>
            <a:ext cx="3927897" cy="1250023"/>
          </a:xfrm>
          <a:custGeom>
            <a:avLst/>
            <a:gdLst>
              <a:gd name="connsiteX0" fmla="*/ 0 w 3744416"/>
              <a:gd name="connsiteY0" fmla="*/ 123330 h 739965"/>
              <a:gd name="connsiteX1" fmla="*/ 123330 w 3744416"/>
              <a:gd name="connsiteY1" fmla="*/ 0 h 739965"/>
              <a:gd name="connsiteX2" fmla="*/ 624069 w 3744416"/>
              <a:gd name="connsiteY2" fmla="*/ 0 h 739965"/>
              <a:gd name="connsiteX3" fmla="*/ 624069 w 3744416"/>
              <a:gd name="connsiteY3" fmla="*/ 0 h 739965"/>
              <a:gd name="connsiteX4" fmla="*/ 1560173 w 3744416"/>
              <a:gd name="connsiteY4" fmla="*/ 0 h 739965"/>
              <a:gd name="connsiteX5" fmla="*/ 3621086 w 3744416"/>
              <a:gd name="connsiteY5" fmla="*/ 0 h 739965"/>
              <a:gd name="connsiteX6" fmla="*/ 3744416 w 3744416"/>
              <a:gd name="connsiteY6" fmla="*/ 123330 h 739965"/>
              <a:gd name="connsiteX7" fmla="*/ 3744416 w 3744416"/>
              <a:gd name="connsiteY7" fmla="*/ 431646 h 739965"/>
              <a:gd name="connsiteX8" fmla="*/ 3744416 w 3744416"/>
              <a:gd name="connsiteY8" fmla="*/ 431646 h 739965"/>
              <a:gd name="connsiteX9" fmla="*/ 3744416 w 3744416"/>
              <a:gd name="connsiteY9" fmla="*/ 616638 h 739965"/>
              <a:gd name="connsiteX10" fmla="*/ 3744416 w 3744416"/>
              <a:gd name="connsiteY10" fmla="*/ 616635 h 739965"/>
              <a:gd name="connsiteX11" fmla="*/ 3621086 w 3744416"/>
              <a:gd name="connsiteY11" fmla="*/ 739965 h 739965"/>
              <a:gd name="connsiteX12" fmla="*/ 1560173 w 3744416"/>
              <a:gd name="connsiteY12" fmla="*/ 739965 h 739965"/>
              <a:gd name="connsiteX13" fmla="*/ 408478 w 3744416"/>
              <a:gd name="connsiteY13" fmla="*/ 1365376 h 739965"/>
              <a:gd name="connsiteX14" fmla="*/ 624069 w 3744416"/>
              <a:gd name="connsiteY14" fmla="*/ 739965 h 739965"/>
              <a:gd name="connsiteX15" fmla="*/ 123330 w 3744416"/>
              <a:gd name="connsiteY15" fmla="*/ 739965 h 739965"/>
              <a:gd name="connsiteX16" fmla="*/ 0 w 3744416"/>
              <a:gd name="connsiteY16" fmla="*/ 616635 h 739965"/>
              <a:gd name="connsiteX17" fmla="*/ 0 w 3744416"/>
              <a:gd name="connsiteY17" fmla="*/ 616638 h 739965"/>
              <a:gd name="connsiteX18" fmla="*/ 0 w 3744416"/>
              <a:gd name="connsiteY18" fmla="*/ 431646 h 739965"/>
              <a:gd name="connsiteX19" fmla="*/ 0 w 3744416"/>
              <a:gd name="connsiteY19" fmla="*/ 431646 h 739965"/>
              <a:gd name="connsiteX20" fmla="*/ 0 w 3744416"/>
              <a:gd name="connsiteY20" fmla="*/ 123330 h 739965"/>
              <a:gd name="connsiteX0" fmla="*/ 0 w 3744416"/>
              <a:gd name="connsiteY0" fmla="*/ 123330 h 1365376"/>
              <a:gd name="connsiteX1" fmla="*/ 123330 w 3744416"/>
              <a:gd name="connsiteY1" fmla="*/ 0 h 1365376"/>
              <a:gd name="connsiteX2" fmla="*/ 624069 w 3744416"/>
              <a:gd name="connsiteY2" fmla="*/ 0 h 1365376"/>
              <a:gd name="connsiteX3" fmla="*/ 624069 w 3744416"/>
              <a:gd name="connsiteY3" fmla="*/ 0 h 1365376"/>
              <a:gd name="connsiteX4" fmla="*/ 1560173 w 3744416"/>
              <a:gd name="connsiteY4" fmla="*/ 0 h 1365376"/>
              <a:gd name="connsiteX5" fmla="*/ 3621086 w 3744416"/>
              <a:gd name="connsiteY5" fmla="*/ 0 h 1365376"/>
              <a:gd name="connsiteX6" fmla="*/ 3744416 w 3744416"/>
              <a:gd name="connsiteY6" fmla="*/ 123330 h 1365376"/>
              <a:gd name="connsiteX7" fmla="*/ 3744416 w 3744416"/>
              <a:gd name="connsiteY7" fmla="*/ 431646 h 1365376"/>
              <a:gd name="connsiteX8" fmla="*/ 3744416 w 3744416"/>
              <a:gd name="connsiteY8" fmla="*/ 431646 h 1365376"/>
              <a:gd name="connsiteX9" fmla="*/ 3744416 w 3744416"/>
              <a:gd name="connsiteY9" fmla="*/ 616638 h 1365376"/>
              <a:gd name="connsiteX10" fmla="*/ 3744416 w 3744416"/>
              <a:gd name="connsiteY10" fmla="*/ 616635 h 1365376"/>
              <a:gd name="connsiteX11" fmla="*/ 3621086 w 3744416"/>
              <a:gd name="connsiteY11" fmla="*/ 739965 h 1365376"/>
              <a:gd name="connsiteX12" fmla="*/ 1098057 w 3744416"/>
              <a:gd name="connsiteY12" fmla="*/ 730132 h 1365376"/>
              <a:gd name="connsiteX13" fmla="*/ 408478 w 3744416"/>
              <a:gd name="connsiteY13" fmla="*/ 1365376 h 1365376"/>
              <a:gd name="connsiteX14" fmla="*/ 624069 w 3744416"/>
              <a:gd name="connsiteY14" fmla="*/ 739965 h 1365376"/>
              <a:gd name="connsiteX15" fmla="*/ 123330 w 3744416"/>
              <a:gd name="connsiteY15" fmla="*/ 739965 h 1365376"/>
              <a:gd name="connsiteX16" fmla="*/ 0 w 3744416"/>
              <a:gd name="connsiteY16" fmla="*/ 616635 h 1365376"/>
              <a:gd name="connsiteX17" fmla="*/ 0 w 3744416"/>
              <a:gd name="connsiteY17" fmla="*/ 616638 h 1365376"/>
              <a:gd name="connsiteX18" fmla="*/ 0 w 3744416"/>
              <a:gd name="connsiteY18" fmla="*/ 431646 h 1365376"/>
              <a:gd name="connsiteX19" fmla="*/ 0 w 3744416"/>
              <a:gd name="connsiteY19" fmla="*/ 431646 h 1365376"/>
              <a:gd name="connsiteX20" fmla="*/ 0 w 3744416"/>
              <a:gd name="connsiteY20" fmla="*/ 123330 h 1365376"/>
              <a:gd name="connsiteX0" fmla="*/ 0 w 3744416"/>
              <a:gd name="connsiteY0" fmla="*/ 123330 h 1168731"/>
              <a:gd name="connsiteX1" fmla="*/ 123330 w 3744416"/>
              <a:gd name="connsiteY1" fmla="*/ 0 h 1168731"/>
              <a:gd name="connsiteX2" fmla="*/ 624069 w 3744416"/>
              <a:gd name="connsiteY2" fmla="*/ 0 h 1168731"/>
              <a:gd name="connsiteX3" fmla="*/ 624069 w 3744416"/>
              <a:gd name="connsiteY3" fmla="*/ 0 h 1168731"/>
              <a:gd name="connsiteX4" fmla="*/ 1560173 w 3744416"/>
              <a:gd name="connsiteY4" fmla="*/ 0 h 1168731"/>
              <a:gd name="connsiteX5" fmla="*/ 3621086 w 3744416"/>
              <a:gd name="connsiteY5" fmla="*/ 0 h 1168731"/>
              <a:gd name="connsiteX6" fmla="*/ 3744416 w 3744416"/>
              <a:gd name="connsiteY6" fmla="*/ 123330 h 1168731"/>
              <a:gd name="connsiteX7" fmla="*/ 3744416 w 3744416"/>
              <a:gd name="connsiteY7" fmla="*/ 431646 h 1168731"/>
              <a:gd name="connsiteX8" fmla="*/ 3744416 w 3744416"/>
              <a:gd name="connsiteY8" fmla="*/ 431646 h 1168731"/>
              <a:gd name="connsiteX9" fmla="*/ 3744416 w 3744416"/>
              <a:gd name="connsiteY9" fmla="*/ 616638 h 1168731"/>
              <a:gd name="connsiteX10" fmla="*/ 3744416 w 3744416"/>
              <a:gd name="connsiteY10" fmla="*/ 616635 h 1168731"/>
              <a:gd name="connsiteX11" fmla="*/ 3621086 w 3744416"/>
              <a:gd name="connsiteY11" fmla="*/ 739965 h 1168731"/>
              <a:gd name="connsiteX12" fmla="*/ 1098057 w 3744416"/>
              <a:gd name="connsiteY12" fmla="*/ 730132 h 1168731"/>
              <a:gd name="connsiteX13" fmla="*/ 483462 w 3744416"/>
              <a:gd name="connsiteY13" fmla="*/ 1168731 h 1168731"/>
              <a:gd name="connsiteX14" fmla="*/ 624069 w 3744416"/>
              <a:gd name="connsiteY14" fmla="*/ 739965 h 1168731"/>
              <a:gd name="connsiteX15" fmla="*/ 123330 w 3744416"/>
              <a:gd name="connsiteY15" fmla="*/ 739965 h 1168731"/>
              <a:gd name="connsiteX16" fmla="*/ 0 w 3744416"/>
              <a:gd name="connsiteY16" fmla="*/ 616635 h 1168731"/>
              <a:gd name="connsiteX17" fmla="*/ 0 w 3744416"/>
              <a:gd name="connsiteY17" fmla="*/ 616638 h 1168731"/>
              <a:gd name="connsiteX18" fmla="*/ 0 w 3744416"/>
              <a:gd name="connsiteY18" fmla="*/ 431646 h 1168731"/>
              <a:gd name="connsiteX19" fmla="*/ 0 w 3744416"/>
              <a:gd name="connsiteY19" fmla="*/ 431646 h 1168731"/>
              <a:gd name="connsiteX20" fmla="*/ 0 w 3744416"/>
              <a:gd name="connsiteY20" fmla="*/ 123330 h 1168731"/>
              <a:gd name="connsiteX0" fmla="*/ 0 w 3744416"/>
              <a:gd name="connsiteY0" fmla="*/ 123330 h 983138"/>
              <a:gd name="connsiteX1" fmla="*/ 123330 w 3744416"/>
              <a:gd name="connsiteY1" fmla="*/ 0 h 983138"/>
              <a:gd name="connsiteX2" fmla="*/ 624069 w 3744416"/>
              <a:gd name="connsiteY2" fmla="*/ 0 h 983138"/>
              <a:gd name="connsiteX3" fmla="*/ 624069 w 3744416"/>
              <a:gd name="connsiteY3" fmla="*/ 0 h 983138"/>
              <a:gd name="connsiteX4" fmla="*/ 1560173 w 3744416"/>
              <a:gd name="connsiteY4" fmla="*/ 0 h 983138"/>
              <a:gd name="connsiteX5" fmla="*/ 3621086 w 3744416"/>
              <a:gd name="connsiteY5" fmla="*/ 0 h 983138"/>
              <a:gd name="connsiteX6" fmla="*/ 3744416 w 3744416"/>
              <a:gd name="connsiteY6" fmla="*/ 123330 h 983138"/>
              <a:gd name="connsiteX7" fmla="*/ 3744416 w 3744416"/>
              <a:gd name="connsiteY7" fmla="*/ 431646 h 983138"/>
              <a:gd name="connsiteX8" fmla="*/ 3744416 w 3744416"/>
              <a:gd name="connsiteY8" fmla="*/ 431646 h 983138"/>
              <a:gd name="connsiteX9" fmla="*/ 3744416 w 3744416"/>
              <a:gd name="connsiteY9" fmla="*/ 616638 h 983138"/>
              <a:gd name="connsiteX10" fmla="*/ 3744416 w 3744416"/>
              <a:gd name="connsiteY10" fmla="*/ 616635 h 983138"/>
              <a:gd name="connsiteX11" fmla="*/ 3621086 w 3744416"/>
              <a:gd name="connsiteY11" fmla="*/ 739965 h 983138"/>
              <a:gd name="connsiteX12" fmla="*/ 1098057 w 3744416"/>
              <a:gd name="connsiteY12" fmla="*/ 730132 h 983138"/>
              <a:gd name="connsiteX13" fmla="*/ 586565 w 3744416"/>
              <a:gd name="connsiteY13" fmla="*/ 983138 h 983138"/>
              <a:gd name="connsiteX14" fmla="*/ 624069 w 3744416"/>
              <a:gd name="connsiteY14" fmla="*/ 739965 h 983138"/>
              <a:gd name="connsiteX15" fmla="*/ 123330 w 3744416"/>
              <a:gd name="connsiteY15" fmla="*/ 739965 h 983138"/>
              <a:gd name="connsiteX16" fmla="*/ 0 w 3744416"/>
              <a:gd name="connsiteY16" fmla="*/ 616635 h 983138"/>
              <a:gd name="connsiteX17" fmla="*/ 0 w 3744416"/>
              <a:gd name="connsiteY17" fmla="*/ 616638 h 983138"/>
              <a:gd name="connsiteX18" fmla="*/ 0 w 3744416"/>
              <a:gd name="connsiteY18" fmla="*/ 431646 h 983138"/>
              <a:gd name="connsiteX19" fmla="*/ 0 w 3744416"/>
              <a:gd name="connsiteY19" fmla="*/ 431646 h 983138"/>
              <a:gd name="connsiteX20" fmla="*/ 0 w 3744416"/>
              <a:gd name="connsiteY20" fmla="*/ 123330 h 983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744416" h="983138">
                <a:moveTo>
                  <a:pt x="0" y="123330"/>
                </a:moveTo>
                <a:cubicBezTo>
                  <a:pt x="0" y="55217"/>
                  <a:pt x="55217" y="0"/>
                  <a:pt x="123330" y="0"/>
                </a:cubicBezTo>
                <a:lnTo>
                  <a:pt x="624069" y="0"/>
                </a:lnTo>
                <a:lnTo>
                  <a:pt x="624069" y="0"/>
                </a:lnTo>
                <a:lnTo>
                  <a:pt x="1560173" y="0"/>
                </a:lnTo>
                <a:lnTo>
                  <a:pt x="3621086" y="0"/>
                </a:lnTo>
                <a:cubicBezTo>
                  <a:pt x="3689199" y="0"/>
                  <a:pt x="3744416" y="55217"/>
                  <a:pt x="3744416" y="123330"/>
                </a:cubicBezTo>
                <a:lnTo>
                  <a:pt x="3744416" y="431646"/>
                </a:lnTo>
                <a:lnTo>
                  <a:pt x="3744416" y="431646"/>
                </a:lnTo>
                <a:lnTo>
                  <a:pt x="3744416" y="616638"/>
                </a:lnTo>
                <a:lnTo>
                  <a:pt x="3744416" y="616635"/>
                </a:lnTo>
                <a:cubicBezTo>
                  <a:pt x="3744416" y="684748"/>
                  <a:pt x="3689199" y="739965"/>
                  <a:pt x="3621086" y="739965"/>
                </a:cubicBezTo>
                <a:lnTo>
                  <a:pt x="1098057" y="730132"/>
                </a:lnTo>
                <a:lnTo>
                  <a:pt x="586565" y="983138"/>
                </a:lnTo>
                <a:lnTo>
                  <a:pt x="624069" y="739965"/>
                </a:lnTo>
                <a:lnTo>
                  <a:pt x="123330" y="739965"/>
                </a:lnTo>
                <a:cubicBezTo>
                  <a:pt x="55217" y="739965"/>
                  <a:pt x="0" y="684748"/>
                  <a:pt x="0" y="616635"/>
                </a:cubicBezTo>
                <a:lnTo>
                  <a:pt x="0" y="616638"/>
                </a:lnTo>
                <a:lnTo>
                  <a:pt x="0" y="431646"/>
                </a:lnTo>
                <a:lnTo>
                  <a:pt x="0" y="431646"/>
                </a:lnTo>
                <a:lnTo>
                  <a:pt x="0" y="123330"/>
                </a:lnTo>
                <a:close/>
              </a:path>
            </a:pathLst>
          </a:cu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288000" rIns="91440" bIns="45720" numCol="1" spcCol="0" rtlCol="0" fromWordArt="0" anchor="t" anchorCtr="0" forceAA="0" compatLnSpc="1">
            <a:prstTxWarp prst="textNoShape">
              <a:avLst/>
            </a:prstTxWarp>
            <a:noAutofit/>
          </a:bodyPr>
          <a:lstStyle/>
          <a:p>
            <a:pPr algn="ctr"/>
            <a:r>
              <a:rPr lang="ja-JP" altLang="en-US" sz="2800" dirty="0">
                <a:latin typeface="メイリオ" panose="020B0604030504040204" pitchFamily="50" charset="-128"/>
                <a:ea typeface="メイリオ" panose="020B0604030504040204" pitchFamily="50" charset="-128"/>
              </a:rPr>
              <a:t>自主的，自発的</a:t>
            </a:r>
            <a:r>
              <a:rPr lang="ja-JP" altLang="en-US" sz="2800" dirty="0" smtClean="0">
                <a:latin typeface="メイリオ" panose="020B0604030504040204" pitchFamily="50" charset="-128"/>
                <a:ea typeface="メイリオ" panose="020B0604030504040204" pitchFamily="50" charset="-128"/>
              </a:rPr>
              <a:t>活動</a:t>
            </a:r>
            <a:endParaRPr lang="ja-JP" altLang="en-US" sz="28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95536" y="4941168"/>
            <a:ext cx="8531070" cy="747046"/>
          </a:xfrm>
          <a:prstGeom prst="rect">
            <a:avLst/>
          </a:prstGeom>
          <a:noFill/>
        </p:spPr>
        <p:txBody>
          <a:bodyPr wrap="square" rtlCol="0">
            <a:spAutoFit/>
          </a:bodyPr>
          <a:lstStyle/>
          <a:p>
            <a:r>
              <a:rPr kumimoji="1" lang="ja-JP" altLang="en-US" sz="4000" dirty="0" smtClean="0">
                <a:latin typeface="メイリオ" panose="020B0604030504040204" pitchFamily="50" charset="-128"/>
                <a:ea typeface="メイリオ" panose="020B0604030504040204" pitchFamily="50" charset="-128"/>
              </a:rPr>
              <a:t>学校教育が目指す</a:t>
            </a:r>
            <a:r>
              <a:rPr lang="ja-JP" altLang="en-US" sz="4000" dirty="0" smtClean="0">
                <a:latin typeface="メイリオ" panose="020B0604030504040204" pitchFamily="50" charset="-128"/>
                <a:ea typeface="メイリオ" panose="020B0604030504040204" pitchFamily="50" charset="-128"/>
              </a:rPr>
              <a:t>資質・能力の育成</a:t>
            </a:r>
            <a:endParaRPr kumimoji="1" lang="ja-JP" altLang="en-US" sz="4000" dirty="0">
              <a:latin typeface="メイリオ" panose="020B0604030504040204" pitchFamily="50" charset="-128"/>
              <a:ea typeface="メイリオ" panose="020B0604030504040204" pitchFamily="50" charset="-128"/>
            </a:endParaRPr>
          </a:p>
        </p:txBody>
      </p:sp>
      <p:sp>
        <p:nvSpPr>
          <p:cNvPr id="3" name="下矢印 2"/>
          <p:cNvSpPr/>
          <p:nvPr/>
        </p:nvSpPr>
        <p:spPr>
          <a:xfrm>
            <a:off x="756751" y="3645024"/>
            <a:ext cx="1343002" cy="1188132"/>
          </a:xfrm>
          <a:prstGeom prst="downArrow">
            <a:avLst/>
          </a:prstGeom>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Tree>
    <p:extLst>
      <p:ext uri="{BB962C8B-B14F-4D97-AF65-F5344CB8AC3E}">
        <p14:creationId xmlns:p14="http://schemas.microsoft.com/office/powerpoint/2010/main" val="182746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3528" y="72056"/>
            <a:ext cx="3631050" cy="461665"/>
          </a:xfrm>
          <a:prstGeom prst="rect">
            <a:avLst/>
          </a:prstGeom>
          <a:noFill/>
        </p:spPr>
        <p:txBody>
          <a:bodyPr wrap="square" rtlCol="0">
            <a:spAutoFit/>
          </a:bodyPr>
          <a:lstStyle/>
          <a:p>
            <a:r>
              <a:rPr kumimoji="1" lang="ja-JP" altLang="en-US" sz="2400" b="1" i="1" dirty="0" smtClean="0">
                <a:latin typeface="HG丸ｺﾞｼｯｸM-PRO" panose="020F0600000000000000" pitchFamily="50" charset="-128"/>
                <a:ea typeface="HG丸ｺﾞｼｯｸM-PRO" panose="020F0600000000000000" pitchFamily="50" charset="-128"/>
              </a:rPr>
              <a:t>運動部活動の役割</a:t>
            </a:r>
            <a:endParaRPr kumimoji="1" lang="ja-JP" altLang="en-US" sz="2400" b="1" i="1"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2572867" y="6371521"/>
            <a:ext cx="6463629" cy="369332"/>
          </a:xfrm>
          <a:prstGeom prst="rect">
            <a:avLst/>
          </a:prstGeom>
        </p:spPr>
        <p:txBody>
          <a:bodyPr wrap="none">
            <a:spAutoFit/>
          </a:bodyPr>
          <a:lstStyle/>
          <a:p>
            <a:r>
              <a:rPr lang="ja-JP" altLang="en-US" dirty="0">
                <a:latin typeface="+mn-ea"/>
              </a:rPr>
              <a:t>運動部活動での指導の</a:t>
            </a:r>
            <a:r>
              <a:rPr lang="ja-JP" altLang="en-US" dirty="0" smtClean="0">
                <a:latin typeface="+mn-ea"/>
              </a:rPr>
              <a:t>ガイドライン</a:t>
            </a:r>
            <a:r>
              <a:rPr lang="ja-JP" altLang="en-US" dirty="0">
                <a:latin typeface="+mn-ea"/>
              </a:rPr>
              <a:t>（</a:t>
            </a:r>
            <a:r>
              <a:rPr lang="ja-JP" altLang="en-US" dirty="0" smtClean="0">
                <a:latin typeface="+mn-ea"/>
              </a:rPr>
              <a:t>平成</a:t>
            </a:r>
            <a:r>
              <a:rPr lang="en-US" altLang="ja-JP" dirty="0">
                <a:latin typeface="+mn-ea"/>
              </a:rPr>
              <a:t>25</a:t>
            </a:r>
            <a:r>
              <a:rPr lang="ja-JP" altLang="en-US" dirty="0">
                <a:latin typeface="+mn-ea"/>
              </a:rPr>
              <a:t>年５月　文部</a:t>
            </a:r>
            <a:r>
              <a:rPr lang="ja-JP" altLang="en-US" dirty="0" smtClean="0">
                <a:latin typeface="+mn-ea"/>
              </a:rPr>
              <a:t>科学省）</a:t>
            </a:r>
            <a:endParaRPr lang="ja-JP" altLang="en-US" dirty="0">
              <a:latin typeface="+mn-ea"/>
            </a:endParaRPr>
          </a:p>
        </p:txBody>
      </p:sp>
      <p:sp>
        <p:nvSpPr>
          <p:cNvPr id="11" name="円柱 10"/>
          <p:cNvSpPr/>
          <p:nvPr/>
        </p:nvSpPr>
        <p:spPr>
          <a:xfrm>
            <a:off x="592313" y="2924944"/>
            <a:ext cx="1581404" cy="3024336"/>
          </a:xfrm>
          <a:prstGeom prst="can">
            <a:avLst/>
          </a:prstGeom>
          <a:solidFill>
            <a:srgbClr val="FFFF97"/>
          </a:solidFill>
        </p:spPr>
        <p:style>
          <a:lnRef idx="2">
            <a:schemeClr val="dk1"/>
          </a:lnRef>
          <a:fillRef idx="1">
            <a:schemeClr val="lt1"/>
          </a:fillRef>
          <a:effectRef idx="0">
            <a:schemeClr val="dk1"/>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豊かな</a:t>
            </a:r>
            <a:endParaRPr kumimoji="1" lang="en-US" altLang="ja-JP" sz="2400" dirty="0" smtClean="0">
              <a:latin typeface="メイリオ" panose="020B0604030504040204" pitchFamily="50" charset="-128"/>
              <a:ea typeface="メイリオ" panose="020B0604030504040204" pitchFamily="50" charset="-128"/>
            </a:endParaRPr>
          </a:p>
          <a:p>
            <a:pPr algn="ctr"/>
            <a:r>
              <a:rPr kumimoji="1" lang="ja-JP" altLang="en-US" sz="2400" dirty="0" smtClean="0">
                <a:latin typeface="メイリオ" panose="020B0604030504040204" pitchFamily="50" charset="-128"/>
                <a:ea typeface="メイリオ" panose="020B0604030504040204" pitchFamily="50" charset="-128"/>
              </a:rPr>
              <a:t>スポーツライフ</a:t>
            </a:r>
          </a:p>
        </p:txBody>
      </p:sp>
      <p:sp>
        <p:nvSpPr>
          <p:cNvPr id="12" name="円柱 11"/>
          <p:cNvSpPr/>
          <p:nvPr/>
        </p:nvSpPr>
        <p:spPr>
          <a:xfrm>
            <a:off x="2320505" y="2852936"/>
            <a:ext cx="1581404" cy="3024336"/>
          </a:xfrm>
          <a:prstGeom prst="can">
            <a:avLst/>
          </a:prstGeom>
          <a:solidFill>
            <a:srgbClr val="AFEAFF"/>
          </a:solidFill>
        </p:spPr>
        <p:style>
          <a:lnRef idx="2">
            <a:schemeClr val="dk1"/>
          </a:lnRef>
          <a:fillRef idx="1">
            <a:schemeClr val="lt1"/>
          </a:fillRef>
          <a:effectRef idx="0">
            <a:schemeClr val="dk1"/>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体力の向上</a:t>
            </a:r>
            <a:endParaRPr kumimoji="1" lang="en-US" altLang="ja-JP" sz="2400" dirty="0" smtClean="0">
              <a:latin typeface="メイリオ" panose="020B0604030504040204" pitchFamily="50" charset="-128"/>
              <a:ea typeface="メイリオ" panose="020B0604030504040204" pitchFamily="50" charset="-128"/>
            </a:endParaRPr>
          </a:p>
          <a:p>
            <a:pPr algn="ctr"/>
            <a:r>
              <a:rPr lang="ja-JP" altLang="en-US" sz="2400" dirty="0">
                <a:latin typeface="メイリオ" panose="020B0604030504040204" pitchFamily="50" charset="-128"/>
                <a:ea typeface="メイリオ" panose="020B0604030504040204" pitchFamily="50" charset="-128"/>
              </a:rPr>
              <a:t>健康</a:t>
            </a:r>
            <a:r>
              <a:rPr lang="ja-JP" altLang="en-US" sz="2400" dirty="0" smtClean="0">
                <a:latin typeface="メイリオ" panose="020B0604030504040204" pitchFamily="50" charset="-128"/>
                <a:ea typeface="メイリオ" panose="020B0604030504040204" pitchFamily="50" charset="-128"/>
              </a:rPr>
              <a:t>の</a:t>
            </a:r>
            <a:r>
              <a:rPr lang="ja-JP" altLang="en-US" sz="2400" dirty="0">
                <a:latin typeface="メイリオ" panose="020B0604030504040204" pitchFamily="50" charset="-128"/>
                <a:ea typeface="メイリオ" panose="020B0604030504040204" pitchFamily="50" charset="-128"/>
              </a:rPr>
              <a:t>増進</a:t>
            </a:r>
            <a:endParaRPr kumimoji="1" lang="ja-JP" altLang="en-US" sz="2400" dirty="0" smtClean="0">
              <a:latin typeface="メイリオ" panose="020B0604030504040204" pitchFamily="50" charset="-128"/>
              <a:ea typeface="メイリオ" panose="020B0604030504040204" pitchFamily="50" charset="-128"/>
            </a:endParaRPr>
          </a:p>
        </p:txBody>
      </p:sp>
      <p:sp>
        <p:nvSpPr>
          <p:cNvPr id="13" name="円柱 12"/>
          <p:cNvSpPr/>
          <p:nvPr/>
        </p:nvSpPr>
        <p:spPr>
          <a:xfrm>
            <a:off x="3764680" y="3212976"/>
            <a:ext cx="1581404" cy="3024336"/>
          </a:xfrm>
          <a:prstGeom prst="can">
            <a:avLst/>
          </a:prstGeom>
          <a:solidFill>
            <a:srgbClr val="FFCCFF"/>
          </a:solidFill>
        </p:spPr>
        <p:style>
          <a:lnRef idx="2">
            <a:schemeClr val="dk1"/>
          </a:lnRef>
          <a:fillRef idx="1">
            <a:schemeClr val="lt1"/>
          </a:fillRef>
          <a:effectRef idx="0">
            <a:schemeClr val="dk1"/>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lang="ja-JP" altLang="en-US" sz="2400" dirty="0">
                <a:latin typeface="メイリオ" panose="020B0604030504040204" pitchFamily="50" charset="-128"/>
                <a:ea typeface="メイリオ" panose="020B0604030504040204" pitchFamily="50" charset="-128"/>
              </a:rPr>
              <a:t>自主</a:t>
            </a:r>
            <a:r>
              <a:rPr kumimoji="1" lang="ja-JP" altLang="en-US" sz="2400" dirty="0" smtClean="0">
                <a:latin typeface="メイリオ" panose="020B0604030504040204" pitchFamily="50" charset="-128"/>
                <a:ea typeface="メイリオ" panose="020B0604030504040204" pitchFamily="50" charset="-128"/>
              </a:rPr>
              <a:t>性，協調性，</a:t>
            </a:r>
            <a:endParaRPr kumimoji="1" lang="en-US" altLang="ja-JP" sz="2400" dirty="0" smtClean="0">
              <a:latin typeface="メイリオ" panose="020B0604030504040204" pitchFamily="50" charset="-128"/>
              <a:ea typeface="メイリオ" panose="020B0604030504040204" pitchFamily="50" charset="-128"/>
            </a:endParaRPr>
          </a:p>
          <a:p>
            <a:pPr algn="ctr"/>
            <a:r>
              <a:rPr lang="ja-JP" altLang="en-US" sz="2400" dirty="0" smtClean="0">
                <a:latin typeface="メイリオ" panose="020B0604030504040204" pitchFamily="50" charset="-128"/>
                <a:ea typeface="メイリオ" panose="020B0604030504040204" pitchFamily="50" charset="-128"/>
              </a:rPr>
              <a:t>責任感，連帯感</a:t>
            </a:r>
            <a:endParaRPr kumimoji="1" lang="ja-JP" altLang="en-US" sz="2400" dirty="0" smtClean="0">
              <a:latin typeface="メイリオ" panose="020B0604030504040204" pitchFamily="50" charset="-128"/>
              <a:ea typeface="メイリオ" panose="020B0604030504040204" pitchFamily="50" charset="-128"/>
            </a:endParaRPr>
          </a:p>
        </p:txBody>
      </p:sp>
      <p:sp>
        <p:nvSpPr>
          <p:cNvPr id="14" name="円柱 13"/>
          <p:cNvSpPr/>
          <p:nvPr/>
        </p:nvSpPr>
        <p:spPr>
          <a:xfrm>
            <a:off x="5491629" y="2780928"/>
            <a:ext cx="1581404" cy="3024336"/>
          </a:xfrm>
          <a:prstGeom prst="can">
            <a:avLst/>
          </a:prstGeom>
          <a:solidFill>
            <a:srgbClr val="99FF99"/>
          </a:solidFill>
        </p:spPr>
        <p:style>
          <a:lnRef idx="2">
            <a:schemeClr val="dk1"/>
          </a:lnRef>
          <a:fillRef idx="1">
            <a:schemeClr val="lt1"/>
          </a:fillRef>
          <a:effectRef idx="0">
            <a:schemeClr val="dk1"/>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達成感</a:t>
            </a:r>
            <a:endParaRPr kumimoji="1" lang="en-US" altLang="ja-JP" sz="2400" dirty="0" smtClean="0">
              <a:latin typeface="メイリオ" panose="020B0604030504040204" pitchFamily="50" charset="-128"/>
              <a:ea typeface="メイリオ" panose="020B0604030504040204" pitchFamily="50" charset="-128"/>
            </a:endParaRPr>
          </a:p>
          <a:p>
            <a:pPr algn="ctr"/>
            <a:r>
              <a:rPr kumimoji="1" lang="ja-JP" altLang="en-US" sz="2400" dirty="0" smtClean="0">
                <a:latin typeface="メイリオ" panose="020B0604030504040204" pitchFamily="50" charset="-128"/>
                <a:ea typeface="メイリオ" panose="020B0604030504040204" pitchFamily="50" charset="-128"/>
              </a:rPr>
              <a:t>充実感</a:t>
            </a:r>
          </a:p>
        </p:txBody>
      </p:sp>
      <p:sp>
        <p:nvSpPr>
          <p:cNvPr id="16" name="円柱 15"/>
          <p:cNvSpPr/>
          <p:nvPr/>
        </p:nvSpPr>
        <p:spPr>
          <a:xfrm>
            <a:off x="6931789" y="2996952"/>
            <a:ext cx="1581404" cy="3024336"/>
          </a:xfrm>
          <a:prstGeom prst="can">
            <a:avLst/>
          </a:prstGeom>
          <a:solidFill>
            <a:srgbClr val="66FFFF"/>
          </a:solidFill>
        </p:spPr>
        <p:style>
          <a:lnRef idx="2">
            <a:schemeClr val="dk1"/>
          </a:lnRef>
          <a:fillRef idx="1">
            <a:schemeClr val="lt1"/>
          </a:fillRef>
          <a:effectRef idx="0">
            <a:schemeClr val="dk1"/>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人間関係の構築</a:t>
            </a:r>
          </a:p>
        </p:txBody>
      </p:sp>
      <p:sp>
        <p:nvSpPr>
          <p:cNvPr id="20" name="円柱 19"/>
          <p:cNvSpPr/>
          <p:nvPr/>
        </p:nvSpPr>
        <p:spPr>
          <a:xfrm>
            <a:off x="395536" y="1412776"/>
            <a:ext cx="8477697" cy="2138638"/>
          </a:xfrm>
          <a:prstGeom prst="can">
            <a:avLst>
              <a:gd name="adj" fmla="val 30862"/>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396000" rIns="91440" bIns="45720" numCol="1" spcCol="0" rtlCol="0" fromWordArt="0" anchor="ctr" anchorCtr="0" forceAA="0" compatLnSpc="1">
            <a:prstTxWarp prst="textNoShape">
              <a:avLst/>
            </a:prstTxWarp>
            <a:noAutofit/>
          </a:bodyPr>
          <a:lstStyle/>
          <a:p>
            <a:pPr algn="ctr"/>
            <a:r>
              <a:rPr lang="ja-JP" altLang="en-US" sz="3600" dirty="0">
                <a:latin typeface="メイリオ" panose="020B0604030504040204" pitchFamily="50" charset="-128"/>
                <a:ea typeface="メイリオ" panose="020B0604030504040204" pitchFamily="50" charset="-128"/>
              </a:rPr>
              <a:t>生きる力の育成，豊かな学校</a:t>
            </a:r>
            <a:r>
              <a:rPr lang="ja-JP" altLang="en-US" sz="3600" dirty="0" smtClean="0">
                <a:latin typeface="メイリオ" panose="020B0604030504040204" pitchFamily="50" charset="-128"/>
                <a:ea typeface="メイリオ" panose="020B0604030504040204" pitchFamily="50" charset="-128"/>
              </a:rPr>
              <a:t>生活</a:t>
            </a:r>
            <a:endParaRPr lang="ja-JP" altLang="en-US" sz="36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558800" y="620688"/>
            <a:ext cx="8261672" cy="461665"/>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より高い水準の技能や記録に挑戦する中で・・・</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38925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251520" y="332656"/>
            <a:ext cx="8712968" cy="4582327"/>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学校教育</a:t>
            </a: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kumimoji="1" lang="ja-JP" altLang="en-US" sz="2400" dirty="0">
              <a:latin typeface="メイリオ" panose="020B0604030504040204" pitchFamily="50" charset="-128"/>
              <a:ea typeface="メイリオ" panose="020B0604030504040204" pitchFamily="50" charset="-128"/>
            </a:endParaRPr>
          </a:p>
        </p:txBody>
      </p:sp>
      <p:sp>
        <p:nvSpPr>
          <p:cNvPr id="3" name="角丸四角形 2"/>
          <p:cNvSpPr/>
          <p:nvPr/>
        </p:nvSpPr>
        <p:spPr>
          <a:xfrm>
            <a:off x="539552" y="815029"/>
            <a:ext cx="8136904" cy="4065179"/>
          </a:xfrm>
          <a:prstGeom prst="round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400" smtClean="0">
                <a:latin typeface="メイリオ" panose="020B0604030504040204" pitchFamily="50" charset="-128"/>
                <a:ea typeface="メイリオ" panose="020B0604030504040204" pitchFamily="50" charset="-128"/>
              </a:rPr>
              <a:t>運動部活動</a:t>
            </a: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endParaRPr>
          </a:p>
          <a:p>
            <a:pPr algn="ctr"/>
            <a:endParaRPr kumimoji="1" lang="en-US" altLang="ja-JP" sz="2400" dirty="0" smtClean="0">
              <a:latin typeface="メイリオ" panose="020B0604030504040204" pitchFamily="50" charset="-128"/>
              <a:ea typeface="メイリオ" panose="020B0604030504040204" pitchFamily="50" charset="-128"/>
            </a:endParaRPr>
          </a:p>
          <a:p>
            <a:pPr algn="ctr"/>
            <a:endParaRPr kumimoji="1" lang="ja-JP" altLang="en-US" sz="2400" dirty="0">
              <a:latin typeface="メイリオ" panose="020B0604030504040204" pitchFamily="50" charset="-128"/>
              <a:ea typeface="メイリオ" panose="020B0604030504040204" pitchFamily="50" charset="-128"/>
            </a:endParaRPr>
          </a:p>
        </p:txBody>
      </p:sp>
      <p:sp>
        <p:nvSpPr>
          <p:cNvPr id="2" name="角丸四角形 1"/>
          <p:cNvSpPr/>
          <p:nvPr/>
        </p:nvSpPr>
        <p:spPr>
          <a:xfrm>
            <a:off x="828184" y="1460654"/>
            <a:ext cx="5400000" cy="2290909"/>
          </a:xfrm>
          <a:prstGeom prst="roundRect">
            <a:avLst>
              <a:gd name="adj" fmla="val 28047"/>
            </a:avLst>
          </a:prstGeom>
          <a:solidFill>
            <a:srgbClr val="FF0000">
              <a:alpha val="49000"/>
            </a:srgbClr>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1" name="角丸四角形 20"/>
          <p:cNvSpPr/>
          <p:nvPr/>
        </p:nvSpPr>
        <p:spPr>
          <a:xfrm>
            <a:off x="670554" y="2502838"/>
            <a:ext cx="5400000" cy="2192727"/>
          </a:xfrm>
          <a:prstGeom prst="roundRect">
            <a:avLst>
              <a:gd name="adj" fmla="val 25545"/>
            </a:avLst>
          </a:prstGeom>
          <a:solidFill>
            <a:srgbClr val="0000FF">
              <a:alpha val="40000"/>
            </a:srgb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dirty="0">
              <a:solidFill>
                <a:schemeClr val="tx1"/>
              </a:solidFill>
            </a:endParaRPr>
          </a:p>
        </p:txBody>
      </p:sp>
      <p:sp>
        <p:nvSpPr>
          <p:cNvPr id="22" name="角丸四角形 21"/>
          <p:cNvSpPr/>
          <p:nvPr/>
        </p:nvSpPr>
        <p:spPr>
          <a:xfrm>
            <a:off x="3059832" y="2580041"/>
            <a:ext cx="5400000" cy="2192727"/>
          </a:xfrm>
          <a:prstGeom prst="roundRect">
            <a:avLst>
              <a:gd name="adj" fmla="val 27898"/>
            </a:avLst>
          </a:prstGeom>
          <a:solidFill>
            <a:srgbClr val="66FF33">
              <a:alpha val="40000"/>
            </a:srgbClr>
          </a:solidFill>
          <a:ln>
            <a:solidFill>
              <a:srgbClr val="33CC33"/>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ja-JP" dirty="0" smtClean="0">
              <a:solidFill>
                <a:schemeClr val="tx1"/>
              </a:solidFill>
            </a:endParaRPr>
          </a:p>
        </p:txBody>
      </p:sp>
      <p:sp>
        <p:nvSpPr>
          <p:cNvPr id="23" name="角丸四角形 22"/>
          <p:cNvSpPr/>
          <p:nvPr/>
        </p:nvSpPr>
        <p:spPr>
          <a:xfrm>
            <a:off x="3209666" y="1532662"/>
            <a:ext cx="5400000" cy="2290909"/>
          </a:xfrm>
          <a:prstGeom prst="roundRect">
            <a:avLst>
              <a:gd name="adj" fmla="val 25253"/>
            </a:avLst>
          </a:prstGeom>
          <a:solidFill>
            <a:srgbClr val="FFFF25">
              <a:alpha val="40000"/>
            </a:srgbClr>
          </a:solidFill>
          <a:ln>
            <a:solidFill>
              <a:srgbClr val="FFCC00"/>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948910" y="1675525"/>
            <a:ext cx="2254938" cy="707886"/>
          </a:xfrm>
          <a:prstGeom prst="rect">
            <a:avLst/>
          </a:prstGeom>
          <a:noFill/>
        </p:spPr>
        <p:txBody>
          <a:bodyPr wrap="square" rtlCol="0">
            <a:spAutoFit/>
          </a:bodyPr>
          <a:lstStyle/>
          <a:p>
            <a:r>
              <a:rPr kumimoji="1" lang="ja-JP" altLang="en-US" sz="2000" dirty="0" smtClean="0">
                <a:latin typeface="メイリオ" panose="020B0604030504040204" pitchFamily="50" charset="-128"/>
                <a:ea typeface="メイリオ" panose="020B0604030504040204" pitchFamily="50" charset="-128"/>
              </a:rPr>
              <a:t>高い水準の技能や記録への挑戦</a:t>
            </a:r>
            <a:endParaRPr kumimoji="1" lang="ja-JP" altLang="en-US" sz="2000" dirty="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899592" y="3870990"/>
            <a:ext cx="2064474" cy="755452"/>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スポーツに</a:t>
            </a:r>
            <a:endParaRPr kumimoji="1" lang="en-US" altLang="ja-JP" sz="2400" dirty="0" smtClean="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親しみたい</a:t>
            </a:r>
            <a:endParaRPr kumimoji="1" lang="ja-JP" altLang="en-US" sz="24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6156176" y="4015006"/>
            <a:ext cx="2241369" cy="707886"/>
          </a:xfrm>
          <a:prstGeom prst="rect">
            <a:avLst/>
          </a:prstGeom>
          <a:noFill/>
        </p:spPr>
        <p:txBody>
          <a:bodyPr wrap="square" rtlCol="0">
            <a:spAutoFit/>
          </a:bodyPr>
          <a:lstStyle/>
          <a:p>
            <a:r>
              <a:rPr lang="ja-JP" altLang="en-US" sz="2000" dirty="0" smtClean="0">
                <a:latin typeface="メイリオ" panose="020B0604030504040204" pitchFamily="50" charset="-128"/>
                <a:ea typeface="メイリオ" panose="020B0604030504040204" pitchFamily="50" charset="-128"/>
              </a:rPr>
              <a:t>放課後を有意義に過ごしたい</a:t>
            </a:r>
            <a:endParaRPr lang="en-US" altLang="ja-JP" sz="2000"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444208" y="1702792"/>
            <a:ext cx="1963855" cy="693712"/>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信頼</a:t>
            </a:r>
            <a:r>
              <a:rPr lang="ja-JP" altLang="en-US" sz="2000" dirty="0" smtClean="0">
                <a:latin typeface="メイリオ" panose="020B0604030504040204" pitchFamily="50" charset="-128"/>
                <a:ea typeface="メイリオ" panose="020B0604030504040204" pitchFamily="50" charset="-128"/>
              </a:rPr>
              <a:t>できる友達を見付けたい</a:t>
            </a:r>
            <a:endParaRPr lang="en-US" altLang="ja-JP" sz="20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755576" y="5508521"/>
            <a:ext cx="7632848" cy="584775"/>
          </a:xfrm>
          <a:prstGeom prst="rect">
            <a:avLst/>
          </a:prstGeom>
          <a:noFill/>
        </p:spPr>
        <p:txBody>
          <a:bodyPr wrap="square" rtlCol="0">
            <a:spAutoFit/>
          </a:bodyPr>
          <a:lstStyle/>
          <a:p>
            <a:pPr algn="ctr"/>
            <a:r>
              <a:rPr lang="ja-JP" altLang="en-US" sz="3200" dirty="0">
                <a:latin typeface="メイリオ" panose="020B0604030504040204" pitchFamily="50" charset="-128"/>
                <a:ea typeface="メイリオ" panose="020B0604030504040204" pitchFamily="50" charset="-128"/>
              </a:rPr>
              <a:t>スポーツ</a:t>
            </a:r>
            <a:r>
              <a:rPr lang="ja-JP" altLang="en-US" sz="3200" dirty="0" smtClean="0">
                <a:latin typeface="メイリオ" panose="020B0604030504040204" pitchFamily="50" charset="-128"/>
                <a:ea typeface="メイリオ" panose="020B0604030504040204" pitchFamily="50" charset="-128"/>
              </a:rPr>
              <a:t>に親しむ基礎，心身の成長</a:t>
            </a:r>
            <a:endParaRPr lang="en-US" altLang="ja-JP" sz="3200" dirty="0" smtClean="0">
              <a:latin typeface="メイリオ" panose="020B0604030504040204" pitchFamily="50" charset="-128"/>
              <a:ea typeface="メイリオ" panose="020B0604030504040204" pitchFamily="50" charset="-128"/>
            </a:endParaRPr>
          </a:p>
        </p:txBody>
      </p:sp>
      <p:sp>
        <p:nvSpPr>
          <p:cNvPr id="17" name="下矢印 16"/>
          <p:cNvSpPr/>
          <p:nvPr/>
        </p:nvSpPr>
        <p:spPr>
          <a:xfrm>
            <a:off x="3954578" y="5013176"/>
            <a:ext cx="1234845"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 name="正方形/長方形 4"/>
          <p:cNvSpPr/>
          <p:nvPr/>
        </p:nvSpPr>
        <p:spPr>
          <a:xfrm>
            <a:off x="2572867" y="6371521"/>
            <a:ext cx="6463629" cy="369332"/>
          </a:xfrm>
          <a:prstGeom prst="rect">
            <a:avLst/>
          </a:prstGeom>
        </p:spPr>
        <p:txBody>
          <a:bodyPr wrap="none">
            <a:spAutoFit/>
          </a:bodyPr>
          <a:lstStyle/>
          <a:p>
            <a:r>
              <a:rPr lang="ja-JP" altLang="en-US" dirty="0">
                <a:latin typeface="+mn-ea"/>
              </a:rPr>
              <a:t>運動部活動での指導の</a:t>
            </a:r>
            <a:r>
              <a:rPr lang="ja-JP" altLang="en-US" dirty="0" smtClean="0">
                <a:latin typeface="+mn-ea"/>
              </a:rPr>
              <a:t>ガイドライン</a:t>
            </a:r>
            <a:r>
              <a:rPr lang="ja-JP" altLang="en-US" dirty="0">
                <a:latin typeface="+mn-ea"/>
              </a:rPr>
              <a:t>（</a:t>
            </a:r>
            <a:r>
              <a:rPr lang="ja-JP" altLang="en-US" dirty="0" smtClean="0">
                <a:latin typeface="+mn-ea"/>
              </a:rPr>
              <a:t>平成</a:t>
            </a:r>
            <a:r>
              <a:rPr lang="en-US" altLang="ja-JP" dirty="0">
                <a:latin typeface="+mn-ea"/>
              </a:rPr>
              <a:t>25</a:t>
            </a:r>
            <a:r>
              <a:rPr lang="ja-JP" altLang="en-US" dirty="0">
                <a:latin typeface="+mn-ea"/>
              </a:rPr>
              <a:t>年５月　文部</a:t>
            </a:r>
            <a:r>
              <a:rPr lang="ja-JP" altLang="en-US" dirty="0" smtClean="0">
                <a:latin typeface="+mn-ea"/>
              </a:rPr>
              <a:t>科学省）</a:t>
            </a:r>
            <a:endParaRPr lang="ja-JP" altLang="en-US" dirty="0">
              <a:latin typeface="+mn-ea"/>
            </a:endParaRPr>
          </a:p>
        </p:txBody>
      </p:sp>
    </p:spTree>
    <p:extLst>
      <p:ext uri="{BB962C8B-B14F-4D97-AF65-F5344CB8AC3E}">
        <p14:creationId xmlns:p14="http://schemas.microsoft.com/office/powerpoint/2010/main" val="3978262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639748" y="260648"/>
            <a:ext cx="7864505" cy="3494195"/>
            <a:chOff x="241525" y="379820"/>
            <a:chExt cx="8650955" cy="3843615"/>
          </a:xfrm>
        </p:grpSpPr>
        <p:grpSp>
          <p:nvGrpSpPr>
            <p:cNvPr id="62" name="グループ化 61"/>
            <p:cNvGrpSpPr/>
            <p:nvPr/>
          </p:nvGrpSpPr>
          <p:grpSpPr>
            <a:xfrm>
              <a:off x="5820100" y="1001690"/>
              <a:ext cx="3072380" cy="2013593"/>
              <a:chOff x="5820100" y="1919461"/>
              <a:chExt cx="3072380" cy="2013595"/>
            </a:xfrm>
          </p:grpSpPr>
          <p:sp>
            <p:nvSpPr>
              <p:cNvPr id="30" name="円柱 20"/>
              <p:cNvSpPr/>
              <p:nvPr/>
            </p:nvSpPr>
            <p:spPr>
              <a:xfrm>
                <a:off x="5820100" y="3405488"/>
                <a:ext cx="3072380" cy="527568"/>
              </a:xfrm>
              <a:custGeom>
                <a:avLst/>
                <a:gdLst>
                  <a:gd name="connsiteX0" fmla="*/ 0 w 3672408"/>
                  <a:gd name="connsiteY0" fmla="*/ 198022 h 1584176"/>
                  <a:gd name="connsiteX1" fmla="*/ 1836204 w 3672408"/>
                  <a:gd name="connsiteY1" fmla="*/ 396044 h 1584176"/>
                  <a:gd name="connsiteX2" fmla="*/ 3672408 w 3672408"/>
                  <a:gd name="connsiteY2" fmla="*/ 198022 h 1584176"/>
                  <a:gd name="connsiteX3" fmla="*/ 3672408 w 3672408"/>
                  <a:gd name="connsiteY3" fmla="*/ 1386154 h 1584176"/>
                  <a:gd name="connsiteX4" fmla="*/ 1836204 w 3672408"/>
                  <a:gd name="connsiteY4" fmla="*/ 1584176 h 1584176"/>
                  <a:gd name="connsiteX5" fmla="*/ 0 w 3672408"/>
                  <a:gd name="connsiteY5" fmla="*/ 1386154 h 1584176"/>
                  <a:gd name="connsiteX6" fmla="*/ 0 w 3672408"/>
                  <a:gd name="connsiteY6" fmla="*/ 198022 h 1584176"/>
                  <a:gd name="connsiteX0" fmla="*/ 0 w 3672408"/>
                  <a:gd name="connsiteY0" fmla="*/ 198022 h 1584176"/>
                  <a:gd name="connsiteX1" fmla="*/ 1836204 w 3672408"/>
                  <a:gd name="connsiteY1" fmla="*/ 0 h 1584176"/>
                  <a:gd name="connsiteX2" fmla="*/ 3672408 w 3672408"/>
                  <a:gd name="connsiteY2" fmla="*/ 198022 h 1584176"/>
                  <a:gd name="connsiteX3" fmla="*/ 1836204 w 3672408"/>
                  <a:gd name="connsiteY3" fmla="*/ 396044 h 1584176"/>
                  <a:gd name="connsiteX4" fmla="*/ 0 w 3672408"/>
                  <a:gd name="connsiteY4" fmla="*/ 198022 h 1584176"/>
                  <a:gd name="connsiteX0" fmla="*/ 3672408 w 3672408"/>
                  <a:gd name="connsiteY0" fmla="*/ 198022 h 1584176"/>
                  <a:gd name="connsiteX1" fmla="*/ 1836204 w 3672408"/>
                  <a:gd name="connsiteY1" fmla="*/ 396044 h 1584176"/>
                  <a:gd name="connsiteX2" fmla="*/ 0 w 3672408"/>
                  <a:gd name="connsiteY2" fmla="*/ 198022 h 1584176"/>
                  <a:gd name="connsiteX3" fmla="*/ 1836204 w 3672408"/>
                  <a:gd name="connsiteY3" fmla="*/ 0 h 1584176"/>
                  <a:gd name="connsiteX4" fmla="*/ 3672408 w 3672408"/>
                  <a:gd name="connsiteY4" fmla="*/ 198022 h 1584176"/>
                  <a:gd name="connsiteX5" fmla="*/ 3672408 w 3672408"/>
                  <a:gd name="connsiteY5" fmla="*/ 1386154 h 1584176"/>
                  <a:gd name="connsiteX6" fmla="*/ 1836204 w 3672408"/>
                  <a:gd name="connsiteY6" fmla="*/ 1584176 h 1584176"/>
                  <a:gd name="connsiteX7" fmla="*/ 0 w 3672408"/>
                  <a:gd name="connsiteY7" fmla="*/ 1386154 h 1584176"/>
                  <a:gd name="connsiteX8" fmla="*/ 0 w 3672408"/>
                  <a:gd name="connsiteY8" fmla="*/ 198022 h 1584176"/>
                  <a:gd name="connsiteX0" fmla="*/ 0 w 3672408"/>
                  <a:gd name="connsiteY0" fmla="*/ 198022 h 1590237"/>
                  <a:gd name="connsiteX1" fmla="*/ 1836204 w 3672408"/>
                  <a:gd name="connsiteY1" fmla="*/ 396044 h 1590237"/>
                  <a:gd name="connsiteX2" fmla="*/ 3672408 w 3672408"/>
                  <a:gd name="connsiteY2" fmla="*/ 198022 h 1590237"/>
                  <a:gd name="connsiteX3" fmla="*/ 3672408 w 3672408"/>
                  <a:gd name="connsiteY3" fmla="*/ 1386154 h 1590237"/>
                  <a:gd name="connsiteX4" fmla="*/ 1836204 w 3672408"/>
                  <a:gd name="connsiteY4" fmla="*/ 1584176 h 1590237"/>
                  <a:gd name="connsiteX5" fmla="*/ 0 w 3672408"/>
                  <a:gd name="connsiteY5" fmla="*/ 1386154 h 1590237"/>
                  <a:gd name="connsiteX6" fmla="*/ 0 w 3672408"/>
                  <a:gd name="connsiteY6" fmla="*/ 198022 h 1590237"/>
                  <a:gd name="connsiteX0" fmla="*/ 0 w 3672408"/>
                  <a:gd name="connsiteY0" fmla="*/ 198022 h 1590237"/>
                  <a:gd name="connsiteX1" fmla="*/ 1836204 w 3672408"/>
                  <a:gd name="connsiteY1" fmla="*/ 0 h 1590237"/>
                  <a:gd name="connsiteX2" fmla="*/ 3672408 w 3672408"/>
                  <a:gd name="connsiteY2" fmla="*/ 198022 h 1590237"/>
                  <a:gd name="connsiteX3" fmla="*/ 1836204 w 3672408"/>
                  <a:gd name="connsiteY3" fmla="*/ 396044 h 1590237"/>
                  <a:gd name="connsiteX4" fmla="*/ 0 w 3672408"/>
                  <a:gd name="connsiteY4" fmla="*/ 198022 h 1590237"/>
                  <a:gd name="connsiteX0" fmla="*/ 3672408 w 3672408"/>
                  <a:gd name="connsiteY0" fmla="*/ 198022 h 1590237"/>
                  <a:gd name="connsiteX1" fmla="*/ 1836204 w 3672408"/>
                  <a:gd name="connsiteY1" fmla="*/ 396044 h 1590237"/>
                  <a:gd name="connsiteX2" fmla="*/ 0 w 3672408"/>
                  <a:gd name="connsiteY2" fmla="*/ 198022 h 1590237"/>
                  <a:gd name="connsiteX3" fmla="*/ 1836204 w 3672408"/>
                  <a:gd name="connsiteY3" fmla="*/ 0 h 1590237"/>
                  <a:gd name="connsiteX4" fmla="*/ 3672408 w 3672408"/>
                  <a:gd name="connsiteY4" fmla="*/ 198022 h 1590237"/>
                  <a:gd name="connsiteX5" fmla="*/ 3343224 w 3672408"/>
                  <a:gd name="connsiteY5" fmla="*/ 1175842 h 1590237"/>
                  <a:gd name="connsiteX6" fmla="*/ 1836204 w 3672408"/>
                  <a:gd name="connsiteY6" fmla="*/ 1584176 h 1590237"/>
                  <a:gd name="connsiteX7" fmla="*/ 0 w 3672408"/>
                  <a:gd name="connsiteY7" fmla="*/ 1386154 h 1590237"/>
                  <a:gd name="connsiteX8" fmla="*/ 0 w 3672408"/>
                  <a:gd name="connsiteY8" fmla="*/ 198022 h 1590237"/>
                  <a:gd name="connsiteX0" fmla="*/ 0 w 3672408"/>
                  <a:gd name="connsiteY0" fmla="*/ 198022 h 1584278"/>
                  <a:gd name="connsiteX1" fmla="*/ 1836204 w 3672408"/>
                  <a:gd name="connsiteY1" fmla="*/ 396044 h 1584278"/>
                  <a:gd name="connsiteX2" fmla="*/ 3672408 w 3672408"/>
                  <a:gd name="connsiteY2" fmla="*/ 198022 h 1584278"/>
                  <a:gd name="connsiteX3" fmla="*/ 3672408 w 3672408"/>
                  <a:gd name="connsiteY3" fmla="*/ 1386154 h 1584278"/>
                  <a:gd name="connsiteX4" fmla="*/ 1836204 w 3672408"/>
                  <a:gd name="connsiteY4" fmla="*/ 1584176 h 1584278"/>
                  <a:gd name="connsiteX5" fmla="*/ 0 w 3672408"/>
                  <a:gd name="connsiteY5" fmla="*/ 1386154 h 1584278"/>
                  <a:gd name="connsiteX6" fmla="*/ 0 w 3672408"/>
                  <a:gd name="connsiteY6" fmla="*/ 198022 h 1584278"/>
                  <a:gd name="connsiteX0" fmla="*/ 0 w 3672408"/>
                  <a:gd name="connsiteY0" fmla="*/ 198022 h 1584278"/>
                  <a:gd name="connsiteX1" fmla="*/ 1836204 w 3672408"/>
                  <a:gd name="connsiteY1" fmla="*/ 0 h 1584278"/>
                  <a:gd name="connsiteX2" fmla="*/ 3672408 w 3672408"/>
                  <a:gd name="connsiteY2" fmla="*/ 198022 h 1584278"/>
                  <a:gd name="connsiteX3" fmla="*/ 1836204 w 3672408"/>
                  <a:gd name="connsiteY3" fmla="*/ 396044 h 1584278"/>
                  <a:gd name="connsiteX4" fmla="*/ 0 w 3672408"/>
                  <a:gd name="connsiteY4" fmla="*/ 198022 h 1584278"/>
                  <a:gd name="connsiteX0" fmla="*/ 3672408 w 3672408"/>
                  <a:gd name="connsiteY0" fmla="*/ 198022 h 1584278"/>
                  <a:gd name="connsiteX1" fmla="*/ 1836204 w 3672408"/>
                  <a:gd name="connsiteY1" fmla="*/ 396044 h 1584278"/>
                  <a:gd name="connsiteX2" fmla="*/ 0 w 3672408"/>
                  <a:gd name="connsiteY2" fmla="*/ 198022 h 1584278"/>
                  <a:gd name="connsiteX3" fmla="*/ 1836204 w 3672408"/>
                  <a:gd name="connsiteY3" fmla="*/ 0 h 1584278"/>
                  <a:gd name="connsiteX4" fmla="*/ 3672408 w 3672408"/>
                  <a:gd name="connsiteY4" fmla="*/ 198022 h 1584278"/>
                  <a:gd name="connsiteX5" fmla="*/ 3343224 w 3672408"/>
                  <a:gd name="connsiteY5" fmla="*/ 1175842 h 1584278"/>
                  <a:gd name="connsiteX6" fmla="*/ 1836204 w 3672408"/>
                  <a:gd name="connsiteY6" fmla="*/ 1584176 h 1584278"/>
                  <a:gd name="connsiteX7" fmla="*/ 393192 w 3672408"/>
                  <a:gd name="connsiteY7" fmla="*/ 1212418 h 1584278"/>
                  <a:gd name="connsiteX8" fmla="*/ 0 w 3672408"/>
                  <a:gd name="connsiteY8" fmla="*/ 198022 h 158427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194"/>
                  <a:gd name="connsiteX1" fmla="*/ 1836204 w 3672408"/>
                  <a:gd name="connsiteY1" fmla="*/ 396044 h 1584194"/>
                  <a:gd name="connsiteX2" fmla="*/ 3672408 w 3672408"/>
                  <a:gd name="connsiteY2" fmla="*/ 198022 h 1584194"/>
                  <a:gd name="connsiteX3" fmla="*/ 3672408 w 3672408"/>
                  <a:gd name="connsiteY3" fmla="*/ 1386154 h 1584194"/>
                  <a:gd name="connsiteX4" fmla="*/ 1836204 w 3672408"/>
                  <a:gd name="connsiteY4" fmla="*/ 1584176 h 1584194"/>
                  <a:gd name="connsiteX5" fmla="*/ 0 w 3672408"/>
                  <a:gd name="connsiteY5" fmla="*/ 1386154 h 1584194"/>
                  <a:gd name="connsiteX6" fmla="*/ 0 w 3672408"/>
                  <a:gd name="connsiteY6" fmla="*/ 198022 h 1584194"/>
                  <a:gd name="connsiteX0" fmla="*/ 0 w 3672408"/>
                  <a:gd name="connsiteY0" fmla="*/ 198022 h 1584194"/>
                  <a:gd name="connsiteX1" fmla="*/ 1836204 w 3672408"/>
                  <a:gd name="connsiteY1" fmla="*/ 0 h 1584194"/>
                  <a:gd name="connsiteX2" fmla="*/ 3672408 w 3672408"/>
                  <a:gd name="connsiteY2" fmla="*/ 198022 h 1584194"/>
                  <a:gd name="connsiteX3" fmla="*/ 1836204 w 3672408"/>
                  <a:gd name="connsiteY3" fmla="*/ 396044 h 1584194"/>
                  <a:gd name="connsiteX4" fmla="*/ 0 w 3672408"/>
                  <a:gd name="connsiteY4" fmla="*/ 198022 h 1584194"/>
                  <a:gd name="connsiteX0" fmla="*/ 3672408 w 3672408"/>
                  <a:gd name="connsiteY0" fmla="*/ 198022 h 1584194"/>
                  <a:gd name="connsiteX1" fmla="*/ 1836204 w 3672408"/>
                  <a:gd name="connsiteY1" fmla="*/ 396044 h 1584194"/>
                  <a:gd name="connsiteX2" fmla="*/ 0 w 3672408"/>
                  <a:gd name="connsiteY2" fmla="*/ 198022 h 1584194"/>
                  <a:gd name="connsiteX3" fmla="*/ 1836204 w 3672408"/>
                  <a:gd name="connsiteY3" fmla="*/ 0 h 1584194"/>
                  <a:gd name="connsiteX4" fmla="*/ 3672408 w 3672408"/>
                  <a:gd name="connsiteY4" fmla="*/ 198022 h 1584194"/>
                  <a:gd name="connsiteX5" fmla="*/ 3324936 w 3672408"/>
                  <a:gd name="connsiteY5" fmla="*/ 1221562 h 1584194"/>
                  <a:gd name="connsiteX6" fmla="*/ 1836204 w 3672408"/>
                  <a:gd name="connsiteY6" fmla="*/ 1584176 h 1584194"/>
                  <a:gd name="connsiteX7" fmla="*/ 393192 w 3672408"/>
                  <a:gd name="connsiteY7" fmla="*/ 1212418 h 1584194"/>
                  <a:gd name="connsiteX8" fmla="*/ 0 w 3672408"/>
                  <a:gd name="connsiteY8" fmla="*/ 198022 h 1584194"/>
                  <a:gd name="connsiteX0" fmla="*/ 0 w 3672408"/>
                  <a:gd name="connsiteY0" fmla="*/ 198022 h 1584191"/>
                  <a:gd name="connsiteX1" fmla="*/ 1836204 w 3672408"/>
                  <a:gd name="connsiteY1" fmla="*/ 396044 h 1584191"/>
                  <a:gd name="connsiteX2" fmla="*/ 3672408 w 3672408"/>
                  <a:gd name="connsiteY2" fmla="*/ 198022 h 1584191"/>
                  <a:gd name="connsiteX3" fmla="*/ 3672408 w 3672408"/>
                  <a:gd name="connsiteY3" fmla="*/ 1386154 h 1584191"/>
                  <a:gd name="connsiteX4" fmla="*/ 1836204 w 3672408"/>
                  <a:gd name="connsiteY4" fmla="*/ 1584176 h 1584191"/>
                  <a:gd name="connsiteX5" fmla="*/ 0 w 3672408"/>
                  <a:gd name="connsiteY5" fmla="*/ 1386154 h 1584191"/>
                  <a:gd name="connsiteX6" fmla="*/ 0 w 3672408"/>
                  <a:gd name="connsiteY6" fmla="*/ 198022 h 1584191"/>
                  <a:gd name="connsiteX0" fmla="*/ 0 w 3672408"/>
                  <a:gd name="connsiteY0" fmla="*/ 198022 h 1584191"/>
                  <a:gd name="connsiteX1" fmla="*/ 1836204 w 3672408"/>
                  <a:gd name="connsiteY1" fmla="*/ 0 h 1584191"/>
                  <a:gd name="connsiteX2" fmla="*/ 3672408 w 3672408"/>
                  <a:gd name="connsiteY2" fmla="*/ 198022 h 1584191"/>
                  <a:gd name="connsiteX3" fmla="*/ 1836204 w 3672408"/>
                  <a:gd name="connsiteY3" fmla="*/ 396044 h 1584191"/>
                  <a:gd name="connsiteX4" fmla="*/ 0 w 3672408"/>
                  <a:gd name="connsiteY4" fmla="*/ 198022 h 1584191"/>
                  <a:gd name="connsiteX0" fmla="*/ 3672408 w 3672408"/>
                  <a:gd name="connsiteY0" fmla="*/ 198022 h 1584191"/>
                  <a:gd name="connsiteX1" fmla="*/ 1836204 w 3672408"/>
                  <a:gd name="connsiteY1" fmla="*/ 396044 h 1584191"/>
                  <a:gd name="connsiteX2" fmla="*/ 0 w 3672408"/>
                  <a:gd name="connsiteY2" fmla="*/ 198022 h 1584191"/>
                  <a:gd name="connsiteX3" fmla="*/ 1836204 w 3672408"/>
                  <a:gd name="connsiteY3" fmla="*/ 0 h 1584191"/>
                  <a:gd name="connsiteX4" fmla="*/ 3672408 w 3672408"/>
                  <a:gd name="connsiteY4" fmla="*/ 198022 h 1584191"/>
                  <a:gd name="connsiteX5" fmla="*/ 3324936 w 3672408"/>
                  <a:gd name="connsiteY5" fmla="*/ 1221562 h 1584191"/>
                  <a:gd name="connsiteX6" fmla="*/ 1836204 w 3672408"/>
                  <a:gd name="connsiteY6" fmla="*/ 1584176 h 1584191"/>
                  <a:gd name="connsiteX7" fmla="*/ 393192 w 3672408"/>
                  <a:gd name="connsiteY7" fmla="*/ 1212418 h 1584191"/>
                  <a:gd name="connsiteX8" fmla="*/ 0 w 3672408"/>
                  <a:gd name="connsiteY8" fmla="*/ 198022 h 1584191"/>
                  <a:gd name="connsiteX0" fmla="*/ 0 w 3672408"/>
                  <a:gd name="connsiteY0" fmla="*/ 198022 h 1584191"/>
                  <a:gd name="connsiteX1" fmla="*/ 1836204 w 3672408"/>
                  <a:gd name="connsiteY1" fmla="*/ 396044 h 1584191"/>
                  <a:gd name="connsiteX2" fmla="*/ 3672408 w 3672408"/>
                  <a:gd name="connsiteY2" fmla="*/ 198022 h 1584191"/>
                  <a:gd name="connsiteX3" fmla="*/ 3672408 w 3672408"/>
                  <a:gd name="connsiteY3" fmla="*/ 1386154 h 1584191"/>
                  <a:gd name="connsiteX4" fmla="*/ 1836204 w 3672408"/>
                  <a:gd name="connsiteY4" fmla="*/ 1584176 h 1584191"/>
                  <a:gd name="connsiteX5" fmla="*/ 0 w 3672408"/>
                  <a:gd name="connsiteY5" fmla="*/ 1386154 h 1584191"/>
                  <a:gd name="connsiteX6" fmla="*/ 0 w 3672408"/>
                  <a:gd name="connsiteY6" fmla="*/ 198022 h 1584191"/>
                  <a:gd name="connsiteX0" fmla="*/ 0 w 3672408"/>
                  <a:gd name="connsiteY0" fmla="*/ 198022 h 1584191"/>
                  <a:gd name="connsiteX1" fmla="*/ 1836204 w 3672408"/>
                  <a:gd name="connsiteY1" fmla="*/ 0 h 1584191"/>
                  <a:gd name="connsiteX2" fmla="*/ 3672408 w 3672408"/>
                  <a:gd name="connsiteY2" fmla="*/ 198022 h 1584191"/>
                  <a:gd name="connsiteX3" fmla="*/ 1836204 w 3672408"/>
                  <a:gd name="connsiteY3" fmla="*/ 396044 h 1584191"/>
                  <a:gd name="connsiteX4" fmla="*/ 0 w 3672408"/>
                  <a:gd name="connsiteY4" fmla="*/ 198022 h 1584191"/>
                  <a:gd name="connsiteX0" fmla="*/ 3672408 w 3672408"/>
                  <a:gd name="connsiteY0" fmla="*/ 198022 h 1584191"/>
                  <a:gd name="connsiteX1" fmla="*/ 1836204 w 3672408"/>
                  <a:gd name="connsiteY1" fmla="*/ 396044 h 1584191"/>
                  <a:gd name="connsiteX2" fmla="*/ 0 w 3672408"/>
                  <a:gd name="connsiteY2" fmla="*/ 198022 h 1584191"/>
                  <a:gd name="connsiteX3" fmla="*/ 1836204 w 3672408"/>
                  <a:gd name="connsiteY3" fmla="*/ 0 h 1584191"/>
                  <a:gd name="connsiteX4" fmla="*/ 3672408 w 3672408"/>
                  <a:gd name="connsiteY4" fmla="*/ 198022 h 1584191"/>
                  <a:gd name="connsiteX5" fmla="*/ 3324936 w 3672408"/>
                  <a:gd name="connsiteY5" fmla="*/ 1221562 h 1584191"/>
                  <a:gd name="connsiteX6" fmla="*/ 1836204 w 3672408"/>
                  <a:gd name="connsiteY6" fmla="*/ 1584176 h 1584191"/>
                  <a:gd name="connsiteX7" fmla="*/ 393192 w 3672408"/>
                  <a:gd name="connsiteY7" fmla="*/ 1212418 h 1584191"/>
                  <a:gd name="connsiteX8" fmla="*/ 0 w 3672408"/>
                  <a:gd name="connsiteY8" fmla="*/ 198022 h 1584191"/>
                  <a:gd name="connsiteX0" fmla="*/ 0 w 3672408"/>
                  <a:gd name="connsiteY0" fmla="*/ 198022 h 1584191"/>
                  <a:gd name="connsiteX1" fmla="*/ 1836204 w 3672408"/>
                  <a:gd name="connsiteY1" fmla="*/ 396044 h 1584191"/>
                  <a:gd name="connsiteX2" fmla="*/ 3672408 w 3672408"/>
                  <a:gd name="connsiteY2" fmla="*/ 198022 h 1584191"/>
                  <a:gd name="connsiteX3" fmla="*/ 3672408 w 3672408"/>
                  <a:gd name="connsiteY3" fmla="*/ 1386154 h 1584191"/>
                  <a:gd name="connsiteX4" fmla="*/ 1836204 w 3672408"/>
                  <a:gd name="connsiteY4" fmla="*/ 1584176 h 1584191"/>
                  <a:gd name="connsiteX5" fmla="*/ 0 w 3672408"/>
                  <a:gd name="connsiteY5" fmla="*/ 1386154 h 1584191"/>
                  <a:gd name="connsiteX6" fmla="*/ 0 w 3672408"/>
                  <a:gd name="connsiteY6" fmla="*/ 198022 h 1584191"/>
                  <a:gd name="connsiteX0" fmla="*/ 0 w 3672408"/>
                  <a:gd name="connsiteY0" fmla="*/ 198022 h 1584191"/>
                  <a:gd name="connsiteX1" fmla="*/ 1836204 w 3672408"/>
                  <a:gd name="connsiteY1" fmla="*/ 0 h 1584191"/>
                  <a:gd name="connsiteX2" fmla="*/ 3672408 w 3672408"/>
                  <a:gd name="connsiteY2" fmla="*/ 198022 h 1584191"/>
                  <a:gd name="connsiteX3" fmla="*/ 1836204 w 3672408"/>
                  <a:gd name="connsiteY3" fmla="*/ 396044 h 1584191"/>
                  <a:gd name="connsiteX4" fmla="*/ 0 w 3672408"/>
                  <a:gd name="connsiteY4" fmla="*/ 198022 h 1584191"/>
                  <a:gd name="connsiteX0" fmla="*/ 3672408 w 3672408"/>
                  <a:gd name="connsiteY0" fmla="*/ 198022 h 1584191"/>
                  <a:gd name="connsiteX1" fmla="*/ 1836204 w 3672408"/>
                  <a:gd name="connsiteY1" fmla="*/ 396044 h 1584191"/>
                  <a:gd name="connsiteX2" fmla="*/ 0 w 3672408"/>
                  <a:gd name="connsiteY2" fmla="*/ 198022 h 1584191"/>
                  <a:gd name="connsiteX3" fmla="*/ 1836204 w 3672408"/>
                  <a:gd name="connsiteY3" fmla="*/ 0 h 1584191"/>
                  <a:gd name="connsiteX4" fmla="*/ 3672408 w 3672408"/>
                  <a:gd name="connsiteY4" fmla="*/ 198022 h 1584191"/>
                  <a:gd name="connsiteX5" fmla="*/ 3324936 w 3672408"/>
                  <a:gd name="connsiteY5" fmla="*/ 1221562 h 1584191"/>
                  <a:gd name="connsiteX6" fmla="*/ 1836204 w 3672408"/>
                  <a:gd name="connsiteY6" fmla="*/ 1584176 h 1584191"/>
                  <a:gd name="connsiteX7" fmla="*/ 301752 w 3672408"/>
                  <a:gd name="connsiteY7" fmla="*/ 1212418 h 1584191"/>
                  <a:gd name="connsiteX8" fmla="*/ 0 w 3672408"/>
                  <a:gd name="connsiteY8" fmla="*/ 198022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4064 w 3676472"/>
                  <a:gd name="connsiteY8" fmla="*/ 198022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351536 w 3676472"/>
                  <a:gd name="connsiteY8" fmla="*/ 198022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31496 w 3676472"/>
                  <a:gd name="connsiteY8" fmla="*/ 216310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31496 w 3676472"/>
                  <a:gd name="connsiteY8" fmla="*/ 216310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22352 w 3676472"/>
                  <a:gd name="connsiteY8" fmla="*/ 216310 h 1584191"/>
                  <a:gd name="connsiteX0" fmla="*/ 9144 w 3681552"/>
                  <a:gd name="connsiteY0" fmla="*/ 198022 h 1584191"/>
                  <a:gd name="connsiteX1" fmla="*/ 1845348 w 3681552"/>
                  <a:gd name="connsiteY1" fmla="*/ 396044 h 1584191"/>
                  <a:gd name="connsiteX2" fmla="*/ 3681552 w 3681552"/>
                  <a:gd name="connsiteY2" fmla="*/ 198022 h 1584191"/>
                  <a:gd name="connsiteX3" fmla="*/ 3681552 w 3681552"/>
                  <a:gd name="connsiteY3" fmla="*/ 1386154 h 1584191"/>
                  <a:gd name="connsiteX4" fmla="*/ 1845348 w 3681552"/>
                  <a:gd name="connsiteY4" fmla="*/ 1584176 h 1584191"/>
                  <a:gd name="connsiteX5" fmla="*/ 9144 w 3681552"/>
                  <a:gd name="connsiteY5" fmla="*/ 1386154 h 1584191"/>
                  <a:gd name="connsiteX6" fmla="*/ 9144 w 3681552"/>
                  <a:gd name="connsiteY6" fmla="*/ 198022 h 1584191"/>
                  <a:gd name="connsiteX0" fmla="*/ 9144 w 3681552"/>
                  <a:gd name="connsiteY0" fmla="*/ 198022 h 1584191"/>
                  <a:gd name="connsiteX1" fmla="*/ 1845348 w 3681552"/>
                  <a:gd name="connsiteY1" fmla="*/ 0 h 1584191"/>
                  <a:gd name="connsiteX2" fmla="*/ 3681552 w 3681552"/>
                  <a:gd name="connsiteY2" fmla="*/ 198022 h 1584191"/>
                  <a:gd name="connsiteX3" fmla="*/ 1845348 w 3681552"/>
                  <a:gd name="connsiteY3" fmla="*/ 396044 h 1584191"/>
                  <a:gd name="connsiteX4" fmla="*/ 9144 w 3681552"/>
                  <a:gd name="connsiteY4" fmla="*/ 198022 h 1584191"/>
                  <a:gd name="connsiteX0" fmla="*/ 3681552 w 3681552"/>
                  <a:gd name="connsiteY0" fmla="*/ 198022 h 1584191"/>
                  <a:gd name="connsiteX1" fmla="*/ 1845348 w 3681552"/>
                  <a:gd name="connsiteY1" fmla="*/ 396044 h 1584191"/>
                  <a:gd name="connsiteX2" fmla="*/ 9144 w 3681552"/>
                  <a:gd name="connsiteY2" fmla="*/ 198022 h 1584191"/>
                  <a:gd name="connsiteX3" fmla="*/ 1845348 w 3681552"/>
                  <a:gd name="connsiteY3" fmla="*/ 0 h 1584191"/>
                  <a:gd name="connsiteX4" fmla="*/ 3681552 w 3681552"/>
                  <a:gd name="connsiteY4" fmla="*/ 198022 h 1584191"/>
                  <a:gd name="connsiteX5" fmla="*/ 3334080 w 3681552"/>
                  <a:gd name="connsiteY5" fmla="*/ 1221562 h 1584191"/>
                  <a:gd name="connsiteX6" fmla="*/ 1845348 w 3681552"/>
                  <a:gd name="connsiteY6" fmla="*/ 1584176 h 1584191"/>
                  <a:gd name="connsiteX7" fmla="*/ 310896 w 3681552"/>
                  <a:gd name="connsiteY7" fmla="*/ 1212418 h 1584191"/>
                  <a:gd name="connsiteX8" fmla="*/ 0 w 3681552"/>
                  <a:gd name="connsiteY8" fmla="*/ 188878 h 1584191"/>
                  <a:gd name="connsiteX0" fmla="*/ 9144 w 3681552"/>
                  <a:gd name="connsiteY0" fmla="*/ 198022 h 1584676"/>
                  <a:gd name="connsiteX1" fmla="*/ 1845348 w 3681552"/>
                  <a:gd name="connsiteY1" fmla="*/ 396044 h 1584676"/>
                  <a:gd name="connsiteX2" fmla="*/ 3681552 w 3681552"/>
                  <a:gd name="connsiteY2" fmla="*/ 198022 h 1584676"/>
                  <a:gd name="connsiteX3" fmla="*/ 3681552 w 3681552"/>
                  <a:gd name="connsiteY3" fmla="*/ 1386154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301752 w 3681552"/>
                  <a:gd name="connsiteY5" fmla="*/ 120327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301752 w 3681552"/>
                  <a:gd name="connsiteY5" fmla="*/ 120327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301752 w 3681552"/>
                  <a:gd name="connsiteY5" fmla="*/ 120327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1552" h="1584676" stroke="0" extrusionOk="0">
                    <a:moveTo>
                      <a:pt x="9144" y="198022"/>
                    </a:moveTo>
                    <a:cubicBezTo>
                      <a:pt x="9144" y="307387"/>
                      <a:pt x="831241" y="396044"/>
                      <a:pt x="1845348" y="396044"/>
                    </a:cubicBezTo>
                    <a:cubicBezTo>
                      <a:pt x="2859455" y="396044"/>
                      <a:pt x="3681552" y="307387"/>
                      <a:pt x="3681552" y="198022"/>
                    </a:cubicBezTo>
                    <a:cubicBezTo>
                      <a:pt x="3641928" y="557490"/>
                      <a:pt x="3730320" y="926102"/>
                      <a:pt x="3315792" y="1276426"/>
                    </a:cubicBezTo>
                    <a:cubicBezTo>
                      <a:pt x="2904312" y="1431511"/>
                      <a:pt x="2859455" y="1584176"/>
                      <a:pt x="1845348" y="1584176"/>
                    </a:cubicBezTo>
                    <a:cubicBezTo>
                      <a:pt x="831241" y="1584176"/>
                      <a:pt x="557784" y="1358359"/>
                      <a:pt x="301752" y="1203274"/>
                    </a:cubicBezTo>
                    <a:cubicBezTo>
                      <a:pt x="100584" y="980966"/>
                      <a:pt x="0" y="795234"/>
                      <a:pt x="9144" y="198022"/>
                    </a:cubicBezTo>
                    <a:close/>
                  </a:path>
                  <a:path w="3681552" h="1584676" fill="lighten" stroke="0" extrusionOk="0">
                    <a:moveTo>
                      <a:pt x="9144" y="198022"/>
                    </a:moveTo>
                    <a:cubicBezTo>
                      <a:pt x="9144" y="88657"/>
                      <a:pt x="831241" y="0"/>
                      <a:pt x="1845348" y="0"/>
                    </a:cubicBezTo>
                    <a:cubicBezTo>
                      <a:pt x="2859455" y="0"/>
                      <a:pt x="3681552" y="88657"/>
                      <a:pt x="3681552" y="198022"/>
                    </a:cubicBezTo>
                    <a:cubicBezTo>
                      <a:pt x="3681552" y="307387"/>
                      <a:pt x="2859455" y="396044"/>
                      <a:pt x="1845348" y="396044"/>
                    </a:cubicBezTo>
                    <a:cubicBezTo>
                      <a:pt x="831241" y="396044"/>
                      <a:pt x="9144" y="307387"/>
                      <a:pt x="9144" y="198022"/>
                    </a:cubicBezTo>
                    <a:close/>
                  </a:path>
                  <a:path w="3681552" h="1584676" fill="none" extrusionOk="0">
                    <a:moveTo>
                      <a:pt x="3681552" y="198022"/>
                    </a:moveTo>
                    <a:cubicBezTo>
                      <a:pt x="3681552" y="307387"/>
                      <a:pt x="2859455" y="396044"/>
                      <a:pt x="1845348" y="396044"/>
                    </a:cubicBezTo>
                    <a:cubicBezTo>
                      <a:pt x="831241" y="396044"/>
                      <a:pt x="9144" y="307387"/>
                      <a:pt x="9144" y="198022"/>
                    </a:cubicBezTo>
                    <a:cubicBezTo>
                      <a:pt x="9144" y="88657"/>
                      <a:pt x="831241" y="0"/>
                      <a:pt x="1845348" y="0"/>
                    </a:cubicBezTo>
                    <a:cubicBezTo>
                      <a:pt x="2859455" y="0"/>
                      <a:pt x="3681552" y="88657"/>
                      <a:pt x="3681552" y="198022"/>
                    </a:cubicBezTo>
                    <a:cubicBezTo>
                      <a:pt x="3681552" y="594066"/>
                      <a:pt x="3626688" y="1081550"/>
                      <a:pt x="3306648" y="1258138"/>
                    </a:cubicBezTo>
                    <a:cubicBezTo>
                      <a:pt x="2840304" y="1513807"/>
                      <a:pt x="2344640" y="1591796"/>
                      <a:pt x="1845348" y="1584176"/>
                    </a:cubicBezTo>
                    <a:cubicBezTo>
                      <a:pt x="1346056" y="1576556"/>
                      <a:pt x="704088" y="1486375"/>
                      <a:pt x="310896" y="1212418"/>
                    </a:cubicBezTo>
                    <a:cubicBezTo>
                      <a:pt x="33528" y="974870"/>
                      <a:pt x="21336" y="581874"/>
                      <a:pt x="0" y="188878"/>
                    </a:cubicBezTo>
                  </a:path>
                </a:pathLst>
              </a:custGeom>
              <a:gradFill flip="none" rotWithShape="1">
                <a:gsLst>
                  <a:gs pos="36000">
                    <a:srgbClr val="D7C47C">
                      <a:lumMod val="92000"/>
                      <a:lumOff val="8000"/>
                    </a:srgbClr>
                  </a:gs>
                  <a:gs pos="100000">
                    <a:srgbClr val="C7AC4C"/>
                  </a:gs>
                  <a:gs pos="0">
                    <a:schemeClr val="bg1">
                      <a:lumMod val="0"/>
                      <a:lumOff val="100000"/>
                    </a:schemeClr>
                  </a:gs>
                  <a:gs pos="21000">
                    <a:srgbClr val="E6DCAC">
                      <a:lumMod val="94000"/>
                      <a:lumOff val="6000"/>
                    </a:srgbClr>
                  </a:gs>
                </a:gsLst>
                <a:lin ang="5400000" scaled="1"/>
                <a:tileRect/>
              </a:gra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cxnSp>
            <p:nvCxnSpPr>
              <p:cNvPr id="31" name="直線コネクタ 30"/>
              <p:cNvCxnSpPr>
                <a:stCxn id="40" idx="4"/>
                <a:endCxn id="30" idx="8"/>
              </p:cNvCxnSpPr>
              <p:nvPr/>
            </p:nvCxnSpPr>
            <p:spPr>
              <a:xfrm flipH="1">
                <a:off x="5820100" y="1919461"/>
                <a:ext cx="1528709" cy="1548909"/>
              </a:xfrm>
              <a:prstGeom prst="line">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cxnSp>
        </p:grpSp>
        <p:grpSp>
          <p:nvGrpSpPr>
            <p:cNvPr id="54" name="グループ化 53"/>
            <p:cNvGrpSpPr/>
            <p:nvPr/>
          </p:nvGrpSpPr>
          <p:grpSpPr>
            <a:xfrm>
              <a:off x="241525" y="1871396"/>
              <a:ext cx="3072380" cy="2021343"/>
              <a:chOff x="223290" y="1184007"/>
              <a:chExt cx="3072380" cy="2445825"/>
            </a:xfrm>
          </p:grpSpPr>
          <p:cxnSp>
            <p:nvCxnSpPr>
              <p:cNvPr id="38" name="直線コネクタ 37"/>
              <p:cNvCxnSpPr>
                <a:stCxn id="40" idx="2"/>
                <a:endCxn id="37" idx="8"/>
              </p:cNvCxnSpPr>
              <p:nvPr/>
            </p:nvCxnSpPr>
            <p:spPr>
              <a:xfrm flipH="1">
                <a:off x="223290" y="1184007"/>
                <a:ext cx="1616180" cy="1883554"/>
              </a:xfrm>
              <a:prstGeom prst="line">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cxnSp>
          <p:sp>
            <p:nvSpPr>
              <p:cNvPr id="37" name="円柱 20"/>
              <p:cNvSpPr/>
              <p:nvPr/>
            </p:nvSpPr>
            <p:spPr>
              <a:xfrm>
                <a:off x="223290" y="2991475"/>
                <a:ext cx="3072380" cy="638357"/>
              </a:xfrm>
              <a:custGeom>
                <a:avLst/>
                <a:gdLst>
                  <a:gd name="connsiteX0" fmla="*/ 0 w 3672408"/>
                  <a:gd name="connsiteY0" fmla="*/ 198022 h 1584176"/>
                  <a:gd name="connsiteX1" fmla="*/ 1836204 w 3672408"/>
                  <a:gd name="connsiteY1" fmla="*/ 396044 h 1584176"/>
                  <a:gd name="connsiteX2" fmla="*/ 3672408 w 3672408"/>
                  <a:gd name="connsiteY2" fmla="*/ 198022 h 1584176"/>
                  <a:gd name="connsiteX3" fmla="*/ 3672408 w 3672408"/>
                  <a:gd name="connsiteY3" fmla="*/ 1386154 h 1584176"/>
                  <a:gd name="connsiteX4" fmla="*/ 1836204 w 3672408"/>
                  <a:gd name="connsiteY4" fmla="*/ 1584176 h 1584176"/>
                  <a:gd name="connsiteX5" fmla="*/ 0 w 3672408"/>
                  <a:gd name="connsiteY5" fmla="*/ 1386154 h 1584176"/>
                  <a:gd name="connsiteX6" fmla="*/ 0 w 3672408"/>
                  <a:gd name="connsiteY6" fmla="*/ 198022 h 1584176"/>
                  <a:gd name="connsiteX0" fmla="*/ 0 w 3672408"/>
                  <a:gd name="connsiteY0" fmla="*/ 198022 h 1584176"/>
                  <a:gd name="connsiteX1" fmla="*/ 1836204 w 3672408"/>
                  <a:gd name="connsiteY1" fmla="*/ 0 h 1584176"/>
                  <a:gd name="connsiteX2" fmla="*/ 3672408 w 3672408"/>
                  <a:gd name="connsiteY2" fmla="*/ 198022 h 1584176"/>
                  <a:gd name="connsiteX3" fmla="*/ 1836204 w 3672408"/>
                  <a:gd name="connsiteY3" fmla="*/ 396044 h 1584176"/>
                  <a:gd name="connsiteX4" fmla="*/ 0 w 3672408"/>
                  <a:gd name="connsiteY4" fmla="*/ 198022 h 1584176"/>
                  <a:gd name="connsiteX0" fmla="*/ 3672408 w 3672408"/>
                  <a:gd name="connsiteY0" fmla="*/ 198022 h 1584176"/>
                  <a:gd name="connsiteX1" fmla="*/ 1836204 w 3672408"/>
                  <a:gd name="connsiteY1" fmla="*/ 396044 h 1584176"/>
                  <a:gd name="connsiteX2" fmla="*/ 0 w 3672408"/>
                  <a:gd name="connsiteY2" fmla="*/ 198022 h 1584176"/>
                  <a:gd name="connsiteX3" fmla="*/ 1836204 w 3672408"/>
                  <a:gd name="connsiteY3" fmla="*/ 0 h 1584176"/>
                  <a:gd name="connsiteX4" fmla="*/ 3672408 w 3672408"/>
                  <a:gd name="connsiteY4" fmla="*/ 198022 h 1584176"/>
                  <a:gd name="connsiteX5" fmla="*/ 3672408 w 3672408"/>
                  <a:gd name="connsiteY5" fmla="*/ 1386154 h 1584176"/>
                  <a:gd name="connsiteX6" fmla="*/ 1836204 w 3672408"/>
                  <a:gd name="connsiteY6" fmla="*/ 1584176 h 1584176"/>
                  <a:gd name="connsiteX7" fmla="*/ 0 w 3672408"/>
                  <a:gd name="connsiteY7" fmla="*/ 1386154 h 1584176"/>
                  <a:gd name="connsiteX8" fmla="*/ 0 w 3672408"/>
                  <a:gd name="connsiteY8" fmla="*/ 198022 h 1584176"/>
                  <a:gd name="connsiteX0" fmla="*/ 0 w 3672408"/>
                  <a:gd name="connsiteY0" fmla="*/ 198022 h 1590237"/>
                  <a:gd name="connsiteX1" fmla="*/ 1836204 w 3672408"/>
                  <a:gd name="connsiteY1" fmla="*/ 396044 h 1590237"/>
                  <a:gd name="connsiteX2" fmla="*/ 3672408 w 3672408"/>
                  <a:gd name="connsiteY2" fmla="*/ 198022 h 1590237"/>
                  <a:gd name="connsiteX3" fmla="*/ 3672408 w 3672408"/>
                  <a:gd name="connsiteY3" fmla="*/ 1386154 h 1590237"/>
                  <a:gd name="connsiteX4" fmla="*/ 1836204 w 3672408"/>
                  <a:gd name="connsiteY4" fmla="*/ 1584176 h 1590237"/>
                  <a:gd name="connsiteX5" fmla="*/ 0 w 3672408"/>
                  <a:gd name="connsiteY5" fmla="*/ 1386154 h 1590237"/>
                  <a:gd name="connsiteX6" fmla="*/ 0 w 3672408"/>
                  <a:gd name="connsiteY6" fmla="*/ 198022 h 1590237"/>
                  <a:gd name="connsiteX0" fmla="*/ 0 w 3672408"/>
                  <a:gd name="connsiteY0" fmla="*/ 198022 h 1590237"/>
                  <a:gd name="connsiteX1" fmla="*/ 1836204 w 3672408"/>
                  <a:gd name="connsiteY1" fmla="*/ 0 h 1590237"/>
                  <a:gd name="connsiteX2" fmla="*/ 3672408 w 3672408"/>
                  <a:gd name="connsiteY2" fmla="*/ 198022 h 1590237"/>
                  <a:gd name="connsiteX3" fmla="*/ 1836204 w 3672408"/>
                  <a:gd name="connsiteY3" fmla="*/ 396044 h 1590237"/>
                  <a:gd name="connsiteX4" fmla="*/ 0 w 3672408"/>
                  <a:gd name="connsiteY4" fmla="*/ 198022 h 1590237"/>
                  <a:gd name="connsiteX0" fmla="*/ 3672408 w 3672408"/>
                  <a:gd name="connsiteY0" fmla="*/ 198022 h 1590237"/>
                  <a:gd name="connsiteX1" fmla="*/ 1836204 w 3672408"/>
                  <a:gd name="connsiteY1" fmla="*/ 396044 h 1590237"/>
                  <a:gd name="connsiteX2" fmla="*/ 0 w 3672408"/>
                  <a:gd name="connsiteY2" fmla="*/ 198022 h 1590237"/>
                  <a:gd name="connsiteX3" fmla="*/ 1836204 w 3672408"/>
                  <a:gd name="connsiteY3" fmla="*/ 0 h 1590237"/>
                  <a:gd name="connsiteX4" fmla="*/ 3672408 w 3672408"/>
                  <a:gd name="connsiteY4" fmla="*/ 198022 h 1590237"/>
                  <a:gd name="connsiteX5" fmla="*/ 3343224 w 3672408"/>
                  <a:gd name="connsiteY5" fmla="*/ 1175842 h 1590237"/>
                  <a:gd name="connsiteX6" fmla="*/ 1836204 w 3672408"/>
                  <a:gd name="connsiteY6" fmla="*/ 1584176 h 1590237"/>
                  <a:gd name="connsiteX7" fmla="*/ 0 w 3672408"/>
                  <a:gd name="connsiteY7" fmla="*/ 1386154 h 1590237"/>
                  <a:gd name="connsiteX8" fmla="*/ 0 w 3672408"/>
                  <a:gd name="connsiteY8" fmla="*/ 198022 h 1590237"/>
                  <a:gd name="connsiteX0" fmla="*/ 0 w 3672408"/>
                  <a:gd name="connsiteY0" fmla="*/ 198022 h 1584278"/>
                  <a:gd name="connsiteX1" fmla="*/ 1836204 w 3672408"/>
                  <a:gd name="connsiteY1" fmla="*/ 396044 h 1584278"/>
                  <a:gd name="connsiteX2" fmla="*/ 3672408 w 3672408"/>
                  <a:gd name="connsiteY2" fmla="*/ 198022 h 1584278"/>
                  <a:gd name="connsiteX3" fmla="*/ 3672408 w 3672408"/>
                  <a:gd name="connsiteY3" fmla="*/ 1386154 h 1584278"/>
                  <a:gd name="connsiteX4" fmla="*/ 1836204 w 3672408"/>
                  <a:gd name="connsiteY4" fmla="*/ 1584176 h 1584278"/>
                  <a:gd name="connsiteX5" fmla="*/ 0 w 3672408"/>
                  <a:gd name="connsiteY5" fmla="*/ 1386154 h 1584278"/>
                  <a:gd name="connsiteX6" fmla="*/ 0 w 3672408"/>
                  <a:gd name="connsiteY6" fmla="*/ 198022 h 1584278"/>
                  <a:gd name="connsiteX0" fmla="*/ 0 w 3672408"/>
                  <a:gd name="connsiteY0" fmla="*/ 198022 h 1584278"/>
                  <a:gd name="connsiteX1" fmla="*/ 1836204 w 3672408"/>
                  <a:gd name="connsiteY1" fmla="*/ 0 h 1584278"/>
                  <a:gd name="connsiteX2" fmla="*/ 3672408 w 3672408"/>
                  <a:gd name="connsiteY2" fmla="*/ 198022 h 1584278"/>
                  <a:gd name="connsiteX3" fmla="*/ 1836204 w 3672408"/>
                  <a:gd name="connsiteY3" fmla="*/ 396044 h 1584278"/>
                  <a:gd name="connsiteX4" fmla="*/ 0 w 3672408"/>
                  <a:gd name="connsiteY4" fmla="*/ 198022 h 1584278"/>
                  <a:gd name="connsiteX0" fmla="*/ 3672408 w 3672408"/>
                  <a:gd name="connsiteY0" fmla="*/ 198022 h 1584278"/>
                  <a:gd name="connsiteX1" fmla="*/ 1836204 w 3672408"/>
                  <a:gd name="connsiteY1" fmla="*/ 396044 h 1584278"/>
                  <a:gd name="connsiteX2" fmla="*/ 0 w 3672408"/>
                  <a:gd name="connsiteY2" fmla="*/ 198022 h 1584278"/>
                  <a:gd name="connsiteX3" fmla="*/ 1836204 w 3672408"/>
                  <a:gd name="connsiteY3" fmla="*/ 0 h 1584278"/>
                  <a:gd name="connsiteX4" fmla="*/ 3672408 w 3672408"/>
                  <a:gd name="connsiteY4" fmla="*/ 198022 h 1584278"/>
                  <a:gd name="connsiteX5" fmla="*/ 3343224 w 3672408"/>
                  <a:gd name="connsiteY5" fmla="*/ 1175842 h 1584278"/>
                  <a:gd name="connsiteX6" fmla="*/ 1836204 w 3672408"/>
                  <a:gd name="connsiteY6" fmla="*/ 1584176 h 1584278"/>
                  <a:gd name="connsiteX7" fmla="*/ 393192 w 3672408"/>
                  <a:gd name="connsiteY7" fmla="*/ 1212418 h 1584278"/>
                  <a:gd name="connsiteX8" fmla="*/ 0 w 3672408"/>
                  <a:gd name="connsiteY8" fmla="*/ 198022 h 158427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428"/>
                  <a:gd name="connsiteX1" fmla="*/ 1836204 w 3672408"/>
                  <a:gd name="connsiteY1" fmla="*/ 396044 h 1584428"/>
                  <a:gd name="connsiteX2" fmla="*/ 3672408 w 3672408"/>
                  <a:gd name="connsiteY2" fmla="*/ 198022 h 1584428"/>
                  <a:gd name="connsiteX3" fmla="*/ 3672408 w 3672408"/>
                  <a:gd name="connsiteY3" fmla="*/ 1386154 h 1584428"/>
                  <a:gd name="connsiteX4" fmla="*/ 1836204 w 3672408"/>
                  <a:gd name="connsiteY4" fmla="*/ 1584176 h 1584428"/>
                  <a:gd name="connsiteX5" fmla="*/ 0 w 3672408"/>
                  <a:gd name="connsiteY5" fmla="*/ 1386154 h 1584428"/>
                  <a:gd name="connsiteX6" fmla="*/ 0 w 3672408"/>
                  <a:gd name="connsiteY6" fmla="*/ 198022 h 1584428"/>
                  <a:gd name="connsiteX0" fmla="*/ 0 w 3672408"/>
                  <a:gd name="connsiteY0" fmla="*/ 198022 h 1584428"/>
                  <a:gd name="connsiteX1" fmla="*/ 1836204 w 3672408"/>
                  <a:gd name="connsiteY1" fmla="*/ 0 h 1584428"/>
                  <a:gd name="connsiteX2" fmla="*/ 3672408 w 3672408"/>
                  <a:gd name="connsiteY2" fmla="*/ 198022 h 1584428"/>
                  <a:gd name="connsiteX3" fmla="*/ 1836204 w 3672408"/>
                  <a:gd name="connsiteY3" fmla="*/ 396044 h 1584428"/>
                  <a:gd name="connsiteX4" fmla="*/ 0 w 3672408"/>
                  <a:gd name="connsiteY4" fmla="*/ 198022 h 1584428"/>
                  <a:gd name="connsiteX0" fmla="*/ 3672408 w 3672408"/>
                  <a:gd name="connsiteY0" fmla="*/ 198022 h 1584428"/>
                  <a:gd name="connsiteX1" fmla="*/ 1836204 w 3672408"/>
                  <a:gd name="connsiteY1" fmla="*/ 396044 h 1584428"/>
                  <a:gd name="connsiteX2" fmla="*/ 0 w 3672408"/>
                  <a:gd name="connsiteY2" fmla="*/ 198022 h 1584428"/>
                  <a:gd name="connsiteX3" fmla="*/ 1836204 w 3672408"/>
                  <a:gd name="connsiteY3" fmla="*/ 0 h 1584428"/>
                  <a:gd name="connsiteX4" fmla="*/ 3672408 w 3672408"/>
                  <a:gd name="connsiteY4" fmla="*/ 198022 h 1584428"/>
                  <a:gd name="connsiteX5" fmla="*/ 3343224 w 3672408"/>
                  <a:gd name="connsiteY5" fmla="*/ 1175842 h 1584428"/>
                  <a:gd name="connsiteX6" fmla="*/ 1836204 w 3672408"/>
                  <a:gd name="connsiteY6" fmla="*/ 1584176 h 1584428"/>
                  <a:gd name="connsiteX7" fmla="*/ 393192 w 3672408"/>
                  <a:gd name="connsiteY7" fmla="*/ 1212418 h 1584428"/>
                  <a:gd name="connsiteX8" fmla="*/ 0 w 3672408"/>
                  <a:gd name="connsiteY8" fmla="*/ 198022 h 1584428"/>
                  <a:gd name="connsiteX0" fmla="*/ 0 w 3672408"/>
                  <a:gd name="connsiteY0" fmla="*/ 198022 h 1584194"/>
                  <a:gd name="connsiteX1" fmla="*/ 1836204 w 3672408"/>
                  <a:gd name="connsiteY1" fmla="*/ 396044 h 1584194"/>
                  <a:gd name="connsiteX2" fmla="*/ 3672408 w 3672408"/>
                  <a:gd name="connsiteY2" fmla="*/ 198022 h 1584194"/>
                  <a:gd name="connsiteX3" fmla="*/ 3672408 w 3672408"/>
                  <a:gd name="connsiteY3" fmla="*/ 1386154 h 1584194"/>
                  <a:gd name="connsiteX4" fmla="*/ 1836204 w 3672408"/>
                  <a:gd name="connsiteY4" fmla="*/ 1584176 h 1584194"/>
                  <a:gd name="connsiteX5" fmla="*/ 0 w 3672408"/>
                  <a:gd name="connsiteY5" fmla="*/ 1386154 h 1584194"/>
                  <a:gd name="connsiteX6" fmla="*/ 0 w 3672408"/>
                  <a:gd name="connsiteY6" fmla="*/ 198022 h 1584194"/>
                  <a:gd name="connsiteX0" fmla="*/ 0 w 3672408"/>
                  <a:gd name="connsiteY0" fmla="*/ 198022 h 1584194"/>
                  <a:gd name="connsiteX1" fmla="*/ 1836204 w 3672408"/>
                  <a:gd name="connsiteY1" fmla="*/ 0 h 1584194"/>
                  <a:gd name="connsiteX2" fmla="*/ 3672408 w 3672408"/>
                  <a:gd name="connsiteY2" fmla="*/ 198022 h 1584194"/>
                  <a:gd name="connsiteX3" fmla="*/ 1836204 w 3672408"/>
                  <a:gd name="connsiteY3" fmla="*/ 396044 h 1584194"/>
                  <a:gd name="connsiteX4" fmla="*/ 0 w 3672408"/>
                  <a:gd name="connsiteY4" fmla="*/ 198022 h 1584194"/>
                  <a:gd name="connsiteX0" fmla="*/ 3672408 w 3672408"/>
                  <a:gd name="connsiteY0" fmla="*/ 198022 h 1584194"/>
                  <a:gd name="connsiteX1" fmla="*/ 1836204 w 3672408"/>
                  <a:gd name="connsiteY1" fmla="*/ 396044 h 1584194"/>
                  <a:gd name="connsiteX2" fmla="*/ 0 w 3672408"/>
                  <a:gd name="connsiteY2" fmla="*/ 198022 h 1584194"/>
                  <a:gd name="connsiteX3" fmla="*/ 1836204 w 3672408"/>
                  <a:gd name="connsiteY3" fmla="*/ 0 h 1584194"/>
                  <a:gd name="connsiteX4" fmla="*/ 3672408 w 3672408"/>
                  <a:gd name="connsiteY4" fmla="*/ 198022 h 1584194"/>
                  <a:gd name="connsiteX5" fmla="*/ 3324936 w 3672408"/>
                  <a:gd name="connsiteY5" fmla="*/ 1221562 h 1584194"/>
                  <a:gd name="connsiteX6" fmla="*/ 1836204 w 3672408"/>
                  <a:gd name="connsiteY6" fmla="*/ 1584176 h 1584194"/>
                  <a:gd name="connsiteX7" fmla="*/ 393192 w 3672408"/>
                  <a:gd name="connsiteY7" fmla="*/ 1212418 h 1584194"/>
                  <a:gd name="connsiteX8" fmla="*/ 0 w 3672408"/>
                  <a:gd name="connsiteY8" fmla="*/ 198022 h 1584194"/>
                  <a:gd name="connsiteX0" fmla="*/ 0 w 3672408"/>
                  <a:gd name="connsiteY0" fmla="*/ 198022 h 1584191"/>
                  <a:gd name="connsiteX1" fmla="*/ 1836204 w 3672408"/>
                  <a:gd name="connsiteY1" fmla="*/ 396044 h 1584191"/>
                  <a:gd name="connsiteX2" fmla="*/ 3672408 w 3672408"/>
                  <a:gd name="connsiteY2" fmla="*/ 198022 h 1584191"/>
                  <a:gd name="connsiteX3" fmla="*/ 3672408 w 3672408"/>
                  <a:gd name="connsiteY3" fmla="*/ 1386154 h 1584191"/>
                  <a:gd name="connsiteX4" fmla="*/ 1836204 w 3672408"/>
                  <a:gd name="connsiteY4" fmla="*/ 1584176 h 1584191"/>
                  <a:gd name="connsiteX5" fmla="*/ 0 w 3672408"/>
                  <a:gd name="connsiteY5" fmla="*/ 1386154 h 1584191"/>
                  <a:gd name="connsiteX6" fmla="*/ 0 w 3672408"/>
                  <a:gd name="connsiteY6" fmla="*/ 198022 h 1584191"/>
                  <a:gd name="connsiteX0" fmla="*/ 0 w 3672408"/>
                  <a:gd name="connsiteY0" fmla="*/ 198022 h 1584191"/>
                  <a:gd name="connsiteX1" fmla="*/ 1836204 w 3672408"/>
                  <a:gd name="connsiteY1" fmla="*/ 0 h 1584191"/>
                  <a:gd name="connsiteX2" fmla="*/ 3672408 w 3672408"/>
                  <a:gd name="connsiteY2" fmla="*/ 198022 h 1584191"/>
                  <a:gd name="connsiteX3" fmla="*/ 1836204 w 3672408"/>
                  <a:gd name="connsiteY3" fmla="*/ 396044 h 1584191"/>
                  <a:gd name="connsiteX4" fmla="*/ 0 w 3672408"/>
                  <a:gd name="connsiteY4" fmla="*/ 198022 h 1584191"/>
                  <a:gd name="connsiteX0" fmla="*/ 3672408 w 3672408"/>
                  <a:gd name="connsiteY0" fmla="*/ 198022 h 1584191"/>
                  <a:gd name="connsiteX1" fmla="*/ 1836204 w 3672408"/>
                  <a:gd name="connsiteY1" fmla="*/ 396044 h 1584191"/>
                  <a:gd name="connsiteX2" fmla="*/ 0 w 3672408"/>
                  <a:gd name="connsiteY2" fmla="*/ 198022 h 1584191"/>
                  <a:gd name="connsiteX3" fmla="*/ 1836204 w 3672408"/>
                  <a:gd name="connsiteY3" fmla="*/ 0 h 1584191"/>
                  <a:gd name="connsiteX4" fmla="*/ 3672408 w 3672408"/>
                  <a:gd name="connsiteY4" fmla="*/ 198022 h 1584191"/>
                  <a:gd name="connsiteX5" fmla="*/ 3324936 w 3672408"/>
                  <a:gd name="connsiteY5" fmla="*/ 1221562 h 1584191"/>
                  <a:gd name="connsiteX6" fmla="*/ 1836204 w 3672408"/>
                  <a:gd name="connsiteY6" fmla="*/ 1584176 h 1584191"/>
                  <a:gd name="connsiteX7" fmla="*/ 393192 w 3672408"/>
                  <a:gd name="connsiteY7" fmla="*/ 1212418 h 1584191"/>
                  <a:gd name="connsiteX8" fmla="*/ 0 w 3672408"/>
                  <a:gd name="connsiteY8" fmla="*/ 198022 h 1584191"/>
                  <a:gd name="connsiteX0" fmla="*/ 0 w 3672408"/>
                  <a:gd name="connsiteY0" fmla="*/ 198022 h 1584191"/>
                  <a:gd name="connsiteX1" fmla="*/ 1836204 w 3672408"/>
                  <a:gd name="connsiteY1" fmla="*/ 396044 h 1584191"/>
                  <a:gd name="connsiteX2" fmla="*/ 3672408 w 3672408"/>
                  <a:gd name="connsiteY2" fmla="*/ 198022 h 1584191"/>
                  <a:gd name="connsiteX3" fmla="*/ 3672408 w 3672408"/>
                  <a:gd name="connsiteY3" fmla="*/ 1386154 h 1584191"/>
                  <a:gd name="connsiteX4" fmla="*/ 1836204 w 3672408"/>
                  <a:gd name="connsiteY4" fmla="*/ 1584176 h 1584191"/>
                  <a:gd name="connsiteX5" fmla="*/ 0 w 3672408"/>
                  <a:gd name="connsiteY5" fmla="*/ 1386154 h 1584191"/>
                  <a:gd name="connsiteX6" fmla="*/ 0 w 3672408"/>
                  <a:gd name="connsiteY6" fmla="*/ 198022 h 1584191"/>
                  <a:gd name="connsiteX0" fmla="*/ 0 w 3672408"/>
                  <a:gd name="connsiteY0" fmla="*/ 198022 h 1584191"/>
                  <a:gd name="connsiteX1" fmla="*/ 1836204 w 3672408"/>
                  <a:gd name="connsiteY1" fmla="*/ 0 h 1584191"/>
                  <a:gd name="connsiteX2" fmla="*/ 3672408 w 3672408"/>
                  <a:gd name="connsiteY2" fmla="*/ 198022 h 1584191"/>
                  <a:gd name="connsiteX3" fmla="*/ 1836204 w 3672408"/>
                  <a:gd name="connsiteY3" fmla="*/ 396044 h 1584191"/>
                  <a:gd name="connsiteX4" fmla="*/ 0 w 3672408"/>
                  <a:gd name="connsiteY4" fmla="*/ 198022 h 1584191"/>
                  <a:gd name="connsiteX0" fmla="*/ 3672408 w 3672408"/>
                  <a:gd name="connsiteY0" fmla="*/ 198022 h 1584191"/>
                  <a:gd name="connsiteX1" fmla="*/ 1836204 w 3672408"/>
                  <a:gd name="connsiteY1" fmla="*/ 396044 h 1584191"/>
                  <a:gd name="connsiteX2" fmla="*/ 0 w 3672408"/>
                  <a:gd name="connsiteY2" fmla="*/ 198022 h 1584191"/>
                  <a:gd name="connsiteX3" fmla="*/ 1836204 w 3672408"/>
                  <a:gd name="connsiteY3" fmla="*/ 0 h 1584191"/>
                  <a:gd name="connsiteX4" fmla="*/ 3672408 w 3672408"/>
                  <a:gd name="connsiteY4" fmla="*/ 198022 h 1584191"/>
                  <a:gd name="connsiteX5" fmla="*/ 3324936 w 3672408"/>
                  <a:gd name="connsiteY5" fmla="*/ 1221562 h 1584191"/>
                  <a:gd name="connsiteX6" fmla="*/ 1836204 w 3672408"/>
                  <a:gd name="connsiteY6" fmla="*/ 1584176 h 1584191"/>
                  <a:gd name="connsiteX7" fmla="*/ 393192 w 3672408"/>
                  <a:gd name="connsiteY7" fmla="*/ 1212418 h 1584191"/>
                  <a:gd name="connsiteX8" fmla="*/ 0 w 3672408"/>
                  <a:gd name="connsiteY8" fmla="*/ 198022 h 1584191"/>
                  <a:gd name="connsiteX0" fmla="*/ 0 w 3672408"/>
                  <a:gd name="connsiteY0" fmla="*/ 198022 h 1584191"/>
                  <a:gd name="connsiteX1" fmla="*/ 1836204 w 3672408"/>
                  <a:gd name="connsiteY1" fmla="*/ 396044 h 1584191"/>
                  <a:gd name="connsiteX2" fmla="*/ 3672408 w 3672408"/>
                  <a:gd name="connsiteY2" fmla="*/ 198022 h 1584191"/>
                  <a:gd name="connsiteX3" fmla="*/ 3672408 w 3672408"/>
                  <a:gd name="connsiteY3" fmla="*/ 1386154 h 1584191"/>
                  <a:gd name="connsiteX4" fmla="*/ 1836204 w 3672408"/>
                  <a:gd name="connsiteY4" fmla="*/ 1584176 h 1584191"/>
                  <a:gd name="connsiteX5" fmla="*/ 0 w 3672408"/>
                  <a:gd name="connsiteY5" fmla="*/ 1386154 h 1584191"/>
                  <a:gd name="connsiteX6" fmla="*/ 0 w 3672408"/>
                  <a:gd name="connsiteY6" fmla="*/ 198022 h 1584191"/>
                  <a:gd name="connsiteX0" fmla="*/ 0 w 3672408"/>
                  <a:gd name="connsiteY0" fmla="*/ 198022 h 1584191"/>
                  <a:gd name="connsiteX1" fmla="*/ 1836204 w 3672408"/>
                  <a:gd name="connsiteY1" fmla="*/ 0 h 1584191"/>
                  <a:gd name="connsiteX2" fmla="*/ 3672408 w 3672408"/>
                  <a:gd name="connsiteY2" fmla="*/ 198022 h 1584191"/>
                  <a:gd name="connsiteX3" fmla="*/ 1836204 w 3672408"/>
                  <a:gd name="connsiteY3" fmla="*/ 396044 h 1584191"/>
                  <a:gd name="connsiteX4" fmla="*/ 0 w 3672408"/>
                  <a:gd name="connsiteY4" fmla="*/ 198022 h 1584191"/>
                  <a:gd name="connsiteX0" fmla="*/ 3672408 w 3672408"/>
                  <a:gd name="connsiteY0" fmla="*/ 198022 h 1584191"/>
                  <a:gd name="connsiteX1" fmla="*/ 1836204 w 3672408"/>
                  <a:gd name="connsiteY1" fmla="*/ 396044 h 1584191"/>
                  <a:gd name="connsiteX2" fmla="*/ 0 w 3672408"/>
                  <a:gd name="connsiteY2" fmla="*/ 198022 h 1584191"/>
                  <a:gd name="connsiteX3" fmla="*/ 1836204 w 3672408"/>
                  <a:gd name="connsiteY3" fmla="*/ 0 h 1584191"/>
                  <a:gd name="connsiteX4" fmla="*/ 3672408 w 3672408"/>
                  <a:gd name="connsiteY4" fmla="*/ 198022 h 1584191"/>
                  <a:gd name="connsiteX5" fmla="*/ 3324936 w 3672408"/>
                  <a:gd name="connsiteY5" fmla="*/ 1221562 h 1584191"/>
                  <a:gd name="connsiteX6" fmla="*/ 1836204 w 3672408"/>
                  <a:gd name="connsiteY6" fmla="*/ 1584176 h 1584191"/>
                  <a:gd name="connsiteX7" fmla="*/ 301752 w 3672408"/>
                  <a:gd name="connsiteY7" fmla="*/ 1212418 h 1584191"/>
                  <a:gd name="connsiteX8" fmla="*/ 0 w 3672408"/>
                  <a:gd name="connsiteY8" fmla="*/ 198022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4064 w 3676472"/>
                  <a:gd name="connsiteY8" fmla="*/ 198022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351536 w 3676472"/>
                  <a:gd name="connsiteY8" fmla="*/ 198022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31496 w 3676472"/>
                  <a:gd name="connsiteY8" fmla="*/ 216310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31496 w 3676472"/>
                  <a:gd name="connsiteY8" fmla="*/ 216310 h 1584191"/>
                  <a:gd name="connsiteX0" fmla="*/ 4064 w 3676472"/>
                  <a:gd name="connsiteY0" fmla="*/ 198022 h 1584191"/>
                  <a:gd name="connsiteX1" fmla="*/ 1840268 w 3676472"/>
                  <a:gd name="connsiteY1" fmla="*/ 396044 h 1584191"/>
                  <a:gd name="connsiteX2" fmla="*/ 3676472 w 3676472"/>
                  <a:gd name="connsiteY2" fmla="*/ 198022 h 1584191"/>
                  <a:gd name="connsiteX3" fmla="*/ 3676472 w 3676472"/>
                  <a:gd name="connsiteY3" fmla="*/ 1386154 h 1584191"/>
                  <a:gd name="connsiteX4" fmla="*/ 1840268 w 3676472"/>
                  <a:gd name="connsiteY4" fmla="*/ 1584176 h 1584191"/>
                  <a:gd name="connsiteX5" fmla="*/ 4064 w 3676472"/>
                  <a:gd name="connsiteY5" fmla="*/ 1386154 h 1584191"/>
                  <a:gd name="connsiteX6" fmla="*/ 4064 w 3676472"/>
                  <a:gd name="connsiteY6" fmla="*/ 198022 h 1584191"/>
                  <a:gd name="connsiteX0" fmla="*/ 4064 w 3676472"/>
                  <a:gd name="connsiteY0" fmla="*/ 198022 h 1584191"/>
                  <a:gd name="connsiteX1" fmla="*/ 1840268 w 3676472"/>
                  <a:gd name="connsiteY1" fmla="*/ 0 h 1584191"/>
                  <a:gd name="connsiteX2" fmla="*/ 3676472 w 3676472"/>
                  <a:gd name="connsiteY2" fmla="*/ 198022 h 1584191"/>
                  <a:gd name="connsiteX3" fmla="*/ 1840268 w 3676472"/>
                  <a:gd name="connsiteY3" fmla="*/ 396044 h 1584191"/>
                  <a:gd name="connsiteX4" fmla="*/ 4064 w 3676472"/>
                  <a:gd name="connsiteY4" fmla="*/ 198022 h 1584191"/>
                  <a:gd name="connsiteX0" fmla="*/ 3676472 w 3676472"/>
                  <a:gd name="connsiteY0" fmla="*/ 198022 h 1584191"/>
                  <a:gd name="connsiteX1" fmla="*/ 1840268 w 3676472"/>
                  <a:gd name="connsiteY1" fmla="*/ 396044 h 1584191"/>
                  <a:gd name="connsiteX2" fmla="*/ 4064 w 3676472"/>
                  <a:gd name="connsiteY2" fmla="*/ 198022 h 1584191"/>
                  <a:gd name="connsiteX3" fmla="*/ 1840268 w 3676472"/>
                  <a:gd name="connsiteY3" fmla="*/ 0 h 1584191"/>
                  <a:gd name="connsiteX4" fmla="*/ 3676472 w 3676472"/>
                  <a:gd name="connsiteY4" fmla="*/ 198022 h 1584191"/>
                  <a:gd name="connsiteX5" fmla="*/ 3329000 w 3676472"/>
                  <a:gd name="connsiteY5" fmla="*/ 1221562 h 1584191"/>
                  <a:gd name="connsiteX6" fmla="*/ 1840268 w 3676472"/>
                  <a:gd name="connsiteY6" fmla="*/ 1584176 h 1584191"/>
                  <a:gd name="connsiteX7" fmla="*/ 305816 w 3676472"/>
                  <a:gd name="connsiteY7" fmla="*/ 1212418 h 1584191"/>
                  <a:gd name="connsiteX8" fmla="*/ 22352 w 3676472"/>
                  <a:gd name="connsiteY8" fmla="*/ 216310 h 1584191"/>
                  <a:gd name="connsiteX0" fmla="*/ 9144 w 3681552"/>
                  <a:gd name="connsiteY0" fmla="*/ 198022 h 1584191"/>
                  <a:gd name="connsiteX1" fmla="*/ 1845348 w 3681552"/>
                  <a:gd name="connsiteY1" fmla="*/ 396044 h 1584191"/>
                  <a:gd name="connsiteX2" fmla="*/ 3681552 w 3681552"/>
                  <a:gd name="connsiteY2" fmla="*/ 198022 h 1584191"/>
                  <a:gd name="connsiteX3" fmla="*/ 3681552 w 3681552"/>
                  <a:gd name="connsiteY3" fmla="*/ 1386154 h 1584191"/>
                  <a:gd name="connsiteX4" fmla="*/ 1845348 w 3681552"/>
                  <a:gd name="connsiteY4" fmla="*/ 1584176 h 1584191"/>
                  <a:gd name="connsiteX5" fmla="*/ 9144 w 3681552"/>
                  <a:gd name="connsiteY5" fmla="*/ 1386154 h 1584191"/>
                  <a:gd name="connsiteX6" fmla="*/ 9144 w 3681552"/>
                  <a:gd name="connsiteY6" fmla="*/ 198022 h 1584191"/>
                  <a:gd name="connsiteX0" fmla="*/ 9144 w 3681552"/>
                  <a:gd name="connsiteY0" fmla="*/ 198022 h 1584191"/>
                  <a:gd name="connsiteX1" fmla="*/ 1845348 w 3681552"/>
                  <a:gd name="connsiteY1" fmla="*/ 0 h 1584191"/>
                  <a:gd name="connsiteX2" fmla="*/ 3681552 w 3681552"/>
                  <a:gd name="connsiteY2" fmla="*/ 198022 h 1584191"/>
                  <a:gd name="connsiteX3" fmla="*/ 1845348 w 3681552"/>
                  <a:gd name="connsiteY3" fmla="*/ 396044 h 1584191"/>
                  <a:gd name="connsiteX4" fmla="*/ 9144 w 3681552"/>
                  <a:gd name="connsiteY4" fmla="*/ 198022 h 1584191"/>
                  <a:gd name="connsiteX0" fmla="*/ 3681552 w 3681552"/>
                  <a:gd name="connsiteY0" fmla="*/ 198022 h 1584191"/>
                  <a:gd name="connsiteX1" fmla="*/ 1845348 w 3681552"/>
                  <a:gd name="connsiteY1" fmla="*/ 396044 h 1584191"/>
                  <a:gd name="connsiteX2" fmla="*/ 9144 w 3681552"/>
                  <a:gd name="connsiteY2" fmla="*/ 198022 h 1584191"/>
                  <a:gd name="connsiteX3" fmla="*/ 1845348 w 3681552"/>
                  <a:gd name="connsiteY3" fmla="*/ 0 h 1584191"/>
                  <a:gd name="connsiteX4" fmla="*/ 3681552 w 3681552"/>
                  <a:gd name="connsiteY4" fmla="*/ 198022 h 1584191"/>
                  <a:gd name="connsiteX5" fmla="*/ 3334080 w 3681552"/>
                  <a:gd name="connsiteY5" fmla="*/ 1221562 h 1584191"/>
                  <a:gd name="connsiteX6" fmla="*/ 1845348 w 3681552"/>
                  <a:gd name="connsiteY6" fmla="*/ 1584176 h 1584191"/>
                  <a:gd name="connsiteX7" fmla="*/ 310896 w 3681552"/>
                  <a:gd name="connsiteY7" fmla="*/ 1212418 h 1584191"/>
                  <a:gd name="connsiteX8" fmla="*/ 0 w 3681552"/>
                  <a:gd name="connsiteY8" fmla="*/ 188878 h 1584191"/>
                  <a:gd name="connsiteX0" fmla="*/ 9144 w 3681552"/>
                  <a:gd name="connsiteY0" fmla="*/ 198022 h 1584676"/>
                  <a:gd name="connsiteX1" fmla="*/ 1845348 w 3681552"/>
                  <a:gd name="connsiteY1" fmla="*/ 396044 h 1584676"/>
                  <a:gd name="connsiteX2" fmla="*/ 3681552 w 3681552"/>
                  <a:gd name="connsiteY2" fmla="*/ 198022 h 1584676"/>
                  <a:gd name="connsiteX3" fmla="*/ 3681552 w 3681552"/>
                  <a:gd name="connsiteY3" fmla="*/ 1386154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9144 w 3681552"/>
                  <a:gd name="connsiteY5" fmla="*/ 138615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301752 w 3681552"/>
                  <a:gd name="connsiteY5" fmla="*/ 120327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301752 w 3681552"/>
                  <a:gd name="connsiteY5" fmla="*/ 120327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 name="connsiteX0" fmla="*/ 9144 w 3681552"/>
                  <a:gd name="connsiteY0" fmla="*/ 198022 h 1584676"/>
                  <a:gd name="connsiteX1" fmla="*/ 1845348 w 3681552"/>
                  <a:gd name="connsiteY1" fmla="*/ 396044 h 1584676"/>
                  <a:gd name="connsiteX2" fmla="*/ 3681552 w 3681552"/>
                  <a:gd name="connsiteY2" fmla="*/ 198022 h 1584676"/>
                  <a:gd name="connsiteX3" fmla="*/ 3315792 w 3681552"/>
                  <a:gd name="connsiteY3" fmla="*/ 1276426 h 1584676"/>
                  <a:gd name="connsiteX4" fmla="*/ 1845348 w 3681552"/>
                  <a:gd name="connsiteY4" fmla="*/ 1584176 h 1584676"/>
                  <a:gd name="connsiteX5" fmla="*/ 301752 w 3681552"/>
                  <a:gd name="connsiteY5" fmla="*/ 1203274 h 1584676"/>
                  <a:gd name="connsiteX6" fmla="*/ 9144 w 3681552"/>
                  <a:gd name="connsiteY6" fmla="*/ 198022 h 1584676"/>
                  <a:gd name="connsiteX0" fmla="*/ 9144 w 3681552"/>
                  <a:gd name="connsiteY0" fmla="*/ 198022 h 1584676"/>
                  <a:gd name="connsiteX1" fmla="*/ 1845348 w 3681552"/>
                  <a:gd name="connsiteY1" fmla="*/ 0 h 1584676"/>
                  <a:gd name="connsiteX2" fmla="*/ 3681552 w 3681552"/>
                  <a:gd name="connsiteY2" fmla="*/ 198022 h 1584676"/>
                  <a:gd name="connsiteX3" fmla="*/ 1845348 w 3681552"/>
                  <a:gd name="connsiteY3" fmla="*/ 396044 h 1584676"/>
                  <a:gd name="connsiteX4" fmla="*/ 9144 w 3681552"/>
                  <a:gd name="connsiteY4" fmla="*/ 198022 h 1584676"/>
                  <a:gd name="connsiteX0" fmla="*/ 3681552 w 3681552"/>
                  <a:gd name="connsiteY0" fmla="*/ 198022 h 1584676"/>
                  <a:gd name="connsiteX1" fmla="*/ 1845348 w 3681552"/>
                  <a:gd name="connsiteY1" fmla="*/ 396044 h 1584676"/>
                  <a:gd name="connsiteX2" fmla="*/ 9144 w 3681552"/>
                  <a:gd name="connsiteY2" fmla="*/ 198022 h 1584676"/>
                  <a:gd name="connsiteX3" fmla="*/ 1845348 w 3681552"/>
                  <a:gd name="connsiteY3" fmla="*/ 0 h 1584676"/>
                  <a:gd name="connsiteX4" fmla="*/ 3681552 w 3681552"/>
                  <a:gd name="connsiteY4" fmla="*/ 198022 h 1584676"/>
                  <a:gd name="connsiteX5" fmla="*/ 3306648 w 3681552"/>
                  <a:gd name="connsiteY5" fmla="*/ 1258138 h 1584676"/>
                  <a:gd name="connsiteX6" fmla="*/ 1845348 w 3681552"/>
                  <a:gd name="connsiteY6" fmla="*/ 1584176 h 1584676"/>
                  <a:gd name="connsiteX7" fmla="*/ 310896 w 3681552"/>
                  <a:gd name="connsiteY7" fmla="*/ 1212418 h 1584676"/>
                  <a:gd name="connsiteX8" fmla="*/ 0 w 3681552"/>
                  <a:gd name="connsiteY8" fmla="*/ 188878 h 158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1552" h="1584676" stroke="0" extrusionOk="0">
                    <a:moveTo>
                      <a:pt x="9144" y="198022"/>
                    </a:moveTo>
                    <a:cubicBezTo>
                      <a:pt x="9144" y="307387"/>
                      <a:pt x="831241" y="396044"/>
                      <a:pt x="1845348" y="396044"/>
                    </a:cubicBezTo>
                    <a:cubicBezTo>
                      <a:pt x="2859455" y="396044"/>
                      <a:pt x="3681552" y="307387"/>
                      <a:pt x="3681552" y="198022"/>
                    </a:cubicBezTo>
                    <a:cubicBezTo>
                      <a:pt x="3641928" y="557490"/>
                      <a:pt x="3730320" y="926102"/>
                      <a:pt x="3315792" y="1276426"/>
                    </a:cubicBezTo>
                    <a:cubicBezTo>
                      <a:pt x="2904312" y="1431511"/>
                      <a:pt x="2859455" y="1584176"/>
                      <a:pt x="1845348" y="1584176"/>
                    </a:cubicBezTo>
                    <a:cubicBezTo>
                      <a:pt x="831241" y="1584176"/>
                      <a:pt x="557784" y="1358359"/>
                      <a:pt x="301752" y="1203274"/>
                    </a:cubicBezTo>
                    <a:cubicBezTo>
                      <a:pt x="100584" y="980966"/>
                      <a:pt x="0" y="795234"/>
                      <a:pt x="9144" y="198022"/>
                    </a:cubicBezTo>
                    <a:close/>
                  </a:path>
                  <a:path w="3681552" h="1584676" fill="lighten" stroke="0" extrusionOk="0">
                    <a:moveTo>
                      <a:pt x="9144" y="198022"/>
                    </a:moveTo>
                    <a:cubicBezTo>
                      <a:pt x="9144" y="88657"/>
                      <a:pt x="831241" y="0"/>
                      <a:pt x="1845348" y="0"/>
                    </a:cubicBezTo>
                    <a:cubicBezTo>
                      <a:pt x="2859455" y="0"/>
                      <a:pt x="3681552" y="88657"/>
                      <a:pt x="3681552" y="198022"/>
                    </a:cubicBezTo>
                    <a:cubicBezTo>
                      <a:pt x="3681552" y="307387"/>
                      <a:pt x="2859455" y="396044"/>
                      <a:pt x="1845348" y="396044"/>
                    </a:cubicBezTo>
                    <a:cubicBezTo>
                      <a:pt x="831241" y="396044"/>
                      <a:pt x="9144" y="307387"/>
                      <a:pt x="9144" y="198022"/>
                    </a:cubicBezTo>
                    <a:close/>
                  </a:path>
                  <a:path w="3681552" h="1584676" fill="none" extrusionOk="0">
                    <a:moveTo>
                      <a:pt x="3681552" y="198022"/>
                    </a:moveTo>
                    <a:cubicBezTo>
                      <a:pt x="3681552" y="307387"/>
                      <a:pt x="2859455" y="396044"/>
                      <a:pt x="1845348" y="396044"/>
                    </a:cubicBezTo>
                    <a:cubicBezTo>
                      <a:pt x="831241" y="396044"/>
                      <a:pt x="9144" y="307387"/>
                      <a:pt x="9144" y="198022"/>
                    </a:cubicBezTo>
                    <a:cubicBezTo>
                      <a:pt x="9144" y="88657"/>
                      <a:pt x="831241" y="0"/>
                      <a:pt x="1845348" y="0"/>
                    </a:cubicBezTo>
                    <a:cubicBezTo>
                      <a:pt x="2859455" y="0"/>
                      <a:pt x="3681552" y="88657"/>
                      <a:pt x="3681552" y="198022"/>
                    </a:cubicBezTo>
                    <a:cubicBezTo>
                      <a:pt x="3681552" y="594066"/>
                      <a:pt x="3626688" y="1081550"/>
                      <a:pt x="3306648" y="1258138"/>
                    </a:cubicBezTo>
                    <a:cubicBezTo>
                      <a:pt x="2840304" y="1513807"/>
                      <a:pt x="2344640" y="1591796"/>
                      <a:pt x="1845348" y="1584176"/>
                    </a:cubicBezTo>
                    <a:cubicBezTo>
                      <a:pt x="1346056" y="1576556"/>
                      <a:pt x="704088" y="1486375"/>
                      <a:pt x="310896" y="1212418"/>
                    </a:cubicBezTo>
                    <a:cubicBezTo>
                      <a:pt x="33528" y="974870"/>
                      <a:pt x="21336" y="581874"/>
                      <a:pt x="0" y="188878"/>
                    </a:cubicBezTo>
                  </a:path>
                </a:pathLst>
              </a:custGeom>
              <a:gradFill flip="none" rotWithShape="1">
                <a:gsLst>
                  <a:gs pos="36000">
                    <a:srgbClr val="D7C47C">
                      <a:lumMod val="92000"/>
                      <a:lumOff val="8000"/>
                    </a:srgbClr>
                  </a:gs>
                  <a:gs pos="100000">
                    <a:srgbClr val="C7AC4C"/>
                  </a:gs>
                  <a:gs pos="0">
                    <a:schemeClr val="bg1">
                      <a:lumMod val="0"/>
                      <a:lumOff val="100000"/>
                    </a:schemeClr>
                  </a:gs>
                  <a:gs pos="21000">
                    <a:srgbClr val="E6DCAC">
                      <a:lumMod val="94000"/>
                      <a:lumOff val="6000"/>
                    </a:srgbClr>
                  </a:gs>
                </a:gsLst>
                <a:lin ang="5400000" scaled="1"/>
                <a:tileRect/>
              </a:gra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grpSp>
        <p:sp>
          <p:nvSpPr>
            <p:cNvPr id="40" name="月 39"/>
            <p:cNvSpPr/>
            <p:nvPr/>
          </p:nvSpPr>
          <p:spPr>
            <a:xfrm rot="4860000">
              <a:off x="4265728" y="-2424011"/>
              <a:ext cx="620544" cy="7260427"/>
            </a:xfrm>
            <a:custGeom>
              <a:avLst/>
              <a:gdLst>
                <a:gd name="connsiteX0" fmla="*/ 620544 w 620544"/>
                <a:gd name="connsiteY0" fmla="*/ 5544614 h 5544614"/>
                <a:gd name="connsiteX1" fmla="*/ 0 w 620544"/>
                <a:gd name="connsiteY1" fmla="*/ 2772307 h 5544614"/>
                <a:gd name="connsiteX2" fmla="*/ 620544 w 620544"/>
                <a:gd name="connsiteY2" fmla="*/ 0 h 5544614"/>
                <a:gd name="connsiteX3" fmla="*/ 310272 w 620544"/>
                <a:gd name="connsiteY3" fmla="*/ 2772307 h 5544614"/>
                <a:gd name="connsiteX4" fmla="*/ 620544 w 620544"/>
                <a:gd name="connsiteY4" fmla="*/ 5544615 h 5544614"/>
                <a:gd name="connsiteX5" fmla="*/ 620544 w 620544"/>
                <a:gd name="connsiteY5" fmla="*/ 5544614 h 5544614"/>
                <a:gd name="connsiteX0" fmla="*/ 627299 w 627299"/>
                <a:gd name="connsiteY0" fmla="*/ 6547735 h 6547736"/>
                <a:gd name="connsiteX1" fmla="*/ 6755 w 627299"/>
                <a:gd name="connsiteY1" fmla="*/ 3775428 h 6547736"/>
                <a:gd name="connsiteX2" fmla="*/ 317147 w 627299"/>
                <a:gd name="connsiteY2" fmla="*/ 124635 h 6547736"/>
                <a:gd name="connsiteX3" fmla="*/ 627299 w 627299"/>
                <a:gd name="connsiteY3" fmla="*/ 1003121 h 6547736"/>
                <a:gd name="connsiteX4" fmla="*/ 317027 w 627299"/>
                <a:gd name="connsiteY4" fmla="*/ 3775428 h 6547736"/>
                <a:gd name="connsiteX5" fmla="*/ 627299 w 627299"/>
                <a:gd name="connsiteY5" fmla="*/ 6547736 h 6547736"/>
                <a:gd name="connsiteX6" fmla="*/ 627299 w 627299"/>
                <a:gd name="connsiteY6" fmla="*/ 6547735 h 6547736"/>
                <a:gd name="connsiteX0" fmla="*/ 620548 w 620548"/>
                <a:gd name="connsiteY0" fmla="*/ 6547735 h 7479728"/>
                <a:gd name="connsiteX1" fmla="*/ 316495 w 620548"/>
                <a:gd name="connsiteY1" fmla="*/ 7384971 h 7479728"/>
                <a:gd name="connsiteX2" fmla="*/ 4 w 620548"/>
                <a:gd name="connsiteY2" fmla="*/ 3775428 h 7479728"/>
                <a:gd name="connsiteX3" fmla="*/ 310396 w 620548"/>
                <a:gd name="connsiteY3" fmla="*/ 124635 h 7479728"/>
                <a:gd name="connsiteX4" fmla="*/ 620548 w 620548"/>
                <a:gd name="connsiteY4" fmla="*/ 1003121 h 7479728"/>
                <a:gd name="connsiteX5" fmla="*/ 310276 w 620548"/>
                <a:gd name="connsiteY5" fmla="*/ 3775428 h 7479728"/>
                <a:gd name="connsiteX6" fmla="*/ 620548 w 620548"/>
                <a:gd name="connsiteY6" fmla="*/ 6547736 h 7479728"/>
                <a:gd name="connsiteX7" fmla="*/ 620548 w 620548"/>
                <a:gd name="connsiteY7" fmla="*/ 6547735 h 7479728"/>
                <a:gd name="connsiteX0" fmla="*/ 624351 w 624351"/>
                <a:gd name="connsiteY0" fmla="*/ 6423114 h 7355107"/>
                <a:gd name="connsiteX1" fmla="*/ 320298 w 624351"/>
                <a:gd name="connsiteY1" fmla="*/ 7260350 h 7355107"/>
                <a:gd name="connsiteX2" fmla="*/ 3807 w 624351"/>
                <a:gd name="connsiteY2" fmla="*/ 3650807 h 7355107"/>
                <a:gd name="connsiteX3" fmla="*/ 545847 w 624351"/>
                <a:gd name="connsiteY3" fmla="*/ 859550 h 7355107"/>
                <a:gd name="connsiteX4" fmla="*/ 314199 w 624351"/>
                <a:gd name="connsiteY4" fmla="*/ 14 h 7355107"/>
                <a:gd name="connsiteX5" fmla="*/ 624351 w 624351"/>
                <a:gd name="connsiteY5" fmla="*/ 878500 h 7355107"/>
                <a:gd name="connsiteX6" fmla="*/ 314079 w 624351"/>
                <a:gd name="connsiteY6" fmla="*/ 3650807 h 7355107"/>
                <a:gd name="connsiteX7" fmla="*/ 624351 w 624351"/>
                <a:gd name="connsiteY7" fmla="*/ 6423115 h 7355107"/>
                <a:gd name="connsiteX8" fmla="*/ 624351 w 624351"/>
                <a:gd name="connsiteY8" fmla="*/ 6423114 h 7355107"/>
                <a:gd name="connsiteX0" fmla="*/ 620544 w 620544"/>
                <a:gd name="connsiteY0" fmla="*/ 6423114 h 7355107"/>
                <a:gd name="connsiteX1" fmla="*/ 316491 w 620544"/>
                <a:gd name="connsiteY1" fmla="*/ 7260350 h 7355107"/>
                <a:gd name="connsiteX2" fmla="*/ 542041 w 620544"/>
                <a:gd name="connsiteY2" fmla="*/ 6419101 h 7355107"/>
                <a:gd name="connsiteX3" fmla="*/ 0 w 620544"/>
                <a:gd name="connsiteY3" fmla="*/ 3650807 h 7355107"/>
                <a:gd name="connsiteX4" fmla="*/ 542040 w 620544"/>
                <a:gd name="connsiteY4" fmla="*/ 859550 h 7355107"/>
                <a:gd name="connsiteX5" fmla="*/ 310392 w 620544"/>
                <a:gd name="connsiteY5" fmla="*/ 14 h 7355107"/>
                <a:gd name="connsiteX6" fmla="*/ 620544 w 620544"/>
                <a:gd name="connsiteY6" fmla="*/ 878500 h 7355107"/>
                <a:gd name="connsiteX7" fmla="*/ 310272 w 620544"/>
                <a:gd name="connsiteY7" fmla="*/ 3650807 h 7355107"/>
                <a:gd name="connsiteX8" fmla="*/ 620544 w 620544"/>
                <a:gd name="connsiteY8" fmla="*/ 6423115 h 7355107"/>
                <a:gd name="connsiteX9" fmla="*/ 620544 w 620544"/>
                <a:gd name="connsiteY9" fmla="*/ 6423114 h 7355107"/>
                <a:gd name="connsiteX0" fmla="*/ 620544 w 620544"/>
                <a:gd name="connsiteY0" fmla="*/ 6423114 h 7260369"/>
                <a:gd name="connsiteX1" fmla="*/ 316491 w 620544"/>
                <a:gd name="connsiteY1" fmla="*/ 7260350 h 7260369"/>
                <a:gd name="connsiteX2" fmla="*/ 542041 w 620544"/>
                <a:gd name="connsiteY2" fmla="*/ 6419101 h 7260369"/>
                <a:gd name="connsiteX3" fmla="*/ 0 w 620544"/>
                <a:gd name="connsiteY3" fmla="*/ 3650807 h 7260369"/>
                <a:gd name="connsiteX4" fmla="*/ 542040 w 620544"/>
                <a:gd name="connsiteY4" fmla="*/ 859550 h 7260369"/>
                <a:gd name="connsiteX5" fmla="*/ 310392 w 620544"/>
                <a:gd name="connsiteY5" fmla="*/ 14 h 7260369"/>
                <a:gd name="connsiteX6" fmla="*/ 620544 w 620544"/>
                <a:gd name="connsiteY6" fmla="*/ 878500 h 7260369"/>
                <a:gd name="connsiteX7" fmla="*/ 310272 w 620544"/>
                <a:gd name="connsiteY7" fmla="*/ 3650807 h 7260369"/>
                <a:gd name="connsiteX8" fmla="*/ 620544 w 620544"/>
                <a:gd name="connsiteY8" fmla="*/ 6423115 h 7260369"/>
                <a:gd name="connsiteX9" fmla="*/ 620544 w 620544"/>
                <a:gd name="connsiteY9" fmla="*/ 6423114 h 7260369"/>
                <a:gd name="connsiteX0" fmla="*/ 620544 w 621918"/>
                <a:gd name="connsiteY0" fmla="*/ 6423114 h 7260361"/>
                <a:gd name="connsiteX1" fmla="*/ 316491 w 621918"/>
                <a:gd name="connsiteY1" fmla="*/ 7260350 h 7260361"/>
                <a:gd name="connsiteX2" fmla="*/ 542041 w 621918"/>
                <a:gd name="connsiteY2" fmla="*/ 6419101 h 7260361"/>
                <a:gd name="connsiteX3" fmla="*/ 0 w 621918"/>
                <a:gd name="connsiteY3" fmla="*/ 3650807 h 7260361"/>
                <a:gd name="connsiteX4" fmla="*/ 542040 w 621918"/>
                <a:gd name="connsiteY4" fmla="*/ 859550 h 7260361"/>
                <a:gd name="connsiteX5" fmla="*/ 310392 w 621918"/>
                <a:gd name="connsiteY5" fmla="*/ 14 h 7260361"/>
                <a:gd name="connsiteX6" fmla="*/ 620544 w 621918"/>
                <a:gd name="connsiteY6" fmla="*/ 878500 h 7260361"/>
                <a:gd name="connsiteX7" fmla="*/ 310272 w 621918"/>
                <a:gd name="connsiteY7" fmla="*/ 3650807 h 7260361"/>
                <a:gd name="connsiteX8" fmla="*/ 620544 w 621918"/>
                <a:gd name="connsiteY8" fmla="*/ 6423115 h 7260361"/>
                <a:gd name="connsiteX9" fmla="*/ 620544 w 621918"/>
                <a:gd name="connsiteY9" fmla="*/ 6423114 h 7260361"/>
                <a:gd name="connsiteX0" fmla="*/ 620544 w 620544"/>
                <a:gd name="connsiteY0" fmla="*/ 6423114 h 7260380"/>
                <a:gd name="connsiteX1" fmla="*/ 316491 w 620544"/>
                <a:gd name="connsiteY1" fmla="*/ 7260350 h 7260380"/>
                <a:gd name="connsiteX2" fmla="*/ 542041 w 620544"/>
                <a:gd name="connsiteY2" fmla="*/ 6419101 h 7260380"/>
                <a:gd name="connsiteX3" fmla="*/ 0 w 620544"/>
                <a:gd name="connsiteY3" fmla="*/ 3650807 h 7260380"/>
                <a:gd name="connsiteX4" fmla="*/ 542040 w 620544"/>
                <a:gd name="connsiteY4" fmla="*/ 859550 h 7260380"/>
                <a:gd name="connsiteX5" fmla="*/ 310392 w 620544"/>
                <a:gd name="connsiteY5" fmla="*/ 14 h 7260380"/>
                <a:gd name="connsiteX6" fmla="*/ 620544 w 620544"/>
                <a:gd name="connsiteY6" fmla="*/ 878500 h 7260380"/>
                <a:gd name="connsiteX7" fmla="*/ 310272 w 620544"/>
                <a:gd name="connsiteY7" fmla="*/ 3650807 h 7260380"/>
                <a:gd name="connsiteX8" fmla="*/ 620544 w 620544"/>
                <a:gd name="connsiteY8" fmla="*/ 6423115 h 7260380"/>
                <a:gd name="connsiteX9" fmla="*/ 620544 w 620544"/>
                <a:gd name="connsiteY9" fmla="*/ 6423114 h 7260380"/>
                <a:gd name="connsiteX0" fmla="*/ 620544 w 620544"/>
                <a:gd name="connsiteY0" fmla="*/ 6423114 h 7260380"/>
                <a:gd name="connsiteX1" fmla="*/ 316491 w 620544"/>
                <a:gd name="connsiteY1" fmla="*/ 7260350 h 7260380"/>
                <a:gd name="connsiteX2" fmla="*/ 542041 w 620544"/>
                <a:gd name="connsiteY2" fmla="*/ 6419101 h 7260380"/>
                <a:gd name="connsiteX3" fmla="*/ 0 w 620544"/>
                <a:gd name="connsiteY3" fmla="*/ 3650807 h 7260380"/>
                <a:gd name="connsiteX4" fmla="*/ 542040 w 620544"/>
                <a:gd name="connsiteY4" fmla="*/ 859550 h 7260380"/>
                <a:gd name="connsiteX5" fmla="*/ 310392 w 620544"/>
                <a:gd name="connsiteY5" fmla="*/ 14 h 7260380"/>
                <a:gd name="connsiteX6" fmla="*/ 620544 w 620544"/>
                <a:gd name="connsiteY6" fmla="*/ 878500 h 7260380"/>
                <a:gd name="connsiteX7" fmla="*/ 310272 w 620544"/>
                <a:gd name="connsiteY7" fmla="*/ 3650807 h 7260380"/>
                <a:gd name="connsiteX8" fmla="*/ 620544 w 620544"/>
                <a:gd name="connsiteY8" fmla="*/ 6423115 h 7260380"/>
                <a:gd name="connsiteX9" fmla="*/ 620544 w 620544"/>
                <a:gd name="connsiteY9" fmla="*/ 6423114 h 7260380"/>
                <a:gd name="connsiteX0" fmla="*/ 620544 w 620544"/>
                <a:gd name="connsiteY0" fmla="*/ 6423114 h 7260380"/>
                <a:gd name="connsiteX1" fmla="*/ 316491 w 620544"/>
                <a:gd name="connsiteY1" fmla="*/ 7260350 h 7260380"/>
                <a:gd name="connsiteX2" fmla="*/ 542041 w 620544"/>
                <a:gd name="connsiteY2" fmla="*/ 6419101 h 7260380"/>
                <a:gd name="connsiteX3" fmla="*/ 0 w 620544"/>
                <a:gd name="connsiteY3" fmla="*/ 3650807 h 7260380"/>
                <a:gd name="connsiteX4" fmla="*/ 542040 w 620544"/>
                <a:gd name="connsiteY4" fmla="*/ 859550 h 7260380"/>
                <a:gd name="connsiteX5" fmla="*/ 310392 w 620544"/>
                <a:gd name="connsiteY5" fmla="*/ 14 h 7260380"/>
                <a:gd name="connsiteX6" fmla="*/ 620544 w 620544"/>
                <a:gd name="connsiteY6" fmla="*/ 878500 h 7260380"/>
                <a:gd name="connsiteX7" fmla="*/ 310272 w 620544"/>
                <a:gd name="connsiteY7" fmla="*/ 3650807 h 7260380"/>
                <a:gd name="connsiteX8" fmla="*/ 620544 w 620544"/>
                <a:gd name="connsiteY8" fmla="*/ 6423115 h 7260380"/>
                <a:gd name="connsiteX9" fmla="*/ 620544 w 620544"/>
                <a:gd name="connsiteY9" fmla="*/ 6423114 h 7260380"/>
                <a:gd name="connsiteX0" fmla="*/ 632736 w 632736"/>
                <a:gd name="connsiteY0" fmla="*/ 6435306 h 7260380"/>
                <a:gd name="connsiteX1" fmla="*/ 316491 w 632736"/>
                <a:gd name="connsiteY1" fmla="*/ 7260350 h 7260380"/>
                <a:gd name="connsiteX2" fmla="*/ 542041 w 632736"/>
                <a:gd name="connsiteY2" fmla="*/ 6419101 h 7260380"/>
                <a:gd name="connsiteX3" fmla="*/ 0 w 632736"/>
                <a:gd name="connsiteY3" fmla="*/ 3650807 h 7260380"/>
                <a:gd name="connsiteX4" fmla="*/ 542040 w 632736"/>
                <a:gd name="connsiteY4" fmla="*/ 859550 h 7260380"/>
                <a:gd name="connsiteX5" fmla="*/ 310392 w 632736"/>
                <a:gd name="connsiteY5" fmla="*/ 14 h 7260380"/>
                <a:gd name="connsiteX6" fmla="*/ 620544 w 632736"/>
                <a:gd name="connsiteY6" fmla="*/ 878500 h 7260380"/>
                <a:gd name="connsiteX7" fmla="*/ 310272 w 632736"/>
                <a:gd name="connsiteY7" fmla="*/ 3650807 h 7260380"/>
                <a:gd name="connsiteX8" fmla="*/ 620544 w 632736"/>
                <a:gd name="connsiteY8" fmla="*/ 6423115 h 7260380"/>
                <a:gd name="connsiteX9" fmla="*/ 632736 w 632736"/>
                <a:gd name="connsiteY9" fmla="*/ 6435306 h 7260380"/>
                <a:gd name="connsiteX0" fmla="*/ 711984 w 711984"/>
                <a:gd name="connsiteY0" fmla="*/ 6477978 h 7260383"/>
                <a:gd name="connsiteX1" fmla="*/ 316491 w 711984"/>
                <a:gd name="connsiteY1" fmla="*/ 7260350 h 7260383"/>
                <a:gd name="connsiteX2" fmla="*/ 542041 w 711984"/>
                <a:gd name="connsiteY2" fmla="*/ 6419101 h 7260383"/>
                <a:gd name="connsiteX3" fmla="*/ 0 w 711984"/>
                <a:gd name="connsiteY3" fmla="*/ 3650807 h 7260383"/>
                <a:gd name="connsiteX4" fmla="*/ 542040 w 711984"/>
                <a:gd name="connsiteY4" fmla="*/ 859550 h 7260383"/>
                <a:gd name="connsiteX5" fmla="*/ 310392 w 711984"/>
                <a:gd name="connsiteY5" fmla="*/ 14 h 7260383"/>
                <a:gd name="connsiteX6" fmla="*/ 620544 w 711984"/>
                <a:gd name="connsiteY6" fmla="*/ 878500 h 7260383"/>
                <a:gd name="connsiteX7" fmla="*/ 310272 w 711984"/>
                <a:gd name="connsiteY7" fmla="*/ 3650807 h 7260383"/>
                <a:gd name="connsiteX8" fmla="*/ 620544 w 711984"/>
                <a:gd name="connsiteY8" fmla="*/ 6423115 h 7260383"/>
                <a:gd name="connsiteX9" fmla="*/ 711984 w 711984"/>
                <a:gd name="connsiteY9" fmla="*/ 6477978 h 7260383"/>
                <a:gd name="connsiteX0" fmla="*/ 620544 w 620544"/>
                <a:gd name="connsiteY0" fmla="*/ 6423115 h 7260350"/>
                <a:gd name="connsiteX1" fmla="*/ 316491 w 620544"/>
                <a:gd name="connsiteY1" fmla="*/ 7260350 h 7260350"/>
                <a:gd name="connsiteX2" fmla="*/ 542041 w 620544"/>
                <a:gd name="connsiteY2" fmla="*/ 6419101 h 7260350"/>
                <a:gd name="connsiteX3" fmla="*/ 0 w 620544"/>
                <a:gd name="connsiteY3" fmla="*/ 3650807 h 7260350"/>
                <a:gd name="connsiteX4" fmla="*/ 542040 w 620544"/>
                <a:gd name="connsiteY4" fmla="*/ 859550 h 7260350"/>
                <a:gd name="connsiteX5" fmla="*/ 310392 w 620544"/>
                <a:gd name="connsiteY5" fmla="*/ 14 h 7260350"/>
                <a:gd name="connsiteX6" fmla="*/ 620544 w 620544"/>
                <a:gd name="connsiteY6" fmla="*/ 878500 h 7260350"/>
                <a:gd name="connsiteX7" fmla="*/ 310272 w 620544"/>
                <a:gd name="connsiteY7" fmla="*/ 3650807 h 7260350"/>
                <a:gd name="connsiteX8" fmla="*/ 620544 w 620544"/>
                <a:gd name="connsiteY8" fmla="*/ 6423115 h 7260350"/>
                <a:gd name="connsiteX0" fmla="*/ 620544 w 620544"/>
                <a:gd name="connsiteY0" fmla="*/ 6423115 h 7260350"/>
                <a:gd name="connsiteX1" fmla="*/ 316491 w 620544"/>
                <a:gd name="connsiteY1" fmla="*/ 7260350 h 7260350"/>
                <a:gd name="connsiteX2" fmla="*/ 542041 w 620544"/>
                <a:gd name="connsiteY2" fmla="*/ 6419101 h 7260350"/>
                <a:gd name="connsiteX3" fmla="*/ 0 w 620544"/>
                <a:gd name="connsiteY3" fmla="*/ 3650807 h 7260350"/>
                <a:gd name="connsiteX4" fmla="*/ 542040 w 620544"/>
                <a:gd name="connsiteY4" fmla="*/ 859550 h 7260350"/>
                <a:gd name="connsiteX5" fmla="*/ 310392 w 620544"/>
                <a:gd name="connsiteY5" fmla="*/ 14 h 7260350"/>
                <a:gd name="connsiteX6" fmla="*/ 620544 w 620544"/>
                <a:gd name="connsiteY6" fmla="*/ 878500 h 7260350"/>
                <a:gd name="connsiteX7" fmla="*/ 310272 w 620544"/>
                <a:gd name="connsiteY7" fmla="*/ 3650807 h 7260350"/>
                <a:gd name="connsiteX8" fmla="*/ 620544 w 620544"/>
                <a:gd name="connsiteY8" fmla="*/ 6423115 h 7260350"/>
                <a:gd name="connsiteX0" fmla="*/ 620544 w 620544"/>
                <a:gd name="connsiteY0" fmla="*/ 6423115 h 7260350"/>
                <a:gd name="connsiteX1" fmla="*/ 316491 w 620544"/>
                <a:gd name="connsiteY1" fmla="*/ 7260350 h 7260350"/>
                <a:gd name="connsiteX2" fmla="*/ 542041 w 620544"/>
                <a:gd name="connsiteY2" fmla="*/ 6419101 h 7260350"/>
                <a:gd name="connsiteX3" fmla="*/ 0 w 620544"/>
                <a:gd name="connsiteY3" fmla="*/ 3650807 h 7260350"/>
                <a:gd name="connsiteX4" fmla="*/ 542040 w 620544"/>
                <a:gd name="connsiteY4" fmla="*/ 859550 h 7260350"/>
                <a:gd name="connsiteX5" fmla="*/ 310392 w 620544"/>
                <a:gd name="connsiteY5" fmla="*/ 14 h 7260350"/>
                <a:gd name="connsiteX6" fmla="*/ 620544 w 620544"/>
                <a:gd name="connsiteY6" fmla="*/ 878500 h 7260350"/>
                <a:gd name="connsiteX7" fmla="*/ 310272 w 620544"/>
                <a:gd name="connsiteY7" fmla="*/ 3650807 h 7260350"/>
                <a:gd name="connsiteX8" fmla="*/ 620544 w 620544"/>
                <a:gd name="connsiteY8" fmla="*/ 6423115 h 7260350"/>
                <a:gd name="connsiteX0" fmla="*/ 620544 w 620544"/>
                <a:gd name="connsiteY0" fmla="*/ 6423115 h 7260350"/>
                <a:gd name="connsiteX1" fmla="*/ 316491 w 620544"/>
                <a:gd name="connsiteY1" fmla="*/ 7260350 h 7260350"/>
                <a:gd name="connsiteX2" fmla="*/ 542041 w 620544"/>
                <a:gd name="connsiteY2" fmla="*/ 6419101 h 7260350"/>
                <a:gd name="connsiteX3" fmla="*/ 0 w 620544"/>
                <a:gd name="connsiteY3" fmla="*/ 3650807 h 7260350"/>
                <a:gd name="connsiteX4" fmla="*/ 542040 w 620544"/>
                <a:gd name="connsiteY4" fmla="*/ 859550 h 7260350"/>
                <a:gd name="connsiteX5" fmla="*/ 310392 w 620544"/>
                <a:gd name="connsiteY5" fmla="*/ 14 h 7260350"/>
                <a:gd name="connsiteX6" fmla="*/ 620544 w 620544"/>
                <a:gd name="connsiteY6" fmla="*/ 878500 h 7260350"/>
                <a:gd name="connsiteX7" fmla="*/ 310272 w 620544"/>
                <a:gd name="connsiteY7" fmla="*/ 3650807 h 7260350"/>
                <a:gd name="connsiteX8" fmla="*/ 620544 w 620544"/>
                <a:gd name="connsiteY8" fmla="*/ 6423115 h 7260350"/>
                <a:gd name="connsiteX0" fmla="*/ 620544 w 620544"/>
                <a:gd name="connsiteY0" fmla="*/ 6423115 h 7260350"/>
                <a:gd name="connsiteX1" fmla="*/ 316491 w 620544"/>
                <a:gd name="connsiteY1" fmla="*/ 7260350 h 7260350"/>
                <a:gd name="connsiteX2" fmla="*/ 542041 w 620544"/>
                <a:gd name="connsiteY2" fmla="*/ 6419101 h 7260350"/>
                <a:gd name="connsiteX3" fmla="*/ 0 w 620544"/>
                <a:gd name="connsiteY3" fmla="*/ 3650807 h 7260350"/>
                <a:gd name="connsiteX4" fmla="*/ 542040 w 620544"/>
                <a:gd name="connsiteY4" fmla="*/ 859550 h 7260350"/>
                <a:gd name="connsiteX5" fmla="*/ 310392 w 620544"/>
                <a:gd name="connsiteY5" fmla="*/ 14 h 7260350"/>
                <a:gd name="connsiteX6" fmla="*/ 620544 w 620544"/>
                <a:gd name="connsiteY6" fmla="*/ 878500 h 7260350"/>
                <a:gd name="connsiteX7" fmla="*/ 310272 w 620544"/>
                <a:gd name="connsiteY7" fmla="*/ 3650807 h 7260350"/>
                <a:gd name="connsiteX8" fmla="*/ 620544 w 620544"/>
                <a:gd name="connsiteY8" fmla="*/ 6423115 h 7260350"/>
                <a:gd name="connsiteX0" fmla="*/ 620544 w 620544"/>
                <a:gd name="connsiteY0" fmla="*/ 6423115 h 7260350"/>
                <a:gd name="connsiteX1" fmla="*/ 316491 w 620544"/>
                <a:gd name="connsiteY1" fmla="*/ 7260350 h 7260350"/>
                <a:gd name="connsiteX2" fmla="*/ 542041 w 620544"/>
                <a:gd name="connsiteY2" fmla="*/ 6419101 h 7260350"/>
                <a:gd name="connsiteX3" fmla="*/ 0 w 620544"/>
                <a:gd name="connsiteY3" fmla="*/ 3650807 h 7260350"/>
                <a:gd name="connsiteX4" fmla="*/ 542040 w 620544"/>
                <a:gd name="connsiteY4" fmla="*/ 859550 h 7260350"/>
                <a:gd name="connsiteX5" fmla="*/ 310392 w 620544"/>
                <a:gd name="connsiteY5" fmla="*/ 14 h 7260350"/>
                <a:gd name="connsiteX6" fmla="*/ 620544 w 620544"/>
                <a:gd name="connsiteY6" fmla="*/ 878500 h 7260350"/>
                <a:gd name="connsiteX7" fmla="*/ 310272 w 620544"/>
                <a:gd name="connsiteY7" fmla="*/ 3650807 h 7260350"/>
                <a:gd name="connsiteX8" fmla="*/ 620544 w 620544"/>
                <a:gd name="connsiteY8" fmla="*/ 6423115 h 7260350"/>
                <a:gd name="connsiteX0" fmla="*/ 620544 w 620544"/>
                <a:gd name="connsiteY0" fmla="*/ 6423115 h 7260352"/>
                <a:gd name="connsiteX1" fmla="*/ 316491 w 620544"/>
                <a:gd name="connsiteY1" fmla="*/ 7260350 h 7260352"/>
                <a:gd name="connsiteX2" fmla="*/ 542041 w 620544"/>
                <a:gd name="connsiteY2" fmla="*/ 6419101 h 7260352"/>
                <a:gd name="connsiteX3" fmla="*/ 0 w 620544"/>
                <a:gd name="connsiteY3" fmla="*/ 3650807 h 7260352"/>
                <a:gd name="connsiteX4" fmla="*/ 542040 w 620544"/>
                <a:gd name="connsiteY4" fmla="*/ 859550 h 7260352"/>
                <a:gd name="connsiteX5" fmla="*/ 310392 w 620544"/>
                <a:gd name="connsiteY5" fmla="*/ 14 h 7260352"/>
                <a:gd name="connsiteX6" fmla="*/ 620544 w 620544"/>
                <a:gd name="connsiteY6" fmla="*/ 878500 h 7260352"/>
                <a:gd name="connsiteX7" fmla="*/ 310272 w 620544"/>
                <a:gd name="connsiteY7" fmla="*/ 3650807 h 7260352"/>
                <a:gd name="connsiteX8" fmla="*/ 620544 w 620544"/>
                <a:gd name="connsiteY8" fmla="*/ 6423115 h 7260352"/>
                <a:gd name="connsiteX0" fmla="*/ 620544 w 620544"/>
                <a:gd name="connsiteY0" fmla="*/ 6423115 h 7260427"/>
                <a:gd name="connsiteX1" fmla="*/ 316491 w 620544"/>
                <a:gd name="connsiteY1" fmla="*/ 7260350 h 7260427"/>
                <a:gd name="connsiteX2" fmla="*/ 542041 w 620544"/>
                <a:gd name="connsiteY2" fmla="*/ 6419101 h 7260427"/>
                <a:gd name="connsiteX3" fmla="*/ 0 w 620544"/>
                <a:gd name="connsiteY3" fmla="*/ 3650807 h 7260427"/>
                <a:gd name="connsiteX4" fmla="*/ 542040 w 620544"/>
                <a:gd name="connsiteY4" fmla="*/ 859550 h 7260427"/>
                <a:gd name="connsiteX5" fmla="*/ 310392 w 620544"/>
                <a:gd name="connsiteY5" fmla="*/ 14 h 7260427"/>
                <a:gd name="connsiteX6" fmla="*/ 620544 w 620544"/>
                <a:gd name="connsiteY6" fmla="*/ 878500 h 7260427"/>
                <a:gd name="connsiteX7" fmla="*/ 310272 w 620544"/>
                <a:gd name="connsiteY7" fmla="*/ 3650807 h 7260427"/>
                <a:gd name="connsiteX8" fmla="*/ 620544 w 620544"/>
                <a:gd name="connsiteY8" fmla="*/ 6423115 h 7260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0544" h="7260427">
                  <a:moveTo>
                    <a:pt x="620544" y="6423115"/>
                  </a:moveTo>
                  <a:cubicBezTo>
                    <a:pt x="616729" y="6738769"/>
                    <a:pt x="350786" y="7267784"/>
                    <a:pt x="316491" y="7260350"/>
                  </a:cubicBezTo>
                  <a:cubicBezTo>
                    <a:pt x="245495" y="7260697"/>
                    <a:pt x="570405" y="6831715"/>
                    <a:pt x="542041" y="6419101"/>
                  </a:cubicBezTo>
                  <a:cubicBezTo>
                    <a:pt x="489293" y="5817511"/>
                    <a:pt x="0" y="4577399"/>
                    <a:pt x="0" y="3650807"/>
                  </a:cubicBezTo>
                  <a:cubicBezTo>
                    <a:pt x="0" y="2724215"/>
                    <a:pt x="490308" y="1468015"/>
                    <a:pt x="542040" y="859550"/>
                  </a:cubicBezTo>
                  <a:cubicBezTo>
                    <a:pt x="593772" y="251085"/>
                    <a:pt x="237364" y="-2128"/>
                    <a:pt x="310392" y="14"/>
                  </a:cubicBezTo>
                  <a:cubicBezTo>
                    <a:pt x="383420" y="2156"/>
                    <a:pt x="617516" y="480347"/>
                    <a:pt x="620544" y="878500"/>
                  </a:cubicBezTo>
                  <a:cubicBezTo>
                    <a:pt x="449607" y="1557337"/>
                    <a:pt x="310272" y="2560052"/>
                    <a:pt x="310272" y="3650807"/>
                  </a:cubicBezTo>
                  <a:cubicBezTo>
                    <a:pt x="310272" y="4741563"/>
                    <a:pt x="461799" y="5762566"/>
                    <a:pt x="620544" y="6423115"/>
                  </a:cubicBezTo>
                  <a:close/>
                </a:path>
              </a:pathLst>
            </a:custGeom>
            <a:gradFill>
              <a:gsLst>
                <a:gs pos="37000">
                  <a:srgbClr val="D7C47C">
                    <a:lumMod val="92000"/>
                    <a:lumOff val="8000"/>
                  </a:srgbClr>
                </a:gs>
                <a:gs pos="100000">
                  <a:srgbClr val="C7AC4C"/>
                </a:gs>
                <a:gs pos="0">
                  <a:schemeClr val="bg1">
                    <a:lumMod val="0"/>
                    <a:lumOff val="100000"/>
                  </a:schemeClr>
                </a:gs>
                <a:gs pos="28000">
                  <a:srgbClr val="E6DCAC">
                    <a:lumMod val="94000"/>
                    <a:lumOff val="6000"/>
                  </a:srgbClr>
                </a:gs>
              </a:gsLst>
              <a:lin ang="5400000" scaled="1"/>
            </a:gra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33" name="円柱 3"/>
            <p:cNvSpPr/>
            <p:nvPr/>
          </p:nvSpPr>
          <p:spPr>
            <a:xfrm>
              <a:off x="2418896" y="3533496"/>
              <a:ext cx="4273025" cy="689939"/>
            </a:xfrm>
            <a:custGeom>
              <a:avLst/>
              <a:gdLst>
                <a:gd name="connsiteX0" fmla="*/ 0 w 2332260"/>
                <a:gd name="connsiteY0" fmla="*/ 187306 h 1065477"/>
                <a:gd name="connsiteX1" fmla="*/ 1166130 w 2332260"/>
                <a:gd name="connsiteY1" fmla="*/ 374612 h 1065477"/>
                <a:gd name="connsiteX2" fmla="*/ 2332260 w 2332260"/>
                <a:gd name="connsiteY2" fmla="*/ 187306 h 1065477"/>
                <a:gd name="connsiteX3" fmla="*/ 2332260 w 2332260"/>
                <a:gd name="connsiteY3" fmla="*/ 878171 h 1065477"/>
                <a:gd name="connsiteX4" fmla="*/ 1166130 w 2332260"/>
                <a:gd name="connsiteY4" fmla="*/ 1065477 h 1065477"/>
                <a:gd name="connsiteX5" fmla="*/ 0 w 2332260"/>
                <a:gd name="connsiteY5" fmla="*/ 878171 h 1065477"/>
                <a:gd name="connsiteX6" fmla="*/ 0 w 2332260"/>
                <a:gd name="connsiteY6" fmla="*/ 187306 h 1065477"/>
                <a:gd name="connsiteX0" fmla="*/ 0 w 2332260"/>
                <a:gd name="connsiteY0" fmla="*/ 187306 h 1065477"/>
                <a:gd name="connsiteX1" fmla="*/ 1166130 w 2332260"/>
                <a:gd name="connsiteY1" fmla="*/ 0 h 1065477"/>
                <a:gd name="connsiteX2" fmla="*/ 2332260 w 2332260"/>
                <a:gd name="connsiteY2" fmla="*/ 187306 h 1065477"/>
                <a:gd name="connsiteX3" fmla="*/ 1166130 w 2332260"/>
                <a:gd name="connsiteY3" fmla="*/ 374612 h 1065477"/>
                <a:gd name="connsiteX4" fmla="*/ 0 w 2332260"/>
                <a:gd name="connsiteY4" fmla="*/ 187306 h 1065477"/>
                <a:gd name="connsiteX0" fmla="*/ 2332260 w 2332260"/>
                <a:gd name="connsiteY0" fmla="*/ 187306 h 1065477"/>
                <a:gd name="connsiteX1" fmla="*/ 1166130 w 2332260"/>
                <a:gd name="connsiteY1" fmla="*/ 374612 h 1065477"/>
                <a:gd name="connsiteX2" fmla="*/ 0 w 2332260"/>
                <a:gd name="connsiteY2" fmla="*/ 187306 h 1065477"/>
                <a:gd name="connsiteX3" fmla="*/ 1166130 w 2332260"/>
                <a:gd name="connsiteY3" fmla="*/ 0 h 1065477"/>
                <a:gd name="connsiteX4" fmla="*/ 2332260 w 2332260"/>
                <a:gd name="connsiteY4" fmla="*/ 187306 h 1065477"/>
                <a:gd name="connsiteX5" fmla="*/ 2332260 w 2332260"/>
                <a:gd name="connsiteY5" fmla="*/ 878171 h 1065477"/>
                <a:gd name="connsiteX6" fmla="*/ 1166130 w 2332260"/>
                <a:gd name="connsiteY6" fmla="*/ 1065477 h 1065477"/>
                <a:gd name="connsiteX7" fmla="*/ 0 w 2332260"/>
                <a:gd name="connsiteY7" fmla="*/ 878171 h 1065477"/>
                <a:gd name="connsiteX8" fmla="*/ 0 w 2332260"/>
                <a:gd name="connsiteY8" fmla="*/ 187306 h 1065477"/>
                <a:gd name="connsiteX0" fmla="*/ 0 w 3198534"/>
                <a:gd name="connsiteY0" fmla="*/ 187306 h 1065529"/>
                <a:gd name="connsiteX1" fmla="*/ 1166130 w 3198534"/>
                <a:gd name="connsiteY1" fmla="*/ 374612 h 1065529"/>
                <a:gd name="connsiteX2" fmla="*/ 2332260 w 3198534"/>
                <a:gd name="connsiteY2" fmla="*/ 187306 h 1065529"/>
                <a:gd name="connsiteX3" fmla="*/ 2332260 w 3198534"/>
                <a:gd name="connsiteY3" fmla="*/ 878171 h 1065529"/>
                <a:gd name="connsiteX4" fmla="*/ 1166130 w 3198534"/>
                <a:gd name="connsiteY4" fmla="*/ 1065477 h 1065529"/>
                <a:gd name="connsiteX5" fmla="*/ 0 w 3198534"/>
                <a:gd name="connsiteY5" fmla="*/ 878171 h 1065529"/>
                <a:gd name="connsiteX6" fmla="*/ 0 w 3198534"/>
                <a:gd name="connsiteY6" fmla="*/ 187306 h 1065529"/>
                <a:gd name="connsiteX0" fmla="*/ 0 w 3198534"/>
                <a:gd name="connsiteY0" fmla="*/ 187306 h 1065529"/>
                <a:gd name="connsiteX1" fmla="*/ 1166130 w 3198534"/>
                <a:gd name="connsiteY1" fmla="*/ 0 h 1065529"/>
                <a:gd name="connsiteX2" fmla="*/ 2332260 w 3198534"/>
                <a:gd name="connsiteY2" fmla="*/ 187306 h 1065529"/>
                <a:gd name="connsiteX3" fmla="*/ 1166130 w 3198534"/>
                <a:gd name="connsiteY3" fmla="*/ 374612 h 1065529"/>
                <a:gd name="connsiteX4" fmla="*/ 0 w 3198534"/>
                <a:gd name="connsiteY4" fmla="*/ 187306 h 1065529"/>
                <a:gd name="connsiteX0" fmla="*/ 2332260 w 3198534"/>
                <a:gd name="connsiteY0" fmla="*/ 187306 h 1065529"/>
                <a:gd name="connsiteX1" fmla="*/ 1166130 w 3198534"/>
                <a:gd name="connsiteY1" fmla="*/ 374612 h 1065529"/>
                <a:gd name="connsiteX2" fmla="*/ 0 w 3198534"/>
                <a:gd name="connsiteY2" fmla="*/ 187306 h 1065529"/>
                <a:gd name="connsiteX3" fmla="*/ 1166130 w 3198534"/>
                <a:gd name="connsiteY3" fmla="*/ 0 h 1065529"/>
                <a:gd name="connsiteX4" fmla="*/ 2332260 w 3198534"/>
                <a:gd name="connsiteY4" fmla="*/ 187306 h 1065529"/>
                <a:gd name="connsiteX5" fmla="*/ 3198534 w 3198534"/>
                <a:gd name="connsiteY5" fmla="*/ 891921 h 1065529"/>
                <a:gd name="connsiteX6" fmla="*/ 1166130 w 3198534"/>
                <a:gd name="connsiteY6" fmla="*/ 1065477 h 1065529"/>
                <a:gd name="connsiteX7" fmla="*/ 0 w 3198534"/>
                <a:gd name="connsiteY7" fmla="*/ 878171 h 1065529"/>
                <a:gd name="connsiteX8" fmla="*/ 0 w 3198534"/>
                <a:gd name="connsiteY8" fmla="*/ 187306 h 1065529"/>
                <a:gd name="connsiteX0" fmla="*/ 859399 w 4057933"/>
                <a:gd name="connsiteY0" fmla="*/ 187306 h 1065490"/>
                <a:gd name="connsiteX1" fmla="*/ 2025529 w 4057933"/>
                <a:gd name="connsiteY1" fmla="*/ 374612 h 1065490"/>
                <a:gd name="connsiteX2" fmla="*/ 3191659 w 4057933"/>
                <a:gd name="connsiteY2" fmla="*/ 187306 h 1065490"/>
                <a:gd name="connsiteX3" fmla="*/ 3191659 w 4057933"/>
                <a:gd name="connsiteY3" fmla="*/ 878171 h 1065490"/>
                <a:gd name="connsiteX4" fmla="*/ 2025529 w 4057933"/>
                <a:gd name="connsiteY4" fmla="*/ 1065477 h 1065490"/>
                <a:gd name="connsiteX5" fmla="*/ 859399 w 4057933"/>
                <a:gd name="connsiteY5" fmla="*/ 878171 h 1065490"/>
                <a:gd name="connsiteX6" fmla="*/ 859399 w 4057933"/>
                <a:gd name="connsiteY6" fmla="*/ 187306 h 1065490"/>
                <a:gd name="connsiteX0" fmla="*/ 859399 w 4057933"/>
                <a:gd name="connsiteY0" fmla="*/ 187306 h 1065490"/>
                <a:gd name="connsiteX1" fmla="*/ 2025529 w 4057933"/>
                <a:gd name="connsiteY1" fmla="*/ 0 h 1065490"/>
                <a:gd name="connsiteX2" fmla="*/ 3191659 w 4057933"/>
                <a:gd name="connsiteY2" fmla="*/ 187306 h 1065490"/>
                <a:gd name="connsiteX3" fmla="*/ 2025529 w 4057933"/>
                <a:gd name="connsiteY3" fmla="*/ 374612 h 1065490"/>
                <a:gd name="connsiteX4" fmla="*/ 859399 w 4057933"/>
                <a:gd name="connsiteY4" fmla="*/ 187306 h 1065490"/>
                <a:gd name="connsiteX0" fmla="*/ 3191659 w 4057933"/>
                <a:gd name="connsiteY0" fmla="*/ 187306 h 1065490"/>
                <a:gd name="connsiteX1" fmla="*/ 2025529 w 4057933"/>
                <a:gd name="connsiteY1" fmla="*/ 374612 h 1065490"/>
                <a:gd name="connsiteX2" fmla="*/ 859399 w 4057933"/>
                <a:gd name="connsiteY2" fmla="*/ 187306 h 1065490"/>
                <a:gd name="connsiteX3" fmla="*/ 2025529 w 4057933"/>
                <a:gd name="connsiteY3" fmla="*/ 0 h 1065490"/>
                <a:gd name="connsiteX4" fmla="*/ 3191659 w 4057933"/>
                <a:gd name="connsiteY4" fmla="*/ 187306 h 1065490"/>
                <a:gd name="connsiteX5" fmla="*/ 4057933 w 4057933"/>
                <a:gd name="connsiteY5" fmla="*/ 891921 h 1065490"/>
                <a:gd name="connsiteX6" fmla="*/ 2025529 w 4057933"/>
                <a:gd name="connsiteY6" fmla="*/ 1065477 h 1065490"/>
                <a:gd name="connsiteX7" fmla="*/ 0 w 4057933"/>
                <a:gd name="connsiteY7" fmla="*/ 885046 h 1065490"/>
                <a:gd name="connsiteX8" fmla="*/ 859399 w 4057933"/>
                <a:gd name="connsiteY8" fmla="*/ 187306 h 1065490"/>
                <a:gd name="connsiteX0" fmla="*/ 859399 w 4057933"/>
                <a:gd name="connsiteY0" fmla="*/ 187306 h 1065490"/>
                <a:gd name="connsiteX1" fmla="*/ 2025529 w 4057933"/>
                <a:gd name="connsiteY1" fmla="*/ 374612 h 1065490"/>
                <a:gd name="connsiteX2" fmla="*/ 3191659 w 4057933"/>
                <a:gd name="connsiteY2" fmla="*/ 187306 h 1065490"/>
                <a:gd name="connsiteX3" fmla="*/ 3191659 w 4057933"/>
                <a:gd name="connsiteY3" fmla="*/ 878171 h 1065490"/>
                <a:gd name="connsiteX4" fmla="*/ 2025529 w 4057933"/>
                <a:gd name="connsiteY4" fmla="*/ 1065477 h 1065490"/>
                <a:gd name="connsiteX5" fmla="*/ 859399 w 4057933"/>
                <a:gd name="connsiteY5" fmla="*/ 878171 h 1065490"/>
                <a:gd name="connsiteX6" fmla="*/ 859399 w 4057933"/>
                <a:gd name="connsiteY6" fmla="*/ 187306 h 1065490"/>
                <a:gd name="connsiteX0" fmla="*/ 859399 w 4057933"/>
                <a:gd name="connsiteY0" fmla="*/ 187306 h 1065490"/>
                <a:gd name="connsiteX1" fmla="*/ 2025529 w 4057933"/>
                <a:gd name="connsiteY1" fmla="*/ 0 h 1065490"/>
                <a:gd name="connsiteX2" fmla="*/ 3191659 w 4057933"/>
                <a:gd name="connsiteY2" fmla="*/ 187306 h 1065490"/>
                <a:gd name="connsiteX3" fmla="*/ 2025529 w 4057933"/>
                <a:gd name="connsiteY3" fmla="*/ 374612 h 1065490"/>
                <a:gd name="connsiteX4" fmla="*/ 859399 w 4057933"/>
                <a:gd name="connsiteY4" fmla="*/ 187306 h 1065490"/>
                <a:gd name="connsiteX0" fmla="*/ 3191659 w 4057933"/>
                <a:gd name="connsiteY0" fmla="*/ 187306 h 1065490"/>
                <a:gd name="connsiteX1" fmla="*/ 2025529 w 4057933"/>
                <a:gd name="connsiteY1" fmla="*/ 374612 h 1065490"/>
                <a:gd name="connsiteX2" fmla="*/ 859399 w 4057933"/>
                <a:gd name="connsiteY2" fmla="*/ 187306 h 1065490"/>
                <a:gd name="connsiteX3" fmla="*/ 2025529 w 4057933"/>
                <a:gd name="connsiteY3" fmla="*/ 0 h 1065490"/>
                <a:gd name="connsiteX4" fmla="*/ 3191659 w 4057933"/>
                <a:gd name="connsiteY4" fmla="*/ 187306 h 1065490"/>
                <a:gd name="connsiteX5" fmla="*/ 4057933 w 4057933"/>
                <a:gd name="connsiteY5" fmla="*/ 891921 h 1065490"/>
                <a:gd name="connsiteX6" fmla="*/ 2025529 w 4057933"/>
                <a:gd name="connsiteY6" fmla="*/ 1065477 h 1065490"/>
                <a:gd name="connsiteX7" fmla="*/ 0 w 4057933"/>
                <a:gd name="connsiteY7" fmla="*/ 885046 h 1065490"/>
                <a:gd name="connsiteX8" fmla="*/ 859399 w 4057933"/>
                <a:gd name="connsiteY8" fmla="*/ 187306 h 1065490"/>
                <a:gd name="connsiteX0" fmla="*/ 859399 w 4057933"/>
                <a:gd name="connsiteY0" fmla="*/ 187306 h 1065490"/>
                <a:gd name="connsiteX1" fmla="*/ 2025529 w 4057933"/>
                <a:gd name="connsiteY1" fmla="*/ 374612 h 1065490"/>
                <a:gd name="connsiteX2" fmla="*/ 3191659 w 4057933"/>
                <a:gd name="connsiteY2" fmla="*/ 187306 h 1065490"/>
                <a:gd name="connsiteX3" fmla="*/ 3191659 w 4057933"/>
                <a:gd name="connsiteY3" fmla="*/ 878171 h 1065490"/>
                <a:gd name="connsiteX4" fmla="*/ 2025529 w 4057933"/>
                <a:gd name="connsiteY4" fmla="*/ 1065477 h 1065490"/>
                <a:gd name="connsiteX5" fmla="*/ 859399 w 4057933"/>
                <a:gd name="connsiteY5" fmla="*/ 878171 h 1065490"/>
                <a:gd name="connsiteX6" fmla="*/ 859399 w 4057933"/>
                <a:gd name="connsiteY6" fmla="*/ 187306 h 1065490"/>
                <a:gd name="connsiteX0" fmla="*/ 859399 w 4057933"/>
                <a:gd name="connsiteY0" fmla="*/ 187306 h 1065490"/>
                <a:gd name="connsiteX1" fmla="*/ 2025529 w 4057933"/>
                <a:gd name="connsiteY1" fmla="*/ 0 h 1065490"/>
                <a:gd name="connsiteX2" fmla="*/ 3191659 w 4057933"/>
                <a:gd name="connsiteY2" fmla="*/ 187306 h 1065490"/>
                <a:gd name="connsiteX3" fmla="*/ 2025529 w 4057933"/>
                <a:gd name="connsiteY3" fmla="*/ 374612 h 1065490"/>
                <a:gd name="connsiteX4" fmla="*/ 859399 w 4057933"/>
                <a:gd name="connsiteY4" fmla="*/ 187306 h 1065490"/>
                <a:gd name="connsiteX0" fmla="*/ 3191659 w 4057933"/>
                <a:gd name="connsiteY0" fmla="*/ 187306 h 1065490"/>
                <a:gd name="connsiteX1" fmla="*/ 2025529 w 4057933"/>
                <a:gd name="connsiteY1" fmla="*/ 374612 h 1065490"/>
                <a:gd name="connsiteX2" fmla="*/ 859399 w 4057933"/>
                <a:gd name="connsiteY2" fmla="*/ 187306 h 1065490"/>
                <a:gd name="connsiteX3" fmla="*/ 2025529 w 4057933"/>
                <a:gd name="connsiteY3" fmla="*/ 0 h 1065490"/>
                <a:gd name="connsiteX4" fmla="*/ 3191659 w 4057933"/>
                <a:gd name="connsiteY4" fmla="*/ 187306 h 1065490"/>
                <a:gd name="connsiteX5" fmla="*/ 4057933 w 4057933"/>
                <a:gd name="connsiteY5" fmla="*/ 891921 h 1065490"/>
                <a:gd name="connsiteX6" fmla="*/ 2025529 w 4057933"/>
                <a:gd name="connsiteY6" fmla="*/ 1065477 h 1065490"/>
                <a:gd name="connsiteX7" fmla="*/ 0 w 4057933"/>
                <a:gd name="connsiteY7" fmla="*/ 885046 h 1065490"/>
                <a:gd name="connsiteX8" fmla="*/ 859399 w 4057933"/>
                <a:gd name="connsiteY8" fmla="*/ 187306 h 1065490"/>
                <a:gd name="connsiteX0" fmla="*/ 859399 w 4057933"/>
                <a:gd name="connsiteY0" fmla="*/ 187306 h 1065490"/>
                <a:gd name="connsiteX1" fmla="*/ 2025529 w 4057933"/>
                <a:gd name="connsiteY1" fmla="*/ 374612 h 1065490"/>
                <a:gd name="connsiteX2" fmla="*/ 3191659 w 4057933"/>
                <a:gd name="connsiteY2" fmla="*/ 187306 h 1065490"/>
                <a:gd name="connsiteX3" fmla="*/ 3191659 w 4057933"/>
                <a:gd name="connsiteY3" fmla="*/ 878171 h 1065490"/>
                <a:gd name="connsiteX4" fmla="*/ 2025529 w 4057933"/>
                <a:gd name="connsiteY4" fmla="*/ 1065477 h 1065490"/>
                <a:gd name="connsiteX5" fmla="*/ 859399 w 4057933"/>
                <a:gd name="connsiteY5" fmla="*/ 878171 h 1065490"/>
                <a:gd name="connsiteX6" fmla="*/ 859399 w 4057933"/>
                <a:gd name="connsiteY6" fmla="*/ 187306 h 1065490"/>
                <a:gd name="connsiteX0" fmla="*/ 859399 w 4057933"/>
                <a:gd name="connsiteY0" fmla="*/ 187306 h 1065490"/>
                <a:gd name="connsiteX1" fmla="*/ 2025529 w 4057933"/>
                <a:gd name="connsiteY1" fmla="*/ 0 h 1065490"/>
                <a:gd name="connsiteX2" fmla="*/ 3191659 w 4057933"/>
                <a:gd name="connsiteY2" fmla="*/ 187306 h 1065490"/>
                <a:gd name="connsiteX3" fmla="*/ 2025529 w 4057933"/>
                <a:gd name="connsiteY3" fmla="*/ 374612 h 1065490"/>
                <a:gd name="connsiteX4" fmla="*/ 859399 w 4057933"/>
                <a:gd name="connsiteY4" fmla="*/ 187306 h 1065490"/>
                <a:gd name="connsiteX0" fmla="*/ 3191659 w 4057933"/>
                <a:gd name="connsiteY0" fmla="*/ 187306 h 1065490"/>
                <a:gd name="connsiteX1" fmla="*/ 2025529 w 4057933"/>
                <a:gd name="connsiteY1" fmla="*/ 374612 h 1065490"/>
                <a:gd name="connsiteX2" fmla="*/ 859399 w 4057933"/>
                <a:gd name="connsiteY2" fmla="*/ 187306 h 1065490"/>
                <a:gd name="connsiteX3" fmla="*/ 2025529 w 4057933"/>
                <a:gd name="connsiteY3" fmla="*/ 0 h 1065490"/>
                <a:gd name="connsiteX4" fmla="*/ 3191659 w 4057933"/>
                <a:gd name="connsiteY4" fmla="*/ 187306 h 1065490"/>
                <a:gd name="connsiteX5" fmla="*/ 4057933 w 4057933"/>
                <a:gd name="connsiteY5" fmla="*/ 891921 h 1065490"/>
                <a:gd name="connsiteX6" fmla="*/ 2025529 w 4057933"/>
                <a:gd name="connsiteY6" fmla="*/ 1065477 h 1065490"/>
                <a:gd name="connsiteX7" fmla="*/ 0 w 4057933"/>
                <a:gd name="connsiteY7" fmla="*/ 885046 h 1065490"/>
                <a:gd name="connsiteX8" fmla="*/ 859399 w 4057933"/>
                <a:gd name="connsiteY8" fmla="*/ 187306 h 1065490"/>
                <a:gd name="connsiteX0" fmla="*/ 859399 w 4057933"/>
                <a:gd name="connsiteY0" fmla="*/ 187306 h 1065529"/>
                <a:gd name="connsiteX1" fmla="*/ 2025529 w 4057933"/>
                <a:gd name="connsiteY1" fmla="*/ 374612 h 1065529"/>
                <a:gd name="connsiteX2" fmla="*/ 3191659 w 4057933"/>
                <a:gd name="connsiteY2" fmla="*/ 187306 h 1065529"/>
                <a:gd name="connsiteX3" fmla="*/ 3191659 w 4057933"/>
                <a:gd name="connsiteY3" fmla="*/ 878171 h 1065529"/>
                <a:gd name="connsiteX4" fmla="*/ 2025529 w 4057933"/>
                <a:gd name="connsiteY4" fmla="*/ 1065477 h 1065529"/>
                <a:gd name="connsiteX5" fmla="*/ 859399 w 4057933"/>
                <a:gd name="connsiteY5" fmla="*/ 878171 h 1065529"/>
                <a:gd name="connsiteX6" fmla="*/ 859399 w 4057933"/>
                <a:gd name="connsiteY6" fmla="*/ 187306 h 1065529"/>
                <a:gd name="connsiteX0" fmla="*/ 859399 w 4057933"/>
                <a:gd name="connsiteY0" fmla="*/ 187306 h 1065529"/>
                <a:gd name="connsiteX1" fmla="*/ 2025529 w 4057933"/>
                <a:gd name="connsiteY1" fmla="*/ 0 h 1065529"/>
                <a:gd name="connsiteX2" fmla="*/ 3191659 w 4057933"/>
                <a:gd name="connsiteY2" fmla="*/ 187306 h 1065529"/>
                <a:gd name="connsiteX3" fmla="*/ 2025529 w 4057933"/>
                <a:gd name="connsiteY3" fmla="*/ 374612 h 1065529"/>
                <a:gd name="connsiteX4" fmla="*/ 859399 w 4057933"/>
                <a:gd name="connsiteY4" fmla="*/ 187306 h 1065529"/>
                <a:gd name="connsiteX0" fmla="*/ 3191659 w 4057933"/>
                <a:gd name="connsiteY0" fmla="*/ 187306 h 1065529"/>
                <a:gd name="connsiteX1" fmla="*/ 2025529 w 4057933"/>
                <a:gd name="connsiteY1" fmla="*/ 374612 h 1065529"/>
                <a:gd name="connsiteX2" fmla="*/ 859399 w 4057933"/>
                <a:gd name="connsiteY2" fmla="*/ 187306 h 1065529"/>
                <a:gd name="connsiteX3" fmla="*/ 2025529 w 4057933"/>
                <a:gd name="connsiteY3" fmla="*/ 0 h 1065529"/>
                <a:gd name="connsiteX4" fmla="*/ 3191659 w 4057933"/>
                <a:gd name="connsiteY4" fmla="*/ 187306 h 1065529"/>
                <a:gd name="connsiteX5" fmla="*/ 4057933 w 4057933"/>
                <a:gd name="connsiteY5" fmla="*/ 891921 h 1065529"/>
                <a:gd name="connsiteX6" fmla="*/ 2025529 w 4057933"/>
                <a:gd name="connsiteY6" fmla="*/ 1065477 h 1065529"/>
                <a:gd name="connsiteX7" fmla="*/ 0 w 4057933"/>
                <a:gd name="connsiteY7" fmla="*/ 885046 h 1065529"/>
                <a:gd name="connsiteX8" fmla="*/ 859399 w 4057933"/>
                <a:gd name="connsiteY8" fmla="*/ 187306 h 1065529"/>
                <a:gd name="connsiteX0" fmla="*/ 859399 w 4057958"/>
                <a:gd name="connsiteY0" fmla="*/ 187306 h 1065608"/>
                <a:gd name="connsiteX1" fmla="*/ 2025529 w 4057958"/>
                <a:gd name="connsiteY1" fmla="*/ 374612 h 1065608"/>
                <a:gd name="connsiteX2" fmla="*/ 3191659 w 4057958"/>
                <a:gd name="connsiteY2" fmla="*/ 187306 h 1065608"/>
                <a:gd name="connsiteX3" fmla="*/ 3191659 w 4057958"/>
                <a:gd name="connsiteY3" fmla="*/ 878171 h 1065608"/>
                <a:gd name="connsiteX4" fmla="*/ 2025529 w 4057958"/>
                <a:gd name="connsiteY4" fmla="*/ 1065477 h 1065608"/>
                <a:gd name="connsiteX5" fmla="*/ 859399 w 4057958"/>
                <a:gd name="connsiteY5" fmla="*/ 878171 h 1065608"/>
                <a:gd name="connsiteX6" fmla="*/ 859399 w 4057958"/>
                <a:gd name="connsiteY6" fmla="*/ 187306 h 1065608"/>
                <a:gd name="connsiteX0" fmla="*/ 859399 w 4057958"/>
                <a:gd name="connsiteY0" fmla="*/ 187306 h 1065608"/>
                <a:gd name="connsiteX1" fmla="*/ 2025529 w 4057958"/>
                <a:gd name="connsiteY1" fmla="*/ 0 h 1065608"/>
                <a:gd name="connsiteX2" fmla="*/ 3191659 w 4057958"/>
                <a:gd name="connsiteY2" fmla="*/ 187306 h 1065608"/>
                <a:gd name="connsiteX3" fmla="*/ 2025529 w 4057958"/>
                <a:gd name="connsiteY3" fmla="*/ 374612 h 1065608"/>
                <a:gd name="connsiteX4" fmla="*/ 859399 w 4057958"/>
                <a:gd name="connsiteY4" fmla="*/ 187306 h 1065608"/>
                <a:gd name="connsiteX0" fmla="*/ 3191659 w 4057958"/>
                <a:gd name="connsiteY0" fmla="*/ 187306 h 1065608"/>
                <a:gd name="connsiteX1" fmla="*/ 2025529 w 4057958"/>
                <a:gd name="connsiteY1" fmla="*/ 374612 h 1065608"/>
                <a:gd name="connsiteX2" fmla="*/ 859399 w 4057958"/>
                <a:gd name="connsiteY2" fmla="*/ 187306 h 1065608"/>
                <a:gd name="connsiteX3" fmla="*/ 2025529 w 4057958"/>
                <a:gd name="connsiteY3" fmla="*/ 0 h 1065608"/>
                <a:gd name="connsiteX4" fmla="*/ 3191659 w 4057958"/>
                <a:gd name="connsiteY4" fmla="*/ 187306 h 1065608"/>
                <a:gd name="connsiteX5" fmla="*/ 4057933 w 4057958"/>
                <a:gd name="connsiteY5" fmla="*/ 891921 h 1065608"/>
                <a:gd name="connsiteX6" fmla="*/ 2025529 w 4057958"/>
                <a:gd name="connsiteY6" fmla="*/ 1065477 h 1065608"/>
                <a:gd name="connsiteX7" fmla="*/ 0 w 4057958"/>
                <a:gd name="connsiteY7" fmla="*/ 885046 h 1065608"/>
                <a:gd name="connsiteX8" fmla="*/ 859399 w 4057958"/>
                <a:gd name="connsiteY8" fmla="*/ 187306 h 1065608"/>
                <a:gd name="connsiteX0" fmla="*/ 859399 w 4057958"/>
                <a:gd name="connsiteY0" fmla="*/ 187306 h 1065608"/>
                <a:gd name="connsiteX1" fmla="*/ 2025529 w 4057958"/>
                <a:gd name="connsiteY1" fmla="*/ 374612 h 1065608"/>
                <a:gd name="connsiteX2" fmla="*/ 3191659 w 4057958"/>
                <a:gd name="connsiteY2" fmla="*/ 187306 h 1065608"/>
                <a:gd name="connsiteX3" fmla="*/ 3191659 w 4057958"/>
                <a:gd name="connsiteY3" fmla="*/ 878171 h 1065608"/>
                <a:gd name="connsiteX4" fmla="*/ 2025529 w 4057958"/>
                <a:gd name="connsiteY4" fmla="*/ 1065477 h 1065608"/>
                <a:gd name="connsiteX5" fmla="*/ 859399 w 4057958"/>
                <a:gd name="connsiteY5" fmla="*/ 878171 h 1065608"/>
                <a:gd name="connsiteX6" fmla="*/ 859399 w 4057958"/>
                <a:gd name="connsiteY6" fmla="*/ 187306 h 1065608"/>
                <a:gd name="connsiteX0" fmla="*/ 859399 w 4057958"/>
                <a:gd name="connsiteY0" fmla="*/ 187306 h 1065608"/>
                <a:gd name="connsiteX1" fmla="*/ 2025529 w 4057958"/>
                <a:gd name="connsiteY1" fmla="*/ 0 h 1065608"/>
                <a:gd name="connsiteX2" fmla="*/ 3191659 w 4057958"/>
                <a:gd name="connsiteY2" fmla="*/ 187306 h 1065608"/>
                <a:gd name="connsiteX3" fmla="*/ 2025529 w 4057958"/>
                <a:gd name="connsiteY3" fmla="*/ 374612 h 1065608"/>
                <a:gd name="connsiteX4" fmla="*/ 859399 w 4057958"/>
                <a:gd name="connsiteY4" fmla="*/ 187306 h 1065608"/>
                <a:gd name="connsiteX0" fmla="*/ 3191659 w 4057958"/>
                <a:gd name="connsiteY0" fmla="*/ 187306 h 1065608"/>
                <a:gd name="connsiteX1" fmla="*/ 2025529 w 4057958"/>
                <a:gd name="connsiteY1" fmla="*/ 374612 h 1065608"/>
                <a:gd name="connsiteX2" fmla="*/ 859399 w 4057958"/>
                <a:gd name="connsiteY2" fmla="*/ 187306 h 1065608"/>
                <a:gd name="connsiteX3" fmla="*/ 2025529 w 4057958"/>
                <a:gd name="connsiteY3" fmla="*/ 0 h 1065608"/>
                <a:gd name="connsiteX4" fmla="*/ 3191659 w 4057958"/>
                <a:gd name="connsiteY4" fmla="*/ 187306 h 1065608"/>
                <a:gd name="connsiteX5" fmla="*/ 4057933 w 4057958"/>
                <a:gd name="connsiteY5" fmla="*/ 891921 h 1065608"/>
                <a:gd name="connsiteX6" fmla="*/ 2025529 w 4057958"/>
                <a:gd name="connsiteY6" fmla="*/ 1065477 h 1065608"/>
                <a:gd name="connsiteX7" fmla="*/ 0 w 4057958"/>
                <a:gd name="connsiteY7" fmla="*/ 885046 h 1065608"/>
                <a:gd name="connsiteX8" fmla="*/ 728771 w 4057958"/>
                <a:gd name="connsiteY8" fmla="*/ 173555 h 1065608"/>
                <a:gd name="connsiteX0" fmla="*/ 859399 w 4057958"/>
                <a:gd name="connsiteY0" fmla="*/ 187306 h 1065608"/>
                <a:gd name="connsiteX1" fmla="*/ 2025529 w 4057958"/>
                <a:gd name="connsiteY1" fmla="*/ 374612 h 1065608"/>
                <a:gd name="connsiteX2" fmla="*/ 3191659 w 4057958"/>
                <a:gd name="connsiteY2" fmla="*/ 187306 h 1065608"/>
                <a:gd name="connsiteX3" fmla="*/ 3191659 w 4057958"/>
                <a:gd name="connsiteY3" fmla="*/ 878171 h 1065608"/>
                <a:gd name="connsiteX4" fmla="*/ 2025529 w 4057958"/>
                <a:gd name="connsiteY4" fmla="*/ 1065477 h 1065608"/>
                <a:gd name="connsiteX5" fmla="*/ 859399 w 4057958"/>
                <a:gd name="connsiteY5" fmla="*/ 878171 h 1065608"/>
                <a:gd name="connsiteX6" fmla="*/ 859399 w 4057958"/>
                <a:gd name="connsiteY6" fmla="*/ 187306 h 1065608"/>
                <a:gd name="connsiteX0" fmla="*/ 859399 w 4057958"/>
                <a:gd name="connsiteY0" fmla="*/ 187306 h 1065608"/>
                <a:gd name="connsiteX1" fmla="*/ 2025529 w 4057958"/>
                <a:gd name="connsiteY1" fmla="*/ 0 h 1065608"/>
                <a:gd name="connsiteX2" fmla="*/ 3191659 w 4057958"/>
                <a:gd name="connsiteY2" fmla="*/ 187306 h 1065608"/>
                <a:gd name="connsiteX3" fmla="*/ 2025529 w 4057958"/>
                <a:gd name="connsiteY3" fmla="*/ 374612 h 1065608"/>
                <a:gd name="connsiteX4" fmla="*/ 859399 w 4057958"/>
                <a:gd name="connsiteY4" fmla="*/ 187306 h 1065608"/>
                <a:gd name="connsiteX0" fmla="*/ 3191659 w 4057958"/>
                <a:gd name="connsiteY0" fmla="*/ 187306 h 1065608"/>
                <a:gd name="connsiteX1" fmla="*/ 2025529 w 4057958"/>
                <a:gd name="connsiteY1" fmla="*/ 374612 h 1065608"/>
                <a:gd name="connsiteX2" fmla="*/ 859399 w 4057958"/>
                <a:gd name="connsiteY2" fmla="*/ 187306 h 1065608"/>
                <a:gd name="connsiteX3" fmla="*/ 2025529 w 4057958"/>
                <a:gd name="connsiteY3" fmla="*/ 0 h 1065608"/>
                <a:gd name="connsiteX4" fmla="*/ 3191659 w 4057958"/>
                <a:gd name="connsiteY4" fmla="*/ 187306 h 1065608"/>
                <a:gd name="connsiteX5" fmla="*/ 4057933 w 4057958"/>
                <a:gd name="connsiteY5" fmla="*/ 891921 h 1065608"/>
                <a:gd name="connsiteX6" fmla="*/ 2025529 w 4057958"/>
                <a:gd name="connsiteY6" fmla="*/ 1065477 h 1065608"/>
                <a:gd name="connsiteX7" fmla="*/ 0 w 4057958"/>
                <a:gd name="connsiteY7" fmla="*/ 885046 h 1065608"/>
                <a:gd name="connsiteX8" fmla="*/ 728771 w 4057958"/>
                <a:gd name="connsiteY8" fmla="*/ 173555 h 1065608"/>
                <a:gd name="connsiteX0" fmla="*/ 859399 w 4057958"/>
                <a:gd name="connsiteY0" fmla="*/ 187306 h 1065608"/>
                <a:gd name="connsiteX1" fmla="*/ 2025529 w 4057958"/>
                <a:gd name="connsiteY1" fmla="*/ 374612 h 1065608"/>
                <a:gd name="connsiteX2" fmla="*/ 3191659 w 4057958"/>
                <a:gd name="connsiteY2" fmla="*/ 187306 h 1065608"/>
                <a:gd name="connsiteX3" fmla="*/ 3191659 w 4057958"/>
                <a:gd name="connsiteY3" fmla="*/ 878171 h 1065608"/>
                <a:gd name="connsiteX4" fmla="*/ 2025529 w 4057958"/>
                <a:gd name="connsiteY4" fmla="*/ 1065477 h 1065608"/>
                <a:gd name="connsiteX5" fmla="*/ 859399 w 4057958"/>
                <a:gd name="connsiteY5" fmla="*/ 878171 h 1065608"/>
                <a:gd name="connsiteX6" fmla="*/ 859399 w 4057958"/>
                <a:gd name="connsiteY6" fmla="*/ 187306 h 1065608"/>
                <a:gd name="connsiteX0" fmla="*/ 859399 w 4057958"/>
                <a:gd name="connsiteY0" fmla="*/ 187306 h 1065608"/>
                <a:gd name="connsiteX1" fmla="*/ 2025529 w 4057958"/>
                <a:gd name="connsiteY1" fmla="*/ 0 h 1065608"/>
                <a:gd name="connsiteX2" fmla="*/ 3191659 w 4057958"/>
                <a:gd name="connsiteY2" fmla="*/ 187306 h 1065608"/>
                <a:gd name="connsiteX3" fmla="*/ 2025529 w 4057958"/>
                <a:gd name="connsiteY3" fmla="*/ 374612 h 1065608"/>
                <a:gd name="connsiteX4" fmla="*/ 859399 w 4057958"/>
                <a:gd name="connsiteY4" fmla="*/ 187306 h 1065608"/>
                <a:gd name="connsiteX0" fmla="*/ 3191659 w 4057958"/>
                <a:gd name="connsiteY0" fmla="*/ 187306 h 1065608"/>
                <a:gd name="connsiteX1" fmla="*/ 2025529 w 4057958"/>
                <a:gd name="connsiteY1" fmla="*/ 374612 h 1065608"/>
                <a:gd name="connsiteX2" fmla="*/ 859399 w 4057958"/>
                <a:gd name="connsiteY2" fmla="*/ 187306 h 1065608"/>
                <a:gd name="connsiteX3" fmla="*/ 2025529 w 4057958"/>
                <a:gd name="connsiteY3" fmla="*/ 0 h 1065608"/>
                <a:gd name="connsiteX4" fmla="*/ 3191659 w 4057958"/>
                <a:gd name="connsiteY4" fmla="*/ 187306 h 1065608"/>
                <a:gd name="connsiteX5" fmla="*/ 4057933 w 4057958"/>
                <a:gd name="connsiteY5" fmla="*/ 891921 h 1065608"/>
                <a:gd name="connsiteX6" fmla="*/ 2025529 w 4057958"/>
                <a:gd name="connsiteY6" fmla="*/ 1065477 h 1065608"/>
                <a:gd name="connsiteX7" fmla="*/ 0 w 4057958"/>
                <a:gd name="connsiteY7" fmla="*/ 885046 h 1065608"/>
                <a:gd name="connsiteX8" fmla="*/ 873150 w 4057958"/>
                <a:gd name="connsiteY8" fmla="*/ 173555 h 1065608"/>
                <a:gd name="connsiteX0" fmla="*/ 859399 w 4057958"/>
                <a:gd name="connsiteY0" fmla="*/ 187306 h 1065608"/>
                <a:gd name="connsiteX1" fmla="*/ 2025529 w 4057958"/>
                <a:gd name="connsiteY1" fmla="*/ 374612 h 1065608"/>
                <a:gd name="connsiteX2" fmla="*/ 3191659 w 4057958"/>
                <a:gd name="connsiteY2" fmla="*/ 187306 h 1065608"/>
                <a:gd name="connsiteX3" fmla="*/ 3191659 w 4057958"/>
                <a:gd name="connsiteY3" fmla="*/ 878171 h 1065608"/>
                <a:gd name="connsiteX4" fmla="*/ 2025529 w 4057958"/>
                <a:gd name="connsiteY4" fmla="*/ 1065477 h 1065608"/>
                <a:gd name="connsiteX5" fmla="*/ 859399 w 4057958"/>
                <a:gd name="connsiteY5" fmla="*/ 878171 h 1065608"/>
                <a:gd name="connsiteX6" fmla="*/ 859399 w 4057958"/>
                <a:gd name="connsiteY6" fmla="*/ 187306 h 1065608"/>
                <a:gd name="connsiteX0" fmla="*/ 859399 w 4057958"/>
                <a:gd name="connsiteY0" fmla="*/ 187306 h 1065608"/>
                <a:gd name="connsiteX1" fmla="*/ 2025529 w 4057958"/>
                <a:gd name="connsiteY1" fmla="*/ 0 h 1065608"/>
                <a:gd name="connsiteX2" fmla="*/ 3191659 w 4057958"/>
                <a:gd name="connsiteY2" fmla="*/ 187306 h 1065608"/>
                <a:gd name="connsiteX3" fmla="*/ 2025529 w 4057958"/>
                <a:gd name="connsiteY3" fmla="*/ 374612 h 1065608"/>
                <a:gd name="connsiteX4" fmla="*/ 859399 w 4057958"/>
                <a:gd name="connsiteY4" fmla="*/ 187306 h 1065608"/>
                <a:gd name="connsiteX0" fmla="*/ 3191659 w 4057958"/>
                <a:gd name="connsiteY0" fmla="*/ 187306 h 1065608"/>
                <a:gd name="connsiteX1" fmla="*/ 2025529 w 4057958"/>
                <a:gd name="connsiteY1" fmla="*/ 374612 h 1065608"/>
                <a:gd name="connsiteX2" fmla="*/ 859399 w 4057958"/>
                <a:gd name="connsiteY2" fmla="*/ 187306 h 1065608"/>
                <a:gd name="connsiteX3" fmla="*/ 2025529 w 4057958"/>
                <a:gd name="connsiteY3" fmla="*/ 0 h 1065608"/>
                <a:gd name="connsiteX4" fmla="*/ 3191659 w 4057958"/>
                <a:gd name="connsiteY4" fmla="*/ 187306 h 1065608"/>
                <a:gd name="connsiteX5" fmla="*/ 4057933 w 4057958"/>
                <a:gd name="connsiteY5" fmla="*/ 891921 h 1065608"/>
                <a:gd name="connsiteX6" fmla="*/ 2025529 w 4057958"/>
                <a:gd name="connsiteY6" fmla="*/ 1065477 h 1065608"/>
                <a:gd name="connsiteX7" fmla="*/ 0 w 4057958"/>
                <a:gd name="connsiteY7" fmla="*/ 885046 h 1065608"/>
                <a:gd name="connsiteX8" fmla="*/ 852524 w 4057958"/>
                <a:gd name="connsiteY8" fmla="*/ 166680 h 1065608"/>
                <a:gd name="connsiteX0" fmla="*/ 859399 w 4057958"/>
                <a:gd name="connsiteY0" fmla="*/ 187306 h 1065608"/>
                <a:gd name="connsiteX1" fmla="*/ 2025529 w 4057958"/>
                <a:gd name="connsiteY1" fmla="*/ 374612 h 1065608"/>
                <a:gd name="connsiteX2" fmla="*/ 3191659 w 4057958"/>
                <a:gd name="connsiteY2" fmla="*/ 187306 h 1065608"/>
                <a:gd name="connsiteX3" fmla="*/ 3191659 w 4057958"/>
                <a:gd name="connsiteY3" fmla="*/ 878171 h 1065608"/>
                <a:gd name="connsiteX4" fmla="*/ 2025529 w 4057958"/>
                <a:gd name="connsiteY4" fmla="*/ 1065477 h 1065608"/>
                <a:gd name="connsiteX5" fmla="*/ 859399 w 4057958"/>
                <a:gd name="connsiteY5" fmla="*/ 878171 h 1065608"/>
                <a:gd name="connsiteX6" fmla="*/ 859399 w 4057958"/>
                <a:gd name="connsiteY6" fmla="*/ 187306 h 1065608"/>
                <a:gd name="connsiteX0" fmla="*/ 859399 w 4057958"/>
                <a:gd name="connsiteY0" fmla="*/ 187306 h 1065608"/>
                <a:gd name="connsiteX1" fmla="*/ 2025529 w 4057958"/>
                <a:gd name="connsiteY1" fmla="*/ 0 h 1065608"/>
                <a:gd name="connsiteX2" fmla="*/ 3191659 w 4057958"/>
                <a:gd name="connsiteY2" fmla="*/ 187306 h 1065608"/>
                <a:gd name="connsiteX3" fmla="*/ 2025529 w 4057958"/>
                <a:gd name="connsiteY3" fmla="*/ 374612 h 1065608"/>
                <a:gd name="connsiteX4" fmla="*/ 859399 w 4057958"/>
                <a:gd name="connsiteY4" fmla="*/ 187306 h 1065608"/>
                <a:gd name="connsiteX0" fmla="*/ 3191659 w 4057958"/>
                <a:gd name="connsiteY0" fmla="*/ 187306 h 1065608"/>
                <a:gd name="connsiteX1" fmla="*/ 2025529 w 4057958"/>
                <a:gd name="connsiteY1" fmla="*/ 374612 h 1065608"/>
                <a:gd name="connsiteX2" fmla="*/ 859399 w 4057958"/>
                <a:gd name="connsiteY2" fmla="*/ 187306 h 1065608"/>
                <a:gd name="connsiteX3" fmla="*/ 2025529 w 4057958"/>
                <a:gd name="connsiteY3" fmla="*/ 0 h 1065608"/>
                <a:gd name="connsiteX4" fmla="*/ 3191659 w 4057958"/>
                <a:gd name="connsiteY4" fmla="*/ 187306 h 1065608"/>
                <a:gd name="connsiteX5" fmla="*/ 4057933 w 4057958"/>
                <a:gd name="connsiteY5" fmla="*/ 891921 h 1065608"/>
                <a:gd name="connsiteX6" fmla="*/ 2025529 w 4057958"/>
                <a:gd name="connsiteY6" fmla="*/ 1065477 h 1065608"/>
                <a:gd name="connsiteX7" fmla="*/ 0 w 4057958"/>
                <a:gd name="connsiteY7" fmla="*/ 885046 h 1065608"/>
                <a:gd name="connsiteX8" fmla="*/ 852524 w 4057958"/>
                <a:gd name="connsiteY8" fmla="*/ 166680 h 1065608"/>
                <a:gd name="connsiteX0" fmla="*/ 859399 w 4064808"/>
                <a:gd name="connsiteY0" fmla="*/ 187306 h 1065608"/>
                <a:gd name="connsiteX1" fmla="*/ 2025529 w 4064808"/>
                <a:gd name="connsiteY1" fmla="*/ 374612 h 1065608"/>
                <a:gd name="connsiteX2" fmla="*/ 3191659 w 4064808"/>
                <a:gd name="connsiteY2" fmla="*/ 187306 h 1065608"/>
                <a:gd name="connsiteX3" fmla="*/ 4064808 w 4064808"/>
                <a:gd name="connsiteY3" fmla="*/ 898797 h 1065608"/>
                <a:gd name="connsiteX4" fmla="*/ 2025529 w 4064808"/>
                <a:gd name="connsiteY4" fmla="*/ 1065477 h 1065608"/>
                <a:gd name="connsiteX5" fmla="*/ 859399 w 4064808"/>
                <a:gd name="connsiteY5" fmla="*/ 878171 h 1065608"/>
                <a:gd name="connsiteX6" fmla="*/ 859399 w 4064808"/>
                <a:gd name="connsiteY6" fmla="*/ 187306 h 1065608"/>
                <a:gd name="connsiteX0" fmla="*/ 859399 w 4064808"/>
                <a:gd name="connsiteY0" fmla="*/ 187306 h 1065608"/>
                <a:gd name="connsiteX1" fmla="*/ 2025529 w 4064808"/>
                <a:gd name="connsiteY1" fmla="*/ 0 h 1065608"/>
                <a:gd name="connsiteX2" fmla="*/ 3191659 w 4064808"/>
                <a:gd name="connsiteY2" fmla="*/ 187306 h 1065608"/>
                <a:gd name="connsiteX3" fmla="*/ 2025529 w 4064808"/>
                <a:gd name="connsiteY3" fmla="*/ 374612 h 1065608"/>
                <a:gd name="connsiteX4" fmla="*/ 859399 w 4064808"/>
                <a:gd name="connsiteY4" fmla="*/ 187306 h 1065608"/>
                <a:gd name="connsiteX0" fmla="*/ 3191659 w 4064808"/>
                <a:gd name="connsiteY0" fmla="*/ 187306 h 1065608"/>
                <a:gd name="connsiteX1" fmla="*/ 2025529 w 4064808"/>
                <a:gd name="connsiteY1" fmla="*/ 374612 h 1065608"/>
                <a:gd name="connsiteX2" fmla="*/ 859399 w 4064808"/>
                <a:gd name="connsiteY2" fmla="*/ 187306 h 1065608"/>
                <a:gd name="connsiteX3" fmla="*/ 2025529 w 4064808"/>
                <a:gd name="connsiteY3" fmla="*/ 0 h 1065608"/>
                <a:gd name="connsiteX4" fmla="*/ 3191659 w 4064808"/>
                <a:gd name="connsiteY4" fmla="*/ 187306 h 1065608"/>
                <a:gd name="connsiteX5" fmla="*/ 4057933 w 4064808"/>
                <a:gd name="connsiteY5" fmla="*/ 891921 h 1065608"/>
                <a:gd name="connsiteX6" fmla="*/ 2025529 w 4064808"/>
                <a:gd name="connsiteY6" fmla="*/ 1065477 h 1065608"/>
                <a:gd name="connsiteX7" fmla="*/ 0 w 4064808"/>
                <a:gd name="connsiteY7" fmla="*/ 885046 h 1065608"/>
                <a:gd name="connsiteX8" fmla="*/ 852524 w 4064808"/>
                <a:gd name="connsiteY8" fmla="*/ 166680 h 1065608"/>
                <a:gd name="connsiteX0" fmla="*/ 859399 w 4064808"/>
                <a:gd name="connsiteY0" fmla="*/ 187306 h 1065608"/>
                <a:gd name="connsiteX1" fmla="*/ 2025529 w 4064808"/>
                <a:gd name="connsiteY1" fmla="*/ 374612 h 1065608"/>
                <a:gd name="connsiteX2" fmla="*/ 3191659 w 4064808"/>
                <a:gd name="connsiteY2" fmla="*/ 187306 h 1065608"/>
                <a:gd name="connsiteX3" fmla="*/ 4064808 w 4064808"/>
                <a:gd name="connsiteY3" fmla="*/ 898797 h 1065608"/>
                <a:gd name="connsiteX4" fmla="*/ 2025529 w 4064808"/>
                <a:gd name="connsiteY4" fmla="*/ 1065477 h 1065608"/>
                <a:gd name="connsiteX5" fmla="*/ 859399 w 4064808"/>
                <a:gd name="connsiteY5" fmla="*/ 878171 h 1065608"/>
                <a:gd name="connsiteX6" fmla="*/ 859399 w 4064808"/>
                <a:gd name="connsiteY6" fmla="*/ 187306 h 1065608"/>
                <a:gd name="connsiteX0" fmla="*/ 859399 w 4064808"/>
                <a:gd name="connsiteY0" fmla="*/ 187306 h 1065608"/>
                <a:gd name="connsiteX1" fmla="*/ 2025529 w 4064808"/>
                <a:gd name="connsiteY1" fmla="*/ 0 h 1065608"/>
                <a:gd name="connsiteX2" fmla="*/ 3191659 w 4064808"/>
                <a:gd name="connsiteY2" fmla="*/ 187306 h 1065608"/>
                <a:gd name="connsiteX3" fmla="*/ 2025529 w 4064808"/>
                <a:gd name="connsiteY3" fmla="*/ 374612 h 1065608"/>
                <a:gd name="connsiteX4" fmla="*/ 859399 w 4064808"/>
                <a:gd name="connsiteY4" fmla="*/ 187306 h 1065608"/>
                <a:gd name="connsiteX0" fmla="*/ 3191659 w 4064808"/>
                <a:gd name="connsiteY0" fmla="*/ 187306 h 1065608"/>
                <a:gd name="connsiteX1" fmla="*/ 2025529 w 4064808"/>
                <a:gd name="connsiteY1" fmla="*/ 374612 h 1065608"/>
                <a:gd name="connsiteX2" fmla="*/ 859399 w 4064808"/>
                <a:gd name="connsiteY2" fmla="*/ 187306 h 1065608"/>
                <a:gd name="connsiteX3" fmla="*/ 2025529 w 4064808"/>
                <a:gd name="connsiteY3" fmla="*/ 0 h 1065608"/>
                <a:gd name="connsiteX4" fmla="*/ 3191659 w 4064808"/>
                <a:gd name="connsiteY4" fmla="*/ 187306 h 1065608"/>
                <a:gd name="connsiteX5" fmla="*/ 4057933 w 4064808"/>
                <a:gd name="connsiteY5" fmla="*/ 891921 h 1065608"/>
                <a:gd name="connsiteX6" fmla="*/ 2025529 w 4064808"/>
                <a:gd name="connsiteY6" fmla="*/ 1065477 h 1065608"/>
                <a:gd name="connsiteX7" fmla="*/ 0 w 4064808"/>
                <a:gd name="connsiteY7" fmla="*/ 885046 h 1065608"/>
                <a:gd name="connsiteX8" fmla="*/ 852524 w 4064808"/>
                <a:gd name="connsiteY8" fmla="*/ 166680 h 1065608"/>
                <a:gd name="connsiteX0" fmla="*/ 859399 w 4064808"/>
                <a:gd name="connsiteY0" fmla="*/ 187306 h 1065608"/>
                <a:gd name="connsiteX1" fmla="*/ 2025529 w 4064808"/>
                <a:gd name="connsiteY1" fmla="*/ 374612 h 1065608"/>
                <a:gd name="connsiteX2" fmla="*/ 3191659 w 4064808"/>
                <a:gd name="connsiteY2" fmla="*/ 187306 h 1065608"/>
                <a:gd name="connsiteX3" fmla="*/ 4064808 w 4064808"/>
                <a:gd name="connsiteY3" fmla="*/ 898797 h 1065608"/>
                <a:gd name="connsiteX4" fmla="*/ 2025529 w 4064808"/>
                <a:gd name="connsiteY4" fmla="*/ 1065477 h 1065608"/>
                <a:gd name="connsiteX5" fmla="*/ 20626 w 4064808"/>
                <a:gd name="connsiteY5" fmla="*/ 905672 h 1065608"/>
                <a:gd name="connsiteX6" fmla="*/ 859399 w 4064808"/>
                <a:gd name="connsiteY6" fmla="*/ 187306 h 1065608"/>
                <a:gd name="connsiteX0" fmla="*/ 859399 w 4064808"/>
                <a:gd name="connsiteY0" fmla="*/ 187306 h 1065608"/>
                <a:gd name="connsiteX1" fmla="*/ 2025529 w 4064808"/>
                <a:gd name="connsiteY1" fmla="*/ 0 h 1065608"/>
                <a:gd name="connsiteX2" fmla="*/ 3191659 w 4064808"/>
                <a:gd name="connsiteY2" fmla="*/ 187306 h 1065608"/>
                <a:gd name="connsiteX3" fmla="*/ 2025529 w 4064808"/>
                <a:gd name="connsiteY3" fmla="*/ 374612 h 1065608"/>
                <a:gd name="connsiteX4" fmla="*/ 859399 w 4064808"/>
                <a:gd name="connsiteY4" fmla="*/ 187306 h 1065608"/>
                <a:gd name="connsiteX0" fmla="*/ 3191659 w 4064808"/>
                <a:gd name="connsiteY0" fmla="*/ 187306 h 1065608"/>
                <a:gd name="connsiteX1" fmla="*/ 2025529 w 4064808"/>
                <a:gd name="connsiteY1" fmla="*/ 374612 h 1065608"/>
                <a:gd name="connsiteX2" fmla="*/ 859399 w 4064808"/>
                <a:gd name="connsiteY2" fmla="*/ 187306 h 1065608"/>
                <a:gd name="connsiteX3" fmla="*/ 2025529 w 4064808"/>
                <a:gd name="connsiteY3" fmla="*/ 0 h 1065608"/>
                <a:gd name="connsiteX4" fmla="*/ 3191659 w 4064808"/>
                <a:gd name="connsiteY4" fmla="*/ 187306 h 1065608"/>
                <a:gd name="connsiteX5" fmla="*/ 4057933 w 4064808"/>
                <a:gd name="connsiteY5" fmla="*/ 891921 h 1065608"/>
                <a:gd name="connsiteX6" fmla="*/ 2025529 w 4064808"/>
                <a:gd name="connsiteY6" fmla="*/ 1065477 h 1065608"/>
                <a:gd name="connsiteX7" fmla="*/ 0 w 4064808"/>
                <a:gd name="connsiteY7" fmla="*/ 885046 h 1065608"/>
                <a:gd name="connsiteX8" fmla="*/ 852524 w 4064808"/>
                <a:gd name="connsiteY8" fmla="*/ 166680 h 1065608"/>
                <a:gd name="connsiteX0" fmla="*/ 859399 w 4064808"/>
                <a:gd name="connsiteY0" fmla="*/ 187306 h 1065608"/>
                <a:gd name="connsiteX1" fmla="*/ 2025529 w 4064808"/>
                <a:gd name="connsiteY1" fmla="*/ 374612 h 1065608"/>
                <a:gd name="connsiteX2" fmla="*/ 3191659 w 4064808"/>
                <a:gd name="connsiteY2" fmla="*/ 187306 h 1065608"/>
                <a:gd name="connsiteX3" fmla="*/ 4064808 w 4064808"/>
                <a:gd name="connsiteY3" fmla="*/ 898797 h 1065608"/>
                <a:gd name="connsiteX4" fmla="*/ 2025529 w 4064808"/>
                <a:gd name="connsiteY4" fmla="*/ 1065477 h 1065608"/>
                <a:gd name="connsiteX5" fmla="*/ 20626 w 4064808"/>
                <a:gd name="connsiteY5" fmla="*/ 905672 h 1065608"/>
                <a:gd name="connsiteX6" fmla="*/ 859399 w 4064808"/>
                <a:gd name="connsiteY6" fmla="*/ 187306 h 1065608"/>
                <a:gd name="connsiteX0" fmla="*/ 859399 w 4064808"/>
                <a:gd name="connsiteY0" fmla="*/ 187306 h 1065608"/>
                <a:gd name="connsiteX1" fmla="*/ 2025529 w 4064808"/>
                <a:gd name="connsiteY1" fmla="*/ 0 h 1065608"/>
                <a:gd name="connsiteX2" fmla="*/ 3191659 w 4064808"/>
                <a:gd name="connsiteY2" fmla="*/ 187306 h 1065608"/>
                <a:gd name="connsiteX3" fmla="*/ 2025529 w 4064808"/>
                <a:gd name="connsiteY3" fmla="*/ 374612 h 1065608"/>
                <a:gd name="connsiteX4" fmla="*/ 859399 w 4064808"/>
                <a:gd name="connsiteY4" fmla="*/ 187306 h 1065608"/>
                <a:gd name="connsiteX0" fmla="*/ 3191659 w 4064808"/>
                <a:gd name="connsiteY0" fmla="*/ 187306 h 1065608"/>
                <a:gd name="connsiteX1" fmla="*/ 2025529 w 4064808"/>
                <a:gd name="connsiteY1" fmla="*/ 374612 h 1065608"/>
                <a:gd name="connsiteX2" fmla="*/ 859399 w 4064808"/>
                <a:gd name="connsiteY2" fmla="*/ 187306 h 1065608"/>
                <a:gd name="connsiteX3" fmla="*/ 2025529 w 4064808"/>
                <a:gd name="connsiteY3" fmla="*/ 0 h 1065608"/>
                <a:gd name="connsiteX4" fmla="*/ 3191659 w 4064808"/>
                <a:gd name="connsiteY4" fmla="*/ 187306 h 1065608"/>
                <a:gd name="connsiteX5" fmla="*/ 4057933 w 4064808"/>
                <a:gd name="connsiteY5" fmla="*/ 891921 h 1065608"/>
                <a:gd name="connsiteX6" fmla="*/ 2025529 w 4064808"/>
                <a:gd name="connsiteY6" fmla="*/ 1065477 h 1065608"/>
                <a:gd name="connsiteX7" fmla="*/ 0 w 4064808"/>
                <a:gd name="connsiteY7" fmla="*/ 885046 h 1065608"/>
                <a:gd name="connsiteX8" fmla="*/ 852524 w 4064808"/>
                <a:gd name="connsiteY8" fmla="*/ 166680 h 1065608"/>
                <a:gd name="connsiteX0" fmla="*/ 859399 w 4064808"/>
                <a:gd name="connsiteY0" fmla="*/ 187306 h 1065983"/>
                <a:gd name="connsiteX1" fmla="*/ 2025529 w 4064808"/>
                <a:gd name="connsiteY1" fmla="*/ 374612 h 1065983"/>
                <a:gd name="connsiteX2" fmla="*/ 3191659 w 4064808"/>
                <a:gd name="connsiteY2" fmla="*/ 187306 h 1065983"/>
                <a:gd name="connsiteX3" fmla="*/ 4064808 w 4064808"/>
                <a:gd name="connsiteY3" fmla="*/ 898797 h 1065983"/>
                <a:gd name="connsiteX4" fmla="*/ 2025529 w 4064808"/>
                <a:gd name="connsiteY4" fmla="*/ 1065477 h 1065983"/>
                <a:gd name="connsiteX5" fmla="*/ 20626 w 4064808"/>
                <a:gd name="connsiteY5" fmla="*/ 905672 h 1065983"/>
                <a:gd name="connsiteX6" fmla="*/ 859399 w 4064808"/>
                <a:gd name="connsiteY6" fmla="*/ 187306 h 1065983"/>
                <a:gd name="connsiteX0" fmla="*/ 859399 w 4064808"/>
                <a:gd name="connsiteY0" fmla="*/ 187306 h 1065983"/>
                <a:gd name="connsiteX1" fmla="*/ 2025529 w 4064808"/>
                <a:gd name="connsiteY1" fmla="*/ 0 h 1065983"/>
                <a:gd name="connsiteX2" fmla="*/ 3191659 w 4064808"/>
                <a:gd name="connsiteY2" fmla="*/ 187306 h 1065983"/>
                <a:gd name="connsiteX3" fmla="*/ 2025529 w 4064808"/>
                <a:gd name="connsiteY3" fmla="*/ 374612 h 1065983"/>
                <a:gd name="connsiteX4" fmla="*/ 859399 w 4064808"/>
                <a:gd name="connsiteY4" fmla="*/ 187306 h 1065983"/>
                <a:gd name="connsiteX0" fmla="*/ 3191659 w 4064808"/>
                <a:gd name="connsiteY0" fmla="*/ 187306 h 1065983"/>
                <a:gd name="connsiteX1" fmla="*/ 2025529 w 4064808"/>
                <a:gd name="connsiteY1" fmla="*/ 374612 h 1065983"/>
                <a:gd name="connsiteX2" fmla="*/ 859399 w 4064808"/>
                <a:gd name="connsiteY2" fmla="*/ 187306 h 1065983"/>
                <a:gd name="connsiteX3" fmla="*/ 2025529 w 4064808"/>
                <a:gd name="connsiteY3" fmla="*/ 0 h 1065983"/>
                <a:gd name="connsiteX4" fmla="*/ 3191659 w 4064808"/>
                <a:gd name="connsiteY4" fmla="*/ 187306 h 1065983"/>
                <a:gd name="connsiteX5" fmla="*/ 4057933 w 4064808"/>
                <a:gd name="connsiteY5" fmla="*/ 891921 h 1065983"/>
                <a:gd name="connsiteX6" fmla="*/ 2025529 w 4064808"/>
                <a:gd name="connsiteY6" fmla="*/ 1065477 h 1065983"/>
                <a:gd name="connsiteX7" fmla="*/ 0 w 4064808"/>
                <a:gd name="connsiteY7" fmla="*/ 885046 h 1065983"/>
                <a:gd name="connsiteX8" fmla="*/ 852524 w 4064808"/>
                <a:gd name="connsiteY8" fmla="*/ 166680 h 1065983"/>
                <a:gd name="connsiteX0" fmla="*/ 859399 w 4064808"/>
                <a:gd name="connsiteY0" fmla="*/ 187306 h 1065983"/>
                <a:gd name="connsiteX1" fmla="*/ 2025529 w 4064808"/>
                <a:gd name="connsiteY1" fmla="*/ 374612 h 1065983"/>
                <a:gd name="connsiteX2" fmla="*/ 3191659 w 4064808"/>
                <a:gd name="connsiteY2" fmla="*/ 187306 h 1065983"/>
                <a:gd name="connsiteX3" fmla="*/ 4064808 w 4064808"/>
                <a:gd name="connsiteY3" fmla="*/ 898797 h 1065983"/>
                <a:gd name="connsiteX4" fmla="*/ 2025529 w 4064808"/>
                <a:gd name="connsiteY4" fmla="*/ 1065477 h 1065983"/>
                <a:gd name="connsiteX5" fmla="*/ 20626 w 4064808"/>
                <a:gd name="connsiteY5" fmla="*/ 905672 h 1065983"/>
                <a:gd name="connsiteX6" fmla="*/ 859399 w 4064808"/>
                <a:gd name="connsiteY6" fmla="*/ 187306 h 1065983"/>
                <a:gd name="connsiteX0" fmla="*/ 859399 w 4064808"/>
                <a:gd name="connsiteY0" fmla="*/ 187306 h 1065983"/>
                <a:gd name="connsiteX1" fmla="*/ 2025529 w 4064808"/>
                <a:gd name="connsiteY1" fmla="*/ 0 h 1065983"/>
                <a:gd name="connsiteX2" fmla="*/ 3191659 w 4064808"/>
                <a:gd name="connsiteY2" fmla="*/ 187306 h 1065983"/>
                <a:gd name="connsiteX3" fmla="*/ 2025529 w 4064808"/>
                <a:gd name="connsiteY3" fmla="*/ 374612 h 1065983"/>
                <a:gd name="connsiteX4" fmla="*/ 859399 w 4064808"/>
                <a:gd name="connsiteY4" fmla="*/ 187306 h 1065983"/>
                <a:gd name="connsiteX0" fmla="*/ 3191659 w 4064808"/>
                <a:gd name="connsiteY0" fmla="*/ 187306 h 1065983"/>
                <a:gd name="connsiteX1" fmla="*/ 2025529 w 4064808"/>
                <a:gd name="connsiteY1" fmla="*/ 374612 h 1065983"/>
                <a:gd name="connsiteX2" fmla="*/ 859399 w 4064808"/>
                <a:gd name="connsiteY2" fmla="*/ 187306 h 1065983"/>
                <a:gd name="connsiteX3" fmla="*/ 2025529 w 4064808"/>
                <a:gd name="connsiteY3" fmla="*/ 0 h 1065983"/>
                <a:gd name="connsiteX4" fmla="*/ 3191659 w 4064808"/>
                <a:gd name="connsiteY4" fmla="*/ 187306 h 1065983"/>
                <a:gd name="connsiteX5" fmla="*/ 4057933 w 4064808"/>
                <a:gd name="connsiteY5" fmla="*/ 891921 h 1065983"/>
                <a:gd name="connsiteX6" fmla="*/ 2025529 w 4064808"/>
                <a:gd name="connsiteY6" fmla="*/ 1065477 h 1065983"/>
                <a:gd name="connsiteX7" fmla="*/ 0 w 4064808"/>
                <a:gd name="connsiteY7" fmla="*/ 885046 h 1065983"/>
                <a:gd name="connsiteX8" fmla="*/ 852524 w 4064808"/>
                <a:gd name="connsiteY8" fmla="*/ 166680 h 1065983"/>
                <a:gd name="connsiteX0" fmla="*/ 859399 w 4064808"/>
                <a:gd name="connsiteY0" fmla="*/ 187306 h 1065983"/>
                <a:gd name="connsiteX1" fmla="*/ 2025529 w 4064808"/>
                <a:gd name="connsiteY1" fmla="*/ 374612 h 1065983"/>
                <a:gd name="connsiteX2" fmla="*/ 3191659 w 4064808"/>
                <a:gd name="connsiteY2" fmla="*/ 187306 h 1065983"/>
                <a:gd name="connsiteX3" fmla="*/ 4064808 w 4064808"/>
                <a:gd name="connsiteY3" fmla="*/ 898797 h 1065983"/>
                <a:gd name="connsiteX4" fmla="*/ 2025529 w 4064808"/>
                <a:gd name="connsiteY4" fmla="*/ 1065477 h 1065983"/>
                <a:gd name="connsiteX5" fmla="*/ 20626 w 4064808"/>
                <a:gd name="connsiteY5" fmla="*/ 905672 h 1065983"/>
                <a:gd name="connsiteX6" fmla="*/ 859399 w 4064808"/>
                <a:gd name="connsiteY6" fmla="*/ 187306 h 1065983"/>
                <a:gd name="connsiteX0" fmla="*/ 859399 w 4064808"/>
                <a:gd name="connsiteY0" fmla="*/ 187306 h 1065983"/>
                <a:gd name="connsiteX1" fmla="*/ 2025529 w 4064808"/>
                <a:gd name="connsiteY1" fmla="*/ 0 h 1065983"/>
                <a:gd name="connsiteX2" fmla="*/ 3191659 w 4064808"/>
                <a:gd name="connsiteY2" fmla="*/ 187306 h 1065983"/>
                <a:gd name="connsiteX3" fmla="*/ 2025529 w 4064808"/>
                <a:gd name="connsiteY3" fmla="*/ 374612 h 1065983"/>
                <a:gd name="connsiteX4" fmla="*/ 859399 w 4064808"/>
                <a:gd name="connsiteY4" fmla="*/ 187306 h 1065983"/>
                <a:gd name="connsiteX0" fmla="*/ 3191659 w 4064808"/>
                <a:gd name="connsiteY0" fmla="*/ 187306 h 1065983"/>
                <a:gd name="connsiteX1" fmla="*/ 2025529 w 4064808"/>
                <a:gd name="connsiteY1" fmla="*/ 374612 h 1065983"/>
                <a:gd name="connsiteX2" fmla="*/ 859399 w 4064808"/>
                <a:gd name="connsiteY2" fmla="*/ 187306 h 1065983"/>
                <a:gd name="connsiteX3" fmla="*/ 2025529 w 4064808"/>
                <a:gd name="connsiteY3" fmla="*/ 0 h 1065983"/>
                <a:gd name="connsiteX4" fmla="*/ 3191659 w 4064808"/>
                <a:gd name="connsiteY4" fmla="*/ 187306 h 1065983"/>
                <a:gd name="connsiteX5" fmla="*/ 4057933 w 4064808"/>
                <a:gd name="connsiteY5" fmla="*/ 891921 h 1065983"/>
                <a:gd name="connsiteX6" fmla="*/ 2025529 w 4064808"/>
                <a:gd name="connsiteY6" fmla="*/ 1065477 h 1065983"/>
                <a:gd name="connsiteX7" fmla="*/ 0 w 4064808"/>
                <a:gd name="connsiteY7" fmla="*/ 885046 h 1065983"/>
                <a:gd name="connsiteX8" fmla="*/ 852524 w 4064808"/>
                <a:gd name="connsiteY8" fmla="*/ 166680 h 1065983"/>
                <a:gd name="connsiteX0" fmla="*/ 859399 w 4064808"/>
                <a:gd name="connsiteY0" fmla="*/ 187306 h 1065983"/>
                <a:gd name="connsiteX1" fmla="*/ 2025529 w 4064808"/>
                <a:gd name="connsiteY1" fmla="*/ 374612 h 1065983"/>
                <a:gd name="connsiteX2" fmla="*/ 3191659 w 4064808"/>
                <a:gd name="connsiteY2" fmla="*/ 187306 h 1065983"/>
                <a:gd name="connsiteX3" fmla="*/ 4064808 w 4064808"/>
                <a:gd name="connsiteY3" fmla="*/ 898797 h 1065983"/>
                <a:gd name="connsiteX4" fmla="*/ 2025529 w 4064808"/>
                <a:gd name="connsiteY4" fmla="*/ 1065477 h 1065983"/>
                <a:gd name="connsiteX5" fmla="*/ 20626 w 4064808"/>
                <a:gd name="connsiteY5" fmla="*/ 905672 h 1065983"/>
                <a:gd name="connsiteX6" fmla="*/ 859399 w 4064808"/>
                <a:gd name="connsiteY6" fmla="*/ 187306 h 1065983"/>
                <a:gd name="connsiteX0" fmla="*/ 859399 w 4064808"/>
                <a:gd name="connsiteY0" fmla="*/ 187306 h 1065983"/>
                <a:gd name="connsiteX1" fmla="*/ 2025529 w 4064808"/>
                <a:gd name="connsiteY1" fmla="*/ 0 h 1065983"/>
                <a:gd name="connsiteX2" fmla="*/ 3191659 w 4064808"/>
                <a:gd name="connsiteY2" fmla="*/ 187306 h 1065983"/>
                <a:gd name="connsiteX3" fmla="*/ 2025529 w 4064808"/>
                <a:gd name="connsiteY3" fmla="*/ 374612 h 1065983"/>
                <a:gd name="connsiteX4" fmla="*/ 859399 w 4064808"/>
                <a:gd name="connsiteY4" fmla="*/ 187306 h 1065983"/>
                <a:gd name="connsiteX0" fmla="*/ 3191659 w 4064808"/>
                <a:gd name="connsiteY0" fmla="*/ 187306 h 1065983"/>
                <a:gd name="connsiteX1" fmla="*/ 2025529 w 4064808"/>
                <a:gd name="connsiteY1" fmla="*/ 374612 h 1065983"/>
                <a:gd name="connsiteX2" fmla="*/ 859399 w 4064808"/>
                <a:gd name="connsiteY2" fmla="*/ 187306 h 1065983"/>
                <a:gd name="connsiteX3" fmla="*/ 2025529 w 4064808"/>
                <a:gd name="connsiteY3" fmla="*/ 0 h 1065983"/>
                <a:gd name="connsiteX4" fmla="*/ 3191659 w 4064808"/>
                <a:gd name="connsiteY4" fmla="*/ 187306 h 1065983"/>
                <a:gd name="connsiteX5" fmla="*/ 4057933 w 4064808"/>
                <a:gd name="connsiteY5" fmla="*/ 891921 h 1065983"/>
                <a:gd name="connsiteX6" fmla="*/ 2025529 w 4064808"/>
                <a:gd name="connsiteY6" fmla="*/ 1065477 h 1065983"/>
                <a:gd name="connsiteX7" fmla="*/ 0 w 4064808"/>
                <a:gd name="connsiteY7" fmla="*/ 885046 h 1065983"/>
                <a:gd name="connsiteX8" fmla="*/ 852524 w 4064808"/>
                <a:gd name="connsiteY8" fmla="*/ 166680 h 1065983"/>
                <a:gd name="connsiteX0" fmla="*/ 859399 w 4064808"/>
                <a:gd name="connsiteY0" fmla="*/ 187306 h 1065983"/>
                <a:gd name="connsiteX1" fmla="*/ 2025529 w 4064808"/>
                <a:gd name="connsiteY1" fmla="*/ 374612 h 1065983"/>
                <a:gd name="connsiteX2" fmla="*/ 3191659 w 4064808"/>
                <a:gd name="connsiteY2" fmla="*/ 187306 h 1065983"/>
                <a:gd name="connsiteX3" fmla="*/ 4064808 w 4064808"/>
                <a:gd name="connsiteY3" fmla="*/ 898797 h 1065983"/>
                <a:gd name="connsiteX4" fmla="*/ 2025529 w 4064808"/>
                <a:gd name="connsiteY4" fmla="*/ 1065477 h 1065983"/>
                <a:gd name="connsiteX5" fmla="*/ 20626 w 4064808"/>
                <a:gd name="connsiteY5" fmla="*/ 905672 h 1065983"/>
                <a:gd name="connsiteX6" fmla="*/ 859399 w 4064808"/>
                <a:gd name="connsiteY6" fmla="*/ 187306 h 1065983"/>
                <a:gd name="connsiteX0" fmla="*/ 859399 w 4064808"/>
                <a:gd name="connsiteY0" fmla="*/ 187306 h 1065983"/>
                <a:gd name="connsiteX1" fmla="*/ 2025529 w 4064808"/>
                <a:gd name="connsiteY1" fmla="*/ 0 h 1065983"/>
                <a:gd name="connsiteX2" fmla="*/ 3191659 w 4064808"/>
                <a:gd name="connsiteY2" fmla="*/ 187306 h 1065983"/>
                <a:gd name="connsiteX3" fmla="*/ 2025529 w 4064808"/>
                <a:gd name="connsiteY3" fmla="*/ 374612 h 1065983"/>
                <a:gd name="connsiteX4" fmla="*/ 859399 w 4064808"/>
                <a:gd name="connsiteY4" fmla="*/ 187306 h 1065983"/>
                <a:gd name="connsiteX0" fmla="*/ 3191659 w 4064808"/>
                <a:gd name="connsiteY0" fmla="*/ 187306 h 1065983"/>
                <a:gd name="connsiteX1" fmla="*/ 2025529 w 4064808"/>
                <a:gd name="connsiteY1" fmla="*/ 374612 h 1065983"/>
                <a:gd name="connsiteX2" fmla="*/ 859399 w 4064808"/>
                <a:gd name="connsiteY2" fmla="*/ 187306 h 1065983"/>
                <a:gd name="connsiteX3" fmla="*/ 2025529 w 4064808"/>
                <a:gd name="connsiteY3" fmla="*/ 0 h 1065983"/>
                <a:gd name="connsiteX4" fmla="*/ 3191659 w 4064808"/>
                <a:gd name="connsiteY4" fmla="*/ 187306 h 1065983"/>
                <a:gd name="connsiteX5" fmla="*/ 4057933 w 4064808"/>
                <a:gd name="connsiteY5" fmla="*/ 891921 h 1065983"/>
                <a:gd name="connsiteX6" fmla="*/ 2025529 w 4064808"/>
                <a:gd name="connsiteY6" fmla="*/ 1065477 h 1065983"/>
                <a:gd name="connsiteX7" fmla="*/ 0 w 4064808"/>
                <a:gd name="connsiteY7" fmla="*/ 885046 h 1065983"/>
                <a:gd name="connsiteX8" fmla="*/ 852524 w 4064808"/>
                <a:gd name="connsiteY8" fmla="*/ 166680 h 1065983"/>
                <a:gd name="connsiteX0" fmla="*/ 859399 w 4277939"/>
                <a:gd name="connsiteY0" fmla="*/ 187306 h 1110216"/>
                <a:gd name="connsiteX1" fmla="*/ 2025529 w 4277939"/>
                <a:gd name="connsiteY1" fmla="*/ 374612 h 1110216"/>
                <a:gd name="connsiteX2" fmla="*/ 3191659 w 4277939"/>
                <a:gd name="connsiteY2" fmla="*/ 187306 h 1110216"/>
                <a:gd name="connsiteX3" fmla="*/ 4277939 w 4277939"/>
                <a:gd name="connsiteY3" fmla="*/ 1063802 h 1110216"/>
                <a:gd name="connsiteX4" fmla="*/ 2025529 w 4277939"/>
                <a:gd name="connsiteY4" fmla="*/ 1065477 h 1110216"/>
                <a:gd name="connsiteX5" fmla="*/ 20626 w 4277939"/>
                <a:gd name="connsiteY5" fmla="*/ 905672 h 1110216"/>
                <a:gd name="connsiteX6" fmla="*/ 859399 w 4277939"/>
                <a:gd name="connsiteY6" fmla="*/ 187306 h 1110216"/>
                <a:gd name="connsiteX0" fmla="*/ 859399 w 4277939"/>
                <a:gd name="connsiteY0" fmla="*/ 187306 h 1110216"/>
                <a:gd name="connsiteX1" fmla="*/ 2025529 w 4277939"/>
                <a:gd name="connsiteY1" fmla="*/ 0 h 1110216"/>
                <a:gd name="connsiteX2" fmla="*/ 3191659 w 4277939"/>
                <a:gd name="connsiteY2" fmla="*/ 187306 h 1110216"/>
                <a:gd name="connsiteX3" fmla="*/ 2025529 w 4277939"/>
                <a:gd name="connsiteY3" fmla="*/ 374612 h 1110216"/>
                <a:gd name="connsiteX4" fmla="*/ 859399 w 4277939"/>
                <a:gd name="connsiteY4" fmla="*/ 187306 h 1110216"/>
                <a:gd name="connsiteX0" fmla="*/ 3191659 w 4277939"/>
                <a:gd name="connsiteY0" fmla="*/ 187306 h 1110216"/>
                <a:gd name="connsiteX1" fmla="*/ 2025529 w 4277939"/>
                <a:gd name="connsiteY1" fmla="*/ 374612 h 1110216"/>
                <a:gd name="connsiteX2" fmla="*/ 859399 w 4277939"/>
                <a:gd name="connsiteY2" fmla="*/ 187306 h 1110216"/>
                <a:gd name="connsiteX3" fmla="*/ 2025529 w 4277939"/>
                <a:gd name="connsiteY3" fmla="*/ 0 h 1110216"/>
                <a:gd name="connsiteX4" fmla="*/ 3191659 w 4277939"/>
                <a:gd name="connsiteY4" fmla="*/ 187306 h 1110216"/>
                <a:gd name="connsiteX5" fmla="*/ 4057933 w 4277939"/>
                <a:gd name="connsiteY5" fmla="*/ 891921 h 1110216"/>
                <a:gd name="connsiteX6" fmla="*/ 2025529 w 4277939"/>
                <a:gd name="connsiteY6" fmla="*/ 1065477 h 1110216"/>
                <a:gd name="connsiteX7" fmla="*/ 0 w 4277939"/>
                <a:gd name="connsiteY7" fmla="*/ 885046 h 1110216"/>
                <a:gd name="connsiteX8" fmla="*/ 852524 w 4277939"/>
                <a:gd name="connsiteY8" fmla="*/ 166680 h 1110216"/>
                <a:gd name="connsiteX0" fmla="*/ 859399 w 4057958"/>
                <a:gd name="connsiteY0" fmla="*/ 187306 h 1065983"/>
                <a:gd name="connsiteX1" fmla="*/ 2025529 w 4057958"/>
                <a:gd name="connsiteY1" fmla="*/ 374612 h 1065983"/>
                <a:gd name="connsiteX2" fmla="*/ 3191659 w 4057958"/>
                <a:gd name="connsiteY2" fmla="*/ 187306 h 1065983"/>
                <a:gd name="connsiteX3" fmla="*/ 4044182 w 4057958"/>
                <a:gd name="connsiteY3" fmla="*/ 885047 h 1065983"/>
                <a:gd name="connsiteX4" fmla="*/ 2025529 w 4057958"/>
                <a:gd name="connsiteY4" fmla="*/ 1065477 h 1065983"/>
                <a:gd name="connsiteX5" fmla="*/ 20626 w 4057958"/>
                <a:gd name="connsiteY5" fmla="*/ 905672 h 1065983"/>
                <a:gd name="connsiteX6" fmla="*/ 859399 w 4057958"/>
                <a:gd name="connsiteY6" fmla="*/ 187306 h 1065983"/>
                <a:gd name="connsiteX0" fmla="*/ 859399 w 4057958"/>
                <a:gd name="connsiteY0" fmla="*/ 187306 h 1065983"/>
                <a:gd name="connsiteX1" fmla="*/ 2025529 w 4057958"/>
                <a:gd name="connsiteY1" fmla="*/ 0 h 1065983"/>
                <a:gd name="connsiteX2" fmla="*/ 3191659 w 4057958"/>
                <a:gd name="connsiteY2" fmla="*/ 187306 h 1065983"/>
                <a:gd name="connsiteX3" fmla="*/ 2025529 w 4057958"/>
                <a:gd name="connsiteY3" fmla="*/ 374612 h 1065983"/>
                <a:gd name="connsiteX4" fmla="*/ 859399 w 4057958"/>
                <a:gd name="connsiteY4" fmla="*/ 187306 h 1065983"/>
                <a:gd name="connsiteX0" fmla="*/ 3191659 w 4057958"/>
                <a:gd name="connsiteY0" fmla="*/ 187306 h 1065983"/>
                <a:gd name="connsiteX1" fmla="*/ 2025529 w 4057958"/>
                <a:gd name="connsiteY1" fmla="*/ 374612 h 1065983"/>
                <a:gd name="connsiteX2" fmla="*/ 859399 w 4057958"/>
                <a:gd name="connsiteY2" fmla="*/ 187306 h 1065983"/>
                <a:gd name="connsiteX3" fmla="*/ 2025529 w 4057958"/>
                <a:gd name="connsiteY3" fmla="*/ 0 h 1065983"/>
                <a:gd name="connsiteX4" fmla="*/ 3191659 w 4057958"/>
                <a:gd name="connsiteY4" fmla="*/ 187306 h 1065983"/>
                <a:gd name="connsiteX5" fmla="*/ 4057933 w 4057958"/>
                <a:gd name="connsiteY5" fmla="*/ 891921 h 1065983"/>
                <a:gd name="connsiteX6" fmla="*/ 2025529 w 4057958"/>
                <a:gd name="connsiteY6" fmla="*/ 1065477 h 1065983"/>
                <a:gd name="connsiteX7" fmla="*/ 0 w 4057958"/>
                <a:gd name="connsiteY7" fmla="*/ 885046 h 1065983"/>
                <a:gd name="connsiteX8" fmla="*/ 852524 w 4057958"/>
                <a:gd name="connsiteY8" fmla="*/ 166680 h 1065983"/>
                <a:gd name="connsiteX0" fmla="*/ 859399 w 4057958"/>
                <a:gd name="connsiteY0" fmla="*/ 187306 h 1065983"/>
                <a:gd name="connsiteX1" fmla="*/ 2025529 w 4057958"/>
                <a:gd name="connsiteY1" fmla="*/ 374612 h 1065983"/>
                <a:gd name="connsiteX2" fmla="*/ 3191659 w 4057958"/>
                <a:gd name="connsiteY2" fmla="*/ 187306 h 1065983"/>
                <a:gd name="connsiteX3" fmla="*/ 4044182 w 4057958"/>
                <a:gd name="connsiteY3" fmla="*/ 885047 h 1065983"/>
                <a:gd name="connsiteX4" fmla="*/ 2025529 w 4057958"/>
                <a:gd name="connsiteY4" fmla="*/ 1065477 h 1065983"/>
                <a:gd name="connsiteX5" fmla="*/ 20626 w 4057958"/>
                <a:gd name="connsiteY5" fmla="*/ 905672 h 1065983"/>
                <a:gd name="connsiteX6" fmla="*/ 859399 w 4057958"/>
                <a:gd name="connsiteY6" fmla="*/ 187306 h 1065983"/>
                <a:gd name="connsiteX0" fmla="*/ 859399 w 4057958"/>
                <a:gd name="connsiteY0" fmla="*/ 187306 h 1065983"/>
                <a:gd name="connsiteX1" fmla="*/ 2025529 w 4057958"/>
                <a:gd name="connsiteY1" fmla="*/ 0 h 1065983"/>
                <a:gd name="connsiteX2" fmla="*/ 3191659 w 4057958"/>
                <a:gd name="connsiteY2" fmla="*/ 187306 h 1065983"/>
                <a:gd name="connsiteX3" fmla="*/ 2025529 w 4057958"/>
                <a:gd name="connsiteY3" fmla="*/ 374612 h 1065983"/>
                <a:gd name="connsiteX4" fmla="*/ 859399 w 4057958"/>
                <a:gd name="connsiteY4" fmla="*/ 187306 h 1065983"/>
                <a:gd name="connsiteX0" fmla="*/ 3191659 w 4057958"/>
                <a:gd name="connsiteY0" fmla="*/ 187306 h 1065983"/>
                <a:gd name="connsiteX1" fmla="*/ 2025529 w 4057958"/>
                <a:gd name="connsiteY1" fmla="*/ 374612 h 1065983"/>
                <a:gd name="connsiteX2" fmla="*/ 859399 w 4057958"/>
                <a:gd name="connsiteY2" fmla="*/ 187306 h 1065983"/>
                <a:gd name="connsiteX3" fmla="*/ 2025529 w 4057958"/>
                <a:gd name="connsiteY3" fmla="*/ 0 h 1065983"/>
                <a:gd name="connsiteX4" fmla="*/ 3191659 w 4057958"/>
                <a:gd name="connsiteY4" fmla="*/ 187306 h 1065983"/>
                <a:gd name="connsiteX5" fmla="*/ 4057933 w 4057958"/>
                <a:gd name="connsiteY5" fmla="*/ 891921 h 1065983"/>
                <a:gd name="connsiteX6" fmla="*/ 2025529 w 4057958"/>
                <a:gd name="connsiteY6" fmla="*/ 1065477 h 1065983"/>
                <a:gd name="connsiteX7" fmla="*/ 0 w 4057958"/>
                <a:gd name="connsiteY7" fmla="*/ 885046 h 1065983"/>
                <a:gd name="connsiteX8" fmla="*/ 852524 w 4057958"/>
                <a:gd name="connsiteY8" fmla="*/ 166680 h 1065983"/>
                <a:gd name="connsiteX0" fmla="*/ 996903 w 4195463"/>
                <a:gd name="connsiteY0" fmla="*/ 187306 h 1065529"/>
                <a:gd name="connsiteX1" fmla="*/ 2163033 w 4195463"/>
                <a:gd name="connsiteY1" fmla="*/ 374612 h 1065529"/>
                <a:gd name="connsiteX2" fmla="*/ 3329163 w 4195463"/>
                <a:gd name="connsiteY2" fmla="*/ 187306 h 1065529"/>
                <a:gd name="connsiteX3" fmla="*/ 4181686 w 4195463"/>
                <a:gd name="connsiteY3" fmla="*/ 885047 h 1065529"/>
                <a:gd name="connsiteX4" fmla="*/ 2163033 w 4195463"/>
                <a:gd name="connsiteY4" fmla="*/ 1065477 h 1065529"/>
                <a:gd name="connsiteX5" fmla="*/ 158130 w 4195463"/>
                <a:gd name="connsiteY5" fmla="*/ 905672 h 1065529"/>
                <a:gd name="connsiteX6" fmla="*/ 996903 w 4195463"/>
                <a:gd name="connsiteY6" fmla="*/ 187306 h 1065529"/>
                <a:gd name="connsiteX0" fmla="*/ 996903 w 4195463"/>
                <a:gd name="connsiteY0" fmla="*/ 187306 h 1065529"/>
                <a:gd name="connsiteX1" fmla="*/ 2163033 w 4195463"/>
                <a:gd name="connsiteY1" fmla="*/ 0 h 1065529"/>
                <a:gd name="connsiteX2" fmla="*/ 3329163 w 4195463"/>
                <a:gd name="connsiteY2" fmla="*/ 187306 h 1065529"/>
                <a:gd name="connsiteX3" fmla="*/ 2163033 w 4195463"/>
                <a:gd name="connsiteY3" fmla="*/ 374612 h 1065529"/>
                <a:gd name="connsiteX4" fmla="*/ 996903 w 4195463"/>
                <a:gd name="connsiteY4" fmla="*/ 187306 h 1065529"/>
                <a:gd name="connsiteX0" fmla="*/ 3329163 w 4195463"/>
                <a:gd name="connsiteY0" fmla="*/ 187306 h 1065529"/>
                <a:gd name="connsiteX1" fmla="*/ 2163033 w 4195463"/>
                <a:gd name="connsiteY1" fmla="*/ 374612 h 1065529"/>
                <a:gd name="connsiteX2" fmla="*/ 996903 w 4195463"/>
                <a:gd name="connsiteY2" fmla="*/ 187306 h 1065529"/>
                <a:gd name="connsiteX3" fmla="*/ 2163033 w 4195463"/>
                <a:gd name="connsiteY3" fmla="*/ 0 h 1065529"/>
                <a:gd name="connsiteX4" fmla="*/ 3329163 w 4195463"/>
                <a:gd name="connsiteY4" fmla="*/ 187306 h 1065529"/>
                <a:gd name="connsiteX5" fmla="*/ 4195437 w 4195463"/>
                <a:gd name="connsiteY5" fmla="*/ 891921 h 1065529"/>
                <a:gd name="connsiteX6" fmla="*/ 2163033 w 4195463"/>
                <a:gd name="connsiteY6" fmla="*/ 1065477 h 1065529"/>
                <a:gd name="connsiteX7" fmla="*/ 0 w 4195463"/>
                <a:gd name="connsiteY7" fmla="*/ 898796 h 1065529"/>
                <a:gd name="connsiteX8" fmla="*/ 990028 w 4195463"/>
                <a:gd name="connsiteY8" fmla="*/ 166680 h 1065529"/>
                <a:gd name="connsiteX0" fmla="*/ 962527 w 4161087"/>
                <a:gd name="connsiteY0" fmla="*/ 187306 h 1067533"/>
                <a:gd name="connsiteX1" fmla="*/ 2128657 w 4161087"/>
                <a:gd name="connsiteY1" fmla="*/ 374612 h 1067533"/>
                <a:gd name="connsiteX2" fmla="*/ 3294787 w 4161087"/>
                <a:gd name="connsiteY2" fmla="*/ 187306 h 1067533"/>
                <a:gd name="connsiteX3" fmla="*/ 4147310 w 4161087"/>
                <a:gd name="connsiteY3" fmla="*/ 885047 h 1067533"/>
                <a:gd name="connsiteX4" fmla="*/ 2128657 w 4161087"/>
                <a:gd name="connsiteY4" fmla="*/ 1065477 h 1067533"/>
                <a:gd name="connsiteX5" fmla="*/ 123754 w 4161087"/>
                <a:gd name="connsiteY5" fmla="*/ 905672 h 1067533"/>
                <a:gd name="connsiteX6" fmla="*/ 962527 w 4161087"/>
                <a:gd name="connsiteY6" fmla="*/ 187306 h 1067533"/>
                <a:gd name="connsiteX0" fmla="*/ 962527 w 4161087"/>
                <a:gd name="connsiteY0" fmla="*/ 187306 h 1067533"/>
                <a:gd name="connsiteX1" fmla="*/ 2128657 w 4161087"/>
                <a:gd name="connsiteY1" fmla="*/ 0 h 1067533"/>
                <a:gd name="connsiteX2" fmla="*/ 3294787 w 4161087"/>
                <a:gd name="connsiteY2" fmla="*/ 187306 h 1067533"/>
                <a:gd name="connsiteX3" fmla="*/ 2128657 w 4161087"/>
                <a:gd name="connsiteY3" fmla="*/ 374612 h 1067533"/>
                <a:gd name="connsiteX4" fmla="*/ 962527 w 4161087"/>
                <a:gd name="connsiteY4" fmla="*/ 187306 h 1067533"/>
                <a:gd name="connsiteX0" fmla="*/ 3294787 w 4161087"/>
                <a:gd name="connsiteY0" fmla="*/ 187306 h 1067533"/>
                <a:gd name="connsiteX1" fmla="*/ 2128657 w 4161087"/>
                <a:gd name="connsiteY1" fmla="*/ 374612 h 1067533"/>
                <a:gd name="connsiteX2" fmla="*/ 962527 w 4161087"/>
                <a:gd name="connsiteY2" fmla="*/ 187306 h 1067533"/>
                <a:gd name="connsiteX3" fmla="*/ 2128657 w 4161087"/>
                <a:gd name="connsiteY3" fmla="*/ 0 h 1067533"/>
                <a:gd name="connsiteX4" fmla="*/ 3294787 w 4161087"/>
                <a:gd name="connsiteY4" fmla="*/ 187306 h 1067533"/>
                <a:gd name="connsiteX5" fmla="*/ 4161061 w 4161087"/>
                <a:gd name="connsiteY5" fmla="*/ 891921 h 1067533"/>
                <a:gd name="connsiteX6" fmla="*/ 2128657 w 4161087"/>
                <a:gd name="connsiteY6" fmla="*/ 1065477 h 1067533"/>
                <a:gd name="connsiteX7" fmla="*/ 0 w 4161087"/>
                <a:gd name="connsiteY7" fmla="*/ 857545 h 1067533"/>
                <a:gd name="connsiteX8" fmla="*/ 955652 w 4161087"/>
                <a:gd name="connsiteY8" fmla="*/ 166680 h 1067533"/>
                <a:gd name="connsiteX0" fmla="*/ 1230658 w 4429218"/>
                <a:gd name="connsiteY0" fmla="*/ 187306 h 1067533"/>
                <a:gd name="connsiteX1" fmla="*/ 2396788 w 4429218"/>
                <a:gd name="connsiteY1" fmla="*/ 374612 h 1067533"/>
                <a:gd name="connsiteX2" fmla="*/ 3562918 w 4429218"/>
                <a:gd name="connsiteY2" fmla="*/ 187306 h 1067533"/>
                <a:gd name="connsiteX3" fmla="*/ 4415441 w 4429218"/>
                <a:gd name="connsiteY3" fmla="*/ 885047 h 1067533"/>
                <a:gd name="connsiteX4" fmla="*/ 2396788 w 4429218"/>
                <a:gd name="connsiteY4" fmla="*/ 1065477 h 1067533"/>
                <a:gd name="connsiteX5" fmla="*/ 0 w 4429218"/>
                <a:gd name="connsiteY5" fmla="*/ 905672 h 1067533"/>
                <a:gd name="connsiteX6" fmla="*/ 1230658 w 4429218"/>
                <a:gd name="connsiteY6" fmla="*/ 187306 h 1067533"/>
                <a:gd name="connsiteX0" fmla="*/ 1230658 w 4429218"/>
                <a:gd name="connsiteY0" fmla="*/ 187306 h 1067533"/>
                <a:gd name="connsiteX1" fmla="*/ 2396788 w 4429218"/>
                <a:gd name="connsiteY1" fmla="*/ 0 h 1067533"/>
                <a:gd name="connsiteX2" fmla="*/ 3562918 w 4429218"/>
                <a:gd name="connsiteY2" fmla="*/ 187306 h 1067533"/>
                <a:gd name="connsiteX3" fmla="*/ 2396788 w 4429218"/>
                <a:gd name="connsiteY3" fmla="*/ 374612 h 1067533"/>
                <a:gd name="connsiteX4" fmla="*/ 1230658 w 4429218"/>
                <a:gd name="connsiteY4" fmla="*/ 187306 h 1067533"/>
                <a:gd name="connsiteX0" fmla="*/ 3562918 w 4429218"/>
                <a:gd name="connsiteY0" fmla="*/ 187306 h 1067533"/>
                <a:gd name="connsiteX1" fmla="*/ 2396788 w 4429218"/>
                <a:gd name="connsiteY1" fmla="*/ 374612 h 1067533"/>
                <a:gd name="connsiteX2" fmla="*/ 1230658 w 4429218"/>
                <a:gd name="connsiteY2" fmla="*/ 187306 h 1067533"/>
                <a:gd name="connsiteX3" fmla="*/ 2396788 w 4429218"/>
                <a:gd name="connsiteY3" fmla="*/ 0 h 1067533"/>
                <a:gd name="connsiteX4" fmla="*/ 3562918 w 4429218"/>
                <a:gd name="connsiteY4" fmla="*/ 187306 h 1067533"/>
                <a:gd name="connsiteX5" fmla="*/ 4429192 w 4429218"/>
                <a:gd name="connsiteY5" fmla="*/ 891921 h 1067533"/>
                <a:gd name="connsiteX6" fmla="*/ 2396788 w 4429218"/>
                <a:gd name="connsiteY6" fmla="*/ 1065477 h 1067533"/>
                <a:gd name="connsiteX7" fmla="*/ 268131 w 4429218"/>
                <a:gd name="connsiteY7" fmla="*/ 857545 h 1067533"/>
                <a:gd name="connsiteX8" fmla="*/ 1223783 w 4429218"/>
                <a:gd name="connsiteY8" fmla="*/ 166680 h 1067533"/>
                <a:gd name="connsiteX0" fmla="*/ 1230658 w 4429218"/>
                <a:gd name="connsiteY0" fmla="*/ 187306 h 1065983"/>
                <a:gd name="connsiteX1" fmla="*/ 2396788 w 4429218"/>
                <a:gd name="connsiteY1" fmla="*/ 374612 h 1065983"/>
                <a:gd name="connsiteX2" fmla="*/ 3562918 w 4429218"/>
                <a:gd name="connsiteY2" fmla="*/ 187306 h 1065983"/>
                <a:gd name="connsiteX3" fmla="*/ 4415441 w 4429218"/>
                <a:gd name="connsiteY3" fmla="*/ 885047 h 1065983"/>
                <a:gd name="connsiteX4" fmla="*/ 2396788 w 4429218"/>
                <a:gd name="connsiteY4" fmla="*/ 1065477 h 1065983"/>
                <a:gd name="connsiteX5" fmla="*/ 0 w 4429218"/>
                <a:gd name="connsiteY5" fmla="*/ 905672 h 1065983"/>
                <a:gd name="connsiteX6" fmla="*/ 1230658 w 4429218"/>
                <a:gd name="connsiteY6" fmla="*/ 187306 h 1065983"/>
                <a:gd name="connsiteX0" fmla="*/ 1230658 w 4429218"/>
                <a:gd name="connsiteY0" fmla="*/ 187306 h 1065983"/>
                <a:gd name="connsiteX1" fmla="*/ 2396788 w 4429218"/>
                <a:gd name="connsiteY1" fmla="*/ 0 h 1065983"/>
                <a:gd name="connsiteX2" fmla="*/ 3562918 w 4429218"/>
                <a:gd name="connsiteY2" fmla="*/ 187306 h 1065983"/>
                <a:gd name="connsiteX3" fmla="*/ 2396788 w 4429218"/>
                <a:gd name="connsiteY3" fmla="*/ 374612 h 1065983"/>
                <a:gd name="connsiteX4" fmla="*/ 1230658 w 4429218"/>
                <a:gd name="connsiteY4" fmla="*/ 187306 h 1065983"/>
                <a:gd name="connsiteX0" fmla="*/ 3562918 w 4429218"/>
                <a:gd name="connsiteY0" fmla="*/ 187306 h 1065983"/>
                <a:gd name="connsiteX1" fmla="*/ 2396788 w 4429218"/>
                <a:gd name="connsiteY1" fmla="*/ 374612 h 1065983"/>
                <a:gd name="connsiteX2" fmla="*/ 1230658 w 4429218"/>
                <a:gd name="connsiteY2" fmla="*/ 187306 h 1065983"/>
                <a:gd name="connsiteX3" fmla="*/ 2396788 w 4429218"/>
                <a:gd name="connsiteY3" fmla="*/ 0 h 1065983"/>
                <a:gd name="connsiteX4" fmla="*/ 3562918 w 4429218"/>
                <a:gd name="connsiteY4" fmla="*/ 187306 h 1065983"/>
                <a:gd name="connsiteX5" fmla="*/ 4429192 w 4429218"/>
                <a:gd name="connsiteY5" fmla="*/ 891921 h 1065983"/>
                <a:gd name="connsiteX6" fmla="*/ 2396788 w 4429218"/>
                <a:gd name="connsiteY6" fmla="*/ 1065477 h 1065983"/>
                <a:gd name="connsiteX7" fmla="*/ 330008 w 4429218"/>
                <a:gd name="connsiteY7" fmla="*/ 885046 h 1065983"/>
                <a:gd name="connsiteX8" fmla="*/ 1223783 w 4429218"/>
                <a:gd name="connsiteY8" fmla="*/ 166680 h 1065983"/>
                <a:gd name="connsiteX0" fmla="*/ 907525 w 4106085"/>
                <a:gd name="connsiteY0" fmla="*/ 187306 h 1065983"/>
                <a:gd name="connsiteX1" fmla="*/ 2073655 w 4106085"/>
                <a:gd name="connsiteY1" fmla="*/ 374612 h 1065983"/>
                <a:gd name="connsiteX2" fmla="*/ 3239785 w 4106085"/>
                <a:gd name="connsiteY2" fmla="*/ 187306 h 1065983"/>
                <a:gd name="connsiteX3" fmla="*/ 4092308 w 4106085"/>
                <a:gd name="connsiteY3" fmla="*/ 885047 h 1065983"/>
                <a:gd name="connsiteX4" fmla="*/ 2073655 w 4106085"/>
                <a:gd name="connsiteY4" fmla="*/ 1065477 h 1065983"/>
                <a:gd name="connsiteX5" fmla="*/ 0 w 4106085"/>
                <a:gd name="connsiteY5" fmla="*/ 885047 h 1065983"/>
                <a:gd name="connsiteX6" fmla="*/ 907525 w 4106085"/>
                <a:gd name="connsiteY6" fmla="*/ 187306 h 1065983"/>
                <a:gd name="connsiteX0" fmla="*/ 907525 w 4106085"/>
                <a:gd name="connsiteY0" fmla="*/ 187306 h 1065983"/>
                <a:gd name="connsiteX1" fmla="*/ 2073655 w 4106085"/>
                <a:gd name="connsiteY1" fmla="*/ 0 h 1065983"/>
                <a:gd name="connsiteX2" fmla="*/ 3239785 w 4106085"/>
                <a:gd name="connsiteY2" fmla="*/ 187306 h 1065983"/>
                <a:gd name="connsiteX3" fmla="*/ 2073655 w 4106085"/>
                <a:gd name="connsiteY3" fmla="*/ 374612 h 1065983"/>
                <a:gd name="connsiteX4" fmla="*/ 907525 w 4106085"/>
                <a:gd name="connsiteY4" fmla="*/ 187306 h 1065983"/>
                <a:gd name="connsiteX0" fmla="*/ 3239785 w 4106085"/>
                <a:gd name="connsiteY0" fmla="*/ 187306 h 1065983"/>
                <a:gd name="connsiteX1" fmla="*/ 2073655 w 4106085"/>
                <a:gd name="connsiteY1" fmla="*/ 374612 h 1065983"/>
                <a:gd name="connsiteX2" fmla="*/ 907525 w 4106085"/>
                <a:gd name="connsiteY2" fmla="*/ 187306 h 1065983"/>
                <a:gd name="connsiteX3" fmla="*/ 2073655 w 4106085"/>
                <a:gd name="connsiteY3" fmla="*/ 0 h 1065983"/>
                <a:gd name="connsiteX4" fmla="*/ 3239785 w 4106085"/>
                <a:gd name="connsiteY4" fmla="*/ 187306 h 1065983"/>
                <a:gd name="connsiteX5" fmla="*/ 4106059 w 4106085"/>
                <a:gd name="connsiteY5" fmla="*/ 891921 h 1065983"/>
                <a:gd name="connsiteX6" fmla="*/ 2073655 w 4106085"/>
                <a:gd name="connsiteY6" fmla="*/ 1065477 h 1065983"/>
                <a:gd name="connsiteX7" fmla="*/ 6875 w 4106085"/>
                <a:gd name="connsiteY7" fmla="*/ 885046 h 1065983"/>
                <a:gd name="connsiteX8" fmla="*/ 900650 w 4106085"/>
                <a:gd name="connsiteY8" fmla="*/ 166680 h 1065983"/>
                <a:gd name="connsiteX0" fmla="*/ 907525 w 4106085"/>
                <a:gd name="connsiteY0" fmla="*/ 187306 h 1065983"/>
                <a:gd name="connsiteX1" fmla="*/ 2073655 w 4106085"/>
                <a:gd name="connsiteY1" fmla="*/ 374612 h 1065983"/>
                <a:gd name="connsiteX2" fmla="*/ 3239785 w 4106085"/>
                <a:gd name="connsiteY2" fmla="*/ 187306 h 1065983"/>
                <a:gd name="connsiteX3" fmla="*/ 4092308 w 4106085"/>
                <a:gd name="connsiteY3" fmla="*/ 885047 h 1065983"/>
                <a:gd name="connsiteX4" fmla="*/ 2073655 w 4106085"/>
                <a:gd name="connsiteY4" fmla="*/ 1065477 h 1065983"/>
                <a:gd name="connsiteX5" fmla="*/ 0 w 4106085"/>
                <a:gd name="connsiteY5" fmla="*/ 885047 h 1065983"/>
                <a:gd name="connsiteX6" fmla="*/ 907525 w 4106085"/>
                <a:gd name="connsiteY6" fmla="*/ 187306 h 1065983"/>
                <a:gd name="connsiteX0" fmla="*/ 907525 w 4106085"/>
                <a:gd name="connsiteY0" fmla="*/ 187306 h 1065983"/>
                <a:gd name="connsiteX1" fmla="*/ 2073655 w 4106085"/>
                <a:gd name="connsiteY1" fmla="*/ 0 h 1065983"/>
                <a:gd name="connsiteX2" fmla="*/ 3239785 w 4106085"/>
                <a:gd name="connsiteY2" fmla="*/ 187306 h 1065983"/>
                <a:gd name="connsiteX3" fmla="*/ 2073655 w 4106085"/>
                <a:gd name="connsiteY3" fmla="*/ 374612 h 1065983"/>
                <a:gd name="connsiteX4" fmla="*/ 907525 w 4106085"/>
                <a:gd name="connsiteY4" fmla="*/ 187306 h 1065983"/>
                <a:gd name="connsiteX0" fmla="*/ 3239785 w 4106085"/>
                <a:gd name="connsiteY0" fmla="*/ 187306 h 1065983"/>
                <a:gd name="connsiteX1" fmla="*/ 2073655 w 4106085"/>
                <a:gd name="connsiteY1" fmla="*/ 374612 h 1065983"/>
                <a:gd name="connsiteX2" fmla="*/ 907525 w 4106085"/>
                <a:gd name="connsiteY2" fmla="*/ 187306 h 1065983"/>
                <a:gd name="connsiteX3" fmla="*/ 2073655 w 4106085"/>
                <a:gd name="connsiteY3" fmla="*/ 0 h 1065983"/>
                <a:gd name="connsiteX4" fmla="*/ 3239785 w 4106085"/>
                <a:gd name="connsiteY4" fmla="*/ 187306 h 1065983"/>
                <a:gd name="connsiteX5" fmla="*/ 4106059 w 4106085"/>
                <a:gd name="connsiteY5" fmla="*/ 891921 h 1065983"/>
                <a:gd name="connsiteX6" fmla="*/ 2073655 w 4106085"/>
                <a:gd name="connsiteY6" fmla="*/ 1065477 h 1065983"/>
                <a:gd name="connsiteX7" fmla="*/ 6875 w 4106085"/>
                <a:gd name="connsiteY7" fmla="*/ 885046 h 1065983"/>
                <a:gd name="connsiteX8" fmla="*/ 900650 w 4106085"/>
                <a:gd name="connsiteY8" fmla="*/ 166680 h 1065983"/>
                <a:gd name="connsiteX0" fmla="*/ 907525 w 4106085"/>
                <a:gd name="connsiteY0" fmla="*/ 187306 h 1065983"/>
                <a:gd name="connsiteX1" fmla="*/ 2073655 w 4106085"/>
                <a:gd name="connsiteY1" fmla="*/ 374612 h 1065983"/>
                <a:gd name="connsiteX2" fmla="*/ 3239785 w 4106085"/>
                <a:gd name="connsiteY2" fmla="*/ 187306 h 1065983"/>
                <a:gd name="connsiteX3" fmla="*/ 4092308 w 4106085"/>
                <a:gd name="connsiteY3" fmla="*/ 885047 h 1065983"/>
                <a:gd name="connsiteX4" fmla="*/ 2073655 w 4106085"/>
                <a:gd name="connsiteY4" fmla="*/ 1065477 h 1065983"/>
                <a:gd name="connsiteX5" fmla="*/ 0 w 4106085"/>
                <a:gd name="connsiteY5" fmla="*/ 885047 h 1065983"/>
                <a:gd name="connsiteX6" fmla="*/ 907525 w 4106085"/>
                <a:gd name="connsiteY6" fmla="*/ 187306 h 1065983"/>
                <a:gd name="connsiteX0" fmla="*/ 907525 w 4106085"/>
                <a:gd name="connsiteY0" fmla="*/ 187306 h 1065983"/>
                <a:gd name="connsiteX1" fmla="*/ 2073655 w 4106085"/>
                <a:gd name="connsiteY1" fmla="*/ 0 h 1065983"/>
                <a:gd name="connsiteX2" fmla="*/ 3239785 w 4106085"/>
                <a:gd name="connsiteY2" fmla="*/ 187306 h 1065983"/>
                <a:gd name="connsiteX3" fmla="*/ 2073655 w 4106085"/>
                <a:gd name="connsiteY3" fmla="*/ 374612 h 1065983"/>
                <a:gd name="connsiteX4" fmla="*/ 907525 w 4106085"/>
                <a:gd name="connsiteY4" fmla="*/ 187306 h 1065983"/>
                <a:gd name="connsiteX0" fmla="*/ 3239785 w 4106085"/>
                <a:gd name="connsiteY0" fmla="*/ 187306 h 1065983"/>
                <a:gd name="connsiteX1" fmla="*/ 2073655 w 4106085"/>
                <a:gd name="connsiteY1" fmla="*/ 374612 h 1065983"/>
                <a:gd name="connsiteX2" fmla="*/ 907525 w 4106085"/>
                <a:gd name="connsiteY2" fmla="*/ 187306 h 1065983"/>
                <a:gd name="connsiteX3" fmla="*/ 2073655 w 4106085"/>
                <a:gd name="connsiteY3" fmla="*/ 0 h 1065983"/>
                <a:gd name="connsiteX4" fmla="*/ 3239785 w 4106085"/>
                <a:gd name="connsiteY4" fmla="*/ 187306 h 1065983"/>
                <a:gd name="connsiteX5" fmla="*/ 4106059 w 4106085"/>
                <a:gd name="connsiteY5" fmla="*/ 891921 h 1065983"/>
                <a:gd name="connsiteX6" fmla="*/ 2073655 w 4106085"/>
                <a:gd name="connsiteY6" fmla="*/ 1065477 h 1065983"/>
                <a:gd name="connsiteX7" fmla="*/ 6875 w 4106085"/>
                <a:gd name="connsiteY7" fmla="*/ 885046 h 1065983"/>
                <a:gd name="connsiteX8" fmla="*/ 900650 w 4106085"/>
                <a:gd name="connsiteY8" fmla="*/ 166680 h 1065983"/>
                <a:gd name="connsiteX0" fmla="*/ 907525 w 4106085"/>
                <a:gd name="connsiteY0" fmla="*/ 187306 h 1065983"/>
                <a:gd name="connsiteX1" fmla="*/ 2073655 w 4106085"/>
                <a:gd name="connsiteY1" fmla="*/ 374612 h 1065983"/>
                <a:gd name="connsiteX2" fmla="*/ 3239785 w 4106085"/>
                <a:gd name="connsiteY2" fmla="*/ 187306 h 1065983"/>
                <a:gd name="connsiteX3" fmla="*/ 4092308 w 4106085"/>
                <a:gd name="connsiteY3" fmla="*/ 885047 h 1065983"/>
                <a:gd name="connsiteX4" fmla="*/ 2073655 w 4106085"/>
                <a:gd name="connsiteY4" fmla="*/ 1065477 h 1065983"/>
                <a:gd name="connsiteX5" fmla="*/ 0 w 4106085"/>
                <a:gd name="connsiteY5" fmla="*/ 885047 h 1065983"/>
                <a:gd name="connsiteX6" fmla="*/ 907525 w 4106085"/>
                <a:gd name="connsiteY6" fmla="*/ 187306 h 1065983"/>
                <a:gd name="connsiteX0" fmla="*/ 907525 w 4106085"/>
                <a:gd name="connsiteY0" fmla="*/ 187306 h 1065983"/>
                <a:gd name="connsiteX1" fmla="*/ 2073655 w 4106085"/>
                <a:gd name="connsiteY1" fmla="*/ 0 h 1065983"/>
                <a:gd name="connsiteX2" fmla="*/ 3239785 w 4106085"/>
                <a:gd name="connsiteY2" fmla="*/ 187306 h 1065983"/>
                <a:gd name="connsiteX3" fmla="*/ 2073655 w 4106085"/>
                <a:gd name="connsiteY3" fmla="*/ 374612 h 1065983"/>
                <a:gd name="connsiteX4" fmla="*/ 907525 w 4106085"/>
                <a:gd name="connsiteY4" fmla="*/ 187306 h 1065983"/>
                <a:gd name="connsiteX0" fmla="*/ 3239785 w 4106085"/>
                <a:gd name="connsiteY0" fmla="*/ 187306 h 1065983"/>
                <a:gd name="connsiteX1" fmla="*/ 2073655 w 4106085"/>
                <a:gd name="connsiteY1" fmla="*/ 374612 h 1065983"/>
                <a:gd name="connsiteX2" fmla="*/ 907525 w 4106085"/>
                <a:gd name="connsiteY2" fmla="*/ 187306 h 1065983"/>
                <a:gd name="connsiteX3" fmla="*/ 2073655 w 4106085"/>
                <a:gd name="connsiteY3" fmla="*/ 0 h 1065983"/>
                <a:gd name="connsiteX4" fmla="*/ 3239785 w 4106085"/>
                <a:gd name="connsiteY4" fmla="*/ 187306 h 1065983"/>
                <a:gd name="connsiteX5" fmla="*/ 4106059 w 4106085"/>
                <a:gd name="connsiteY5" fmla="*/ 891921 h 1065983"/>
                <a:gd name="connsiteX6" fmla="*/ 2073655 w 4106085"/>
                <a:gd name="connsiteY6" fmla="*/ 1065477 h 1065983"/>
                <a:gd name="connsiteX7" fmla="*/ 6875 w 4106085"/>
                <a:gd name="connsiteY7" fmla="*/ 885046 h 1065983"/>
                <a:gd name="connsiteX8" fmla="*/ 900650 w 4106085"/>
                <a:gd name="connsiteY8" fmla="*/ 166680 h 1065983"/>
                <a:gd name="connsiteX0" fmla="*/ 907525 w 4106059"/>
                <a:gd name="connsiteY0" fmla="*/ 187306 h 1065983"/>
                <a:gd name="connsiteX1" fmla="*/ 2073655 w 4106059"/>
                <a:gd name="connsiteY1" fmla="*/ 374612 h 1065983"/>
                <a:gd name="connsiteX2" fmla="*/ 3239785 w 4106059"/>
                <a:gd name="connsiteY2" fmla="*/ 187306 h 1065983"/>
                <a:gd name="connsiteX3" fmla="*/ 4092308 w 4106059"/>
                <a:gd name="connsiteY3" fmla="*/ 885047 h 1065983"/>
                <a:gd name="connsiteX4" fmla="*/ 2073655 w 4106059"/>
                <a:gd name="connsiteY4" fmla="*/ 1065477 h 1065983"/>
                <a:gd name="connsiteX5" fmla="*/ 0 w 4106059"/>
                <a:gd name="connsiteY5" fmla="*/ 885047 h 1065983"/>
                <a:gd name="connsiteX6" fmla="*/ 907525 w 4106059"/>
                <a:gd name="connsiteY6" fmla="*/ 187306 h 1065983"/>
                <a:gd name="connsiteX0" fmla="*/ 907525 w 4106059"/>
                <a:gd name="connsiteY0" fmla="*/ 187306 h 1065983"/>
                <a:gd name="connsiteX1" fmla="*/ 2073655 w 4106059"/>
                <a:gd name="connsiteY1" fmla="*/ 0 h 1065983"/>
                <a:gd name="connsiteX2" fmla="*/ 3239785 w 4106059"/>
                <a:gd name="connsiteY2" fmla="*/ 187306 h 1065983"/>
                <a:gd name="connsiteX3" fmla="*/ 2073655 w 4106059"/>
                <a:gd name="connsiteY3" fmla="*/ 374612 h 1065983"/>
                <a:gd name="connsiteX4" fmla="*/ 907525 w 4106059"/>
                <a:gd name="connsiteY4" fmla="*/ 187306 h 1065983"/>
                <a:gd name="connsiteX0" fmla="*/ 3239785 w 4106059"/>
                <a:gd name="connsiteY0" fmla="*/ 187306 h 1065983"/>
                <a:gd name="connsiteX1" fmla="*/ 2073655 w 4106059"/>
                <a:gd name="connsiteY1" fmla="*/ 374612 h 1065983"/>
                <a:gd name="connsiteX2" fmla="*/ 907525 w 4106059"/>
                <a:gd name="connsiteY2" fmla="*/ 187306 h 1065983"/>
                <a:gd name="connsiteX3" fmla="*/ 2073655 w 4106059"/>
                <a:gd name="connsiteY3" fmla="*/ 0 h 1065983"/>
                <a:gd name="connsiteX4" fmla="*/ 3239785 w 4106059"/>
                <a:gd name="connsiteY4" fmla="*/ 187306 h 1065983"/>
                <a:gd name="connsiteX5" fmla="*/ 4106059 w 4106059"/>
                <a:gd name="connsiteY5" fmla="*/ 891921 h 1065983"/>
                <a:gd name="connsiteX6" fmla="*/ 2073655 w 4106059"/>
                <a:gd name="connsiteY6" fmla="*/ 1065477 h 1065983"/>
                <a:gd name="connsiteX7" fmla="*/ 6875 w 4106059"/>
                <a:gd name="connsiteY7" fmla="*/ 885046 h 1065983"/>
                <a:gd name="connsiteX8" fmla="*/ 900650 w 4106059"/>
                <a:gd name="connsiteY8" fmla="*/ 166680 h 1065983"/>
                <a:gd name="connsiteX0" fmla="*/ 907525 w 4106059"/>
                <a:gd name="connsiteY0" fmla="*/ 187306 h 1117044"/>
                <a:gd name="connsiteX1" fmla="*/ 2073655 w 4106059"/>
                <a:gd name="connsiteY1" fmla="*/ 374612 h 1117044"/>
                <a:gd name="connsiteX2" fmla="*/ 3239785 w 4106059"/>
                <a:gd name="connsiteY2" fmla="*/ 187306 h 1117044"/>
                <a:gd name="connsiteX3" fmla="*/ 4092308 w 4106059"/>
                <a:gd name="connsiteY3" fmla="*/ 885047 h 1117044"/>
                <a:gd name="connsiteX4" fmla="*/ 2073655 w 4106059"/>
                <a:gd name="connsiteY4" fmla="*/ 1065477 h 1117044"/>
                <a:gd name="connsiteX5" fmla="*/ 0 w 4106059"/>
                <a:gd name="connsiteY5" fmla="*/ 885047 h 1117044"/>
                <a:gd name="connsiteX6" fmla="*/ 907525 w 4106059"/>
                <a:gd name="connsiteY6" fmla="*/ 187306 h 1117044"/>
                <a:gd name="connsiteX0" fmla="*/ 907525 w 4106059"/>
                <a:gd name="connsiteY0" fmla="*/ 187306 h 1117044"/>
                <a:gd name="connsiteX1" fmla="*/ 2073655 w 4106059"/>
                <a:gd name="connsiteY1" fmla="*/ 0 h 1117044"/>
                <a:gd name="connsiteX2" fmla="*/ 3239785 w 4106059"/>
                <a:gd name="connsiteY2" fmla="*/ 187306 h 1117044"/>
                <a:gd name="connsiteX3" fmla="*/ 2073655 w 4106059"/>
                <a:gd name="connsiteY3" fmla="*/ 374612 h 1117044"/>
                <a:gd name="connsiteX4" fmla="*/ 907525 w 4106059"/>
                <a:gd name="connsiteY4" fmla="*/ 187306 h 1117044"/>
                <a:gd name="connsiteX0" fmla="*/ 3239785 w 4106059"/>
                <a:gd name="connsiteY0" fmla="*/ 187306 h 1117044"/>
                <a:gd name="connsiteX1" fmla="*/ 2073655 w 4106059"/>
                <a:gd name="connsiteY1" fmla="*/ 374612 h 1117044"/>
                <a:gd name="connsiteX2" fmla="*/ 907525 w 4106059"/>
                <a:gd name="connsiteY2" fmla="*/ 187306 h 1117044"/>
                <a:gd name="connsiteX3" fmla="*/ 2073655 w 4106059"/>
                <a:gd name="connsiteY3" fmla="*/ 0 h 1117044"/>
                <a:gd name="connsiteX4" fmla="*/ 3239785 w 4106059"/>
                <a:gd name="connsiteY4" fmla="*/ 187306 h 1117044"/>
                <a:gd name="connsiteX5" fmla="*/ 4106059 w 4106059"/>
                <a:gd name="connsiteY5" fmla="*/ 891921 h 1117044"/>
                <a:gd name="connsiteX6" fmla="*/ 2066779 w 4106059"/>
                <a:gd name="connsiteY6" fmla="*/ 1117021 h 1117044"/>
                <a:gd name="connsiteX7" fmla="*/ 6875 w 4106059"/>
                <a:gd name="connsiteY7" fmla="*/ 885046 h 1117044"/>
                <a:gd name="connsiteX8" fmla="*/ 900650 w 4106059"/>
                <a:gd name="connsiteY8" fmla="*/ 166680 h 1117044"/>
                <a:gd name="connsiteX0" fmla="*/ 907525 w 4106059"/>
                <a:gd name="connsiteY0" fmla="*/ 187306 h 1117044"/>
                <a:gd name="connsiteX1" fmla="*/ 2073655 w 4106059"/>
                <a:gd name="connsiteY1" fmla="*/ 374612 h 1117044"/>
                <a:gd name="connsiteX2" fmla="*/ 3239785 w 4106059"/>
                <a:gd name="connsiteY2" fmla="*/ 187306 h 1117044"/>
                <a:gd name="connsiteX3" fmla="*/ 4092308 w 4106059"/>
                <a:gd name="connsiteY3" fmla="*/ 885047 h 1117044"/>
                <a:gd name="connsiteX4" fmla="*/ 2080531 w 4106059"/>
                <a:gd name="connsiteY4" fmla="*/ 1117021 h 1117044"/>
                <a:gd name="connsiteX5" fmla="*/ 0 w 4106059"/>
                <a:gd name="connsiteY5" fmla="*/ 885047 h 1117044"/>
                <a:gd name="connsiteX6" fmla="*/ 907525 w 4106059"/>
                <a:gd name="connsiteY6" fmla="*/ 187306 h 1117044"/>
                <a:gd name="connsiteX0" fmla="*/ 907525 w 4106059"/>
                <a:gd name="connsiteY0" fmla="*/ 187306 h 1117044"/>
                <a:gd name="connsiteX1" fmla="*/ 2073655 w 4106059"/>
                <a:gd name="connsiteY1" fmla="*/ 0 h 1117044"/>
                <a:gd name="connsiteX2" fmla="*/ 3239785 w 4106059"/>
                <a:gd name="connsiteY2" fmla="*/ 187306 h 1117044"/>
                <a:gd name="connsiteX3" fmla="*/ 2073655 w 4106059"/>
                <a:gd name="connsiteY3" fmla="*/ 374612 h 1117044"/>
                <a:gd name="connsiteX4" fmla="*/ 907525 w 4106059"/>
                <a:gd name="connsiteY4" fmla="*/ 187306 h 1117044"/>
                <a:gd name="connsiteX0" fmla="*/ 3239785 w 4106059"/>
                <a:gd name="connsiteY0" fmla="*/ 187306 h 1117044"/>
                <a:gd name="connsiteX1" fmla="*/ 2073655 w 4106059"/>
                <a:gd name="connsiteY1" fmla="*/ 374612 h 1117044"/>
                <a:gd name="connsiteX2" fmla="*/ 907525 w 4106059"/>
                <a:gd name="connsiteY2" fmla="*/ 187306 h 1117044"/>
                <a:gd name="connsiteX3" fmla="*/ 2073655 w 4106059"/>
                <a:gd name="connsiteY3" fmla="*/ 0 h 1117044"/>
                <a:gd name="connsiteX4" fmla="*/ 3239785 w 4106059"/>
                <a:gd name="connsiteY4" fmla="*/ 187306 h 1117044"/>
                <a:gd name="connsiteX5" fmla="*/ 4106059 w 4106059"/>
                <a:gd name="connsiteY5" fmla="*/ 891921 h 1117044"/>
                <a:gd name="connsiteX6" fmla="*/ 2066779 w 4106059"/>
                <a:gd name="connsiteY6" fmla="*/ 1117021 h 1117044"/>
                <a:gd name="connsiteX7" fmla="*/ 6875 w 4106059"/>
                <a:gd name="connsiteY7" fmla="*/ 885046 h 1117044"/>
                <a:gd name="connsiteX8" fmla="*/ 900650 w 4106059"/>
                <a:gd name="connsiteY8" fmla="*/ 166680 h 1117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06059" h="1117044" stroke="0" extrusionOk="0">
                  <a:moveTo>
                    <a:pt x="907525" y="187306"/>
                  </a:moveTo>
                  <a:cubicBezTo>
                    <a:pt x="907525" y="290752"/>
                    <a:pt x="1429619" y="374612"/>
                    <a:pt x="2073655" y="374612"/>
                  </a:cubicBezTo>
                  <a:cubicBezTo>
                    <a:pt x="2717691" y="374612"/>
                    <a:pt x="3239785" y="290752"/>
                    <a:pt x="3239785" y="187306"/>
                  </a:cubicBezTo>
                  <a:cubicBezTo>
                    <a:pt x="3352080" y="527597"/>
                    <a:pt x="3656879" y="730385"/>
                    <a:pt x="4092308" y="885047"/>
                  </a:cubicBezTo>
                  <a:cubicBezTo>
                    <a:pt x="4174811" y="1064120"/>
                    <a:pt x="2724567" y="1117021"/>
                    <a:pt x="2080531" y="1117021"/>
                  </a:cubicBezTo>
                  <a:cubicBezTo>
                    <a:pt x="1436495" y="1117021"/>
                    <a:pt x="82502" y="1036619"/>
                    <a:pt x="0" y="885047"/>
                  </a:cubicBezTo>
                  <a:cubicBezTo>
                    <a:pt x="389594" y="762471"/>
                    <a:pt x="799814" y="461136"/>
                    <a:pt x="907525" y="187306"/>
                  </a:cubicBezTo>
                  <a:close/>
                </a:path>
                <a:path w="4106059" h="1117044" fill="lighten" stroke="0" extrusionOk="0">
                  <a:moveTo>
                    <a:pt x="907525" y="187306"/>
                  </a:moveTo>
                  <a:cubicBezTo>
                    <a:pt x="907525" y="83860"/>
                    <a:pt x="1429619" y="0"/>
                    <a:pt x="2073655" y="0"/>
                  </a:cubicBezTo>
                  <a:cubicBezTo>
                    <a:pt x="2717691" y="0"/>
                    <a:pt x="3239785" y="83860"/>
                    <a:pt x="3239785" y="187306"/>
                  </a:cubicBezTo>
                  <a:cubicBezTo>
                    <a:pt x="3239785" y="290752"/>
                    <a:pt x="2717691" y="374612"/>
                    <a:pt x="2073655" y="374612"/>
                  </a:cubicBezTo>
                  <a:cubicBezTo>
                    <a:pt x="1429619" y="374612"/>
                    <a:pt x="907525" y="290752"/>
                    <a:pt x="907525" y="187306"/>
                  </a:cubicBezTo>
                  <a:close/>
                </a:path>
                <a:path w="4106059" h="1117044" fill="none" extrusionOk="0">
                  <a:moveTo>
                    <a:pt x="3239785" y="187306"/>
                  </a:moveTo>
                  <a:cubicBezTo>
                    <a:pt x="3239785" y="290752"/>
                    <a:pt x="2717691" y="374612"/>
                    <a:pt x="2073655" y="374612"/>
                  </a:cubicBezTo>
                  <a:cubicBezTo>
                    <a:pt x="1429619" y="374612"/>
                    <a:pt x="907525" y="290752"/>
                    <a:pt x="907525" y="187306"/>
                  </a:cubicBezTo>
                  <a:cubicBezTo>
                    <a:pt x="907525" y="83860"/>
                    <a:pt x="1429619" y="0"/>
                    <a:pt x="2073655" y="0"/>
                  </a:cubicBezTo>
                  <a:cubicBezTo>
                    <a:pt x="2717691" y="0"/>
                    <a:pt x="3239785" y="83860"/>
                    <a:pt x="3239785" y="187306"/>
                  </a:cubicBezTo>
                  <a:cubicBezTo>
                    <a:pt x="3239785" y="417594"/>
                    <a:pt x="3858552" y="867888"/>
                    <a:pt x="4106059" y="891921"/>
                  </a:cubicBezTo>
                  <a:cubicBezTo>
                    <a:pt x="4051059" y="1077869"/>
                    <a:pt x="2749976" y="1118167"/>
                    <a:pt x="2066779" y="1117021"/>
                  </a:cubicBezTo>
                  <a:cubicBezTo>
                    <a:pt x="1383582" y="1115875"/>
                    <a:pt x="13750" y="1036618"/>
                    <a:pt x="6875" y="885046"/>
                  </a:cubicBezTo>
                  <a:cubicBezTo>
                    <a:pt x="362093" y="755594"/>
                    <a:pt x="896067" y="413010"/>
                    <a:pt x="900650" y="166680"/>
                  </a:cubicBezTo>
                </a:path>
              </a:pathLst>
            </a:custGeom>
            <a:gradFill flip="none" rotWithShape="1">
              <a:gsLst>
                <a:gs pos="36000">
                  <a:srgbClr val="D7C47C">
                    <a:lumMod val="92000"/>
                    <a:lumOff val="8000"/>
                  </a:srgbClr>
                </a:gs>
                <a:gs pos="100000">
                  <a:srgbClr val="C7AC4C"/>
                </a:gs>
                <a:gs pos="0">
                  <a:schemeClr val="bg1">
                    <a:lumMod val="0"/>
                    <a:lumOff val="100000"/>
                  </a:schemeClr>
                </a:gs>
                <a:gs pos="21000">
                  <a:srgbClr val="E6DCAC">
                    <a:lumMod val="94000"/>
                    <a:lumOff val="6000"/>
                  </a:srgbClr>
                </a:gs>
              </a:gsLst>
              <a:lin ang="8100000" scaled="1"/>
              <a:tileRect/>
            </a:gra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4" name="円柱 33"/>
            <p:cNvSpPr/>
            <p:nvPr/>
          </p:nvSpPr>
          <p:spPr>
            <a:xfrm>
              <a:off x="4443008" y="708155"/>
              <a:ext cx="224808" cy="2959265"/>
            </a:xfrm>
            <a:prstGeom prst="can">
              <a:avLst/>
            </a:prstGeom>
            <a:gradFill flip="none" rotWithShape="1">
              <a:gsLst>
                <a:gs pos="31000">
                  <a:srgbClr val="D7C47C">
                    <a:lumMod val="92000"/>
                    <a:lumOff val="8000"/>
                  </a:srgbClr>
                </a:gs>
                <a:gs pos="100000">
                  <a:srgbClr val="C7AC4C"/>
                </a:gs>
                <a:gs pos="0">
                  <a:schemeClr val="bg1">
                    <a:lumMod val="0"/>
                    <a:lumOff val="100000"/>
                  </a:schemeClr>
                </a:gs>
                <a:gs pos="16000">
                  <a:srgbClr val="E6DCAC">
                    <a:lumMod val="94000"/>
                    <a:lumOff val="6000"/>
                  </a:srgbClr>
                </a:gs>
              </a:gsLst>
              <a:lin ang="10800000" scaled="1"/>
              <a:tileRect/>
            </a:gra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5" name="円/楕円 34"/>
            <p:cNvSpPr/>
            <p:nvPr/>
          </p:nvSpPr>
          <p:spPr>
            <a:xfrm>
              <a:off x="4303384" y="379820"/>
              <a:ext cx="504056" cy="416575"/>
            </a:xfrm>
            <a:prstGeom prst="ellipse">
              <a:avLst/>
            </a:prstGeom>
            <a:gradFill flip="none" rotWithShape="1">
              <a:gsLst>
                <a:gs pos="60000">
                  <a:srgbClr val="D7C47C">
                    <a:lumMod val="92000"/>
                    <a:lumOff val="8000"/>
                  </a:srgbClr>
                </a:gs>
                <a:gs pos="100000">
                  <a:srgbClr val="C7AC4C"/>
                </a:gs>
                <a:gs pos="0">
                  <a:schemeClr val="bg1">
                    <a:lumMod val="0"/>
                    <a:lumOff val="100000"/>
                  </a:schemeClr>
                </a:gs>
                <a:gs pos="41000">
                  <a:srgbClr val="E6DCAC">
                    <a:lumMod val="94000"/>
                    <a:lumOff val="6000"/>
                  </a:srgbClr>
                </a:gs>
              </a:gsLst>
              <a:path path="circle">
                <a:fillToRect l="100000" b="100000"/>
              </a:path>
              <a:tileRect t="-100000" r="-100000"/>
            </a:gra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grpSp>
          <p:nvGrpSpPr>
            <p:cNvPr id="60" name="グループ化 59"/>
            <p:cNvGrpSpPr/>
            <p:nvPr/>
          </p:nvGrpSpPr>
          <p:grpSpPr>
            <a:xfrm>
              <a:off x="507778" y="2184294"/>
              <a:ext cx="2479030" cy="1268712"/>
              <a:chOff x="486817" y="2088280"/>
              <a:chExt cx="2479030" cy="1268712"/>
            </a:xfrm>
          </p:grpSpPr>
          <p:sp>
            <p:nvSpPr>
              <p:cNvPr id="19" name="円柱 18"/>
              <p:cNvSpPr/>
              <p:nvPr/>
            </p:nvSpPr>
            <p:spPr>
              <a:xfrm>
                <a:off x="589583" y="2702374"/>
                <a:ext cx="2376264" cy="654618"/>
              </a:xfrm>
              <a:prstGeom prst="can">
                <a:avLst>
                  <a:gd name="adj" fmla="val 14259"/>
                </a:avLst>
              </a:prstGeom>
              <a:gradFill>
                <a:gsLst>
                  <a:gs pos="0">
                    <a:srgbClr val="0000FF"/>
                  </a:gs>
                  <a:gs pos="51000">
                    <a:schemeClr val="accent1">
                      <a:shade val="93000"/>
                      <a:satMod val="130000"/>
                    </a:schemeClr>
                  </a:gs>
                  <a:gs pos="100000">
                    <a:srgbClr val="0000FF"/>
                  </a:gs>
                </a:gsLst>
              </a:gradFill>
              <a:ln w="15875">
                <a:solidFill>
                  <a:schemeClr val="tx1"/>
                </a:solidFill>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勝つこと</a:t>
                </a:r>
                <a:endParaRPr kumimoji="1" lang="ja-JP" altLang="en-US" sz="2400" dirty="0">
                  <a:latin typeface="メイリオ" panose="020B0604030504040204" pitchFamily="50" charset="-128"/>
                  <a:ea typeface="メイリオ" panose="020B0604030504040204" pitchFamily="50" charset="-128"/>
                </a:endParaRPr>
              </a:p>
            </p:txBody>
          </p:sp>
          <p:sp>
            <p:nvSpPr>
              <p:cNvPr id="20" name="円柱 19"/>
              <p:cNvSpPr/>
              <p:nvPr/>
            </p:nvSpPr>
            <p:spPr>
              <a:xfrm>
                <a:off x="486817" y="2088280"/>
                <a:ext cx="2376264" cy="654618"/>
              </a:xfrm>
              <a:prstGeom prst="can">
                <a:avLst>
                  <a:gd name="adj" fmla="val 14259"/>
                </a:avLst>
              </a:prstGeom>
              <a:gradFill>
                <a:gsLst>
                  <a:gs pos="0">
                    <a:srgbClr val="33ACCD">
                      <a:lumMod val="99000"/>
                    </a:srgbClr>
                  </a:gs>
                  <a:gs pos="51000">
                    <a:schemeClr val="accent5">
                      <a:shade val="93000"/>
                      <a:satMod val="130000"/>
                    </a:schemeClr>
                  </a:gs>
                  <a:gs pos="100000">
                    <a:srgbClr val="75DBFF"/>
                  </a:gs>
                </a:gsLst>
              </a:gradFill>
              <a:ln w="19050">
                <a:solidFill>
                  <a:schemeClr val="tx1"/>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400" dirty="0" smtClean="0">
                    <a:latin typeface="メイリオ" panose="020B0604030504040204" pitchFamily="50" charset="-128"/>
                    <a:ea typeface="メイリオ" panose="020B0604030504040204" pitchFamily="50" charset="-128"/>
                  </a:rPr>
                  <a:t>過重な練習</a:t>
                </a:r>
                <a:endParaRPr kumimoji="1" lang="ja-JP" altLang="en-US" sz="2400" dirty="0">
                  <a:latin typeface="メイリオ" panose="020B0604030504040204" pitchFamily="50" charset="-128"/>
                  <a:ea typeface="メイリオ" panose="020B0604030504040204" pitchFamily="50" charset="-128"/>
                </a:endParaRPr>
              </a:p>
            </p:txBody>
          </p:sp>
        </p:grpSp>
        <p:cxnSp>
          <p:nvCxnSpPr>
            <p:cNvPr id="39" name="直線コネクタ 38"/>
            <p:cNvCxnSpPr>
              <a:stCxn id="40" idx="2"/>
              <a:endCxn id="37" idx="0"/>
            </p:cNvCxnSpPr>
            <p:nvPr/>
          </p:nvCxnSpPr>
          <p:spPr>
            <a:xfrm>
              <a:off x="1857705" y="1871396"/>
              <a:ext cx="1456200" cy="1559700"/>
            </a:xfrm>
            <a:prstGeom prst="line">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cxnSp>
        <p:cxnSp>
          <p:nvCxnSpPr>
            <p:cNvPr id="32" name="直線コネクタ 31"/>
            <p:cNvCxnSpPr>
              <a:stCxn id="40" idx="4"/>
              <a:endCxn id="30" idx="0"/>
            </p:cNvCxnSpPr>
            <p:nvPr/>
          </p:nvCxnSpPr>
          <p:spPr>
            <a:xfrm>
              <a:off x="7348809" y="1001690"/>
              <a:ext cx="1543671" cy="1551951"/>
            </a:xfrm>
            <a:prstGeom prst="line">
              <a:avLst/>
            </a:prstGeom>
            <a:ln w="25400">
              <a:solidFill>
                <a:schemeClr val="tx1"/>
              </a:solidFill>
            </a:ln>
          </p:spPr>
          <p:style>
            <a:lnRef idx="2">
              <a:schemeClr val="accent6">
                <a:shade val="50000"/>
              </a:schemeClr>
            </a:lnRef>
            <a:fillRef idx="1">
              <a:schemeClr val="accent6"/>
            </a:fillRef>
            <a:effectRef idx="0">
              <a:schemeClr val="accent6"/>
            </a:effectRef>
            <a:fontRef idx="minor">
              <a:schemeClr val="lt1"/>
            </a:fontRef>
          </p:style>
        </p:cxnSp>
      </p:grpSp>
      <p:sp>
        <p:nvSpPr>
          <p:cNvPr id="24" name="正方形/長方形 23"/>
          <p:cNvSpPr/>
          <p:nvPr/>
        </p:nvSpPr>
        <p:spPr>
          <a:xfrm>
            <a:off x="2572867" y="6371521"/>
            <a:ext cx="6463629" cy="369332"/>
          </a:xfrm>
          <a:prstGeom prst="rect">
            <a:avLst/>
          </a:prstGeom>
        </p:spPr>
        <p:txBody>
          <a:bodyPr wrap="none">
            <a:spAutoFit/>
          </a:bodyPr>
          <a:lstStyle/>
          <a:p>
            <a:r>
              <a:rPr lang="ja-JP" altLang="en-US" dirty="0">
                <a:latin typeface="+mn-ea"/>
              </a:rPr>
              <a:t>運動部活動での指導の</a:t>
            </a:r>
            <a:r>
              <a:rPr lang="ja-JP" altLang="en-US" dirty="0" smtClean="0">
                <a:latin typeface="+mn-ea"/>
              </a:rPr>
              <a:t>ガイドライン</a:t>
            </a:r>
            <a:r>
              <a:rPr lang="ja-JP" altLang="en-US" dirty="0">
                <a:latin typeface="+mn-ea"/>
              </a:rPr>
              <a:t>（</a:t>
            </a:r>
            <a:r>
              <a:rPr lang="ja-JP" altLang="en-US" dirty="0" smtClean="0">
                <a:latin typeface="+mn-ea"/>
              </a:rPr>
              <a:t>平成</a:t>
            </a:r>
            <a:r>
              <a:rPr lang="en-US" altLang="ja-JP" dirty="0">
                <a:latin typeface="+mn-ea"/>
              </a:rPr>
              <a:t>25</a:t>
            </a:r>
            <a:r>
              <a:rPr lang="ja-JP" altLang="en-US" dirty="0">
                <a:latin typeface="+mn-ea"/>
              </a:rPr>
              <a:t>年５月　文部</a:t>
            </a:r>
            <a:r>
              <a:rPr lang="ja-JP" altLang="en-US" dirty="0" smtClean="0">
                <a:latin typeface="+mn-ea"/>
              </a:rPr>
              <a:t>科学省）</a:t>
            </a:r>
            <a:endParaRPr lang="ja-JP" altLang="en-US" dirty="0">
              <a:latin typeface="+mn-ea"/>
            </a:endParaRPr>
          </a:p>
        </p:txBody>
      </p:sp>
      <p:sp>
        <p:nvSpPr>
          <p:cNvPr id="27" name="乗算記号 26"/>
          <p:cNvSpPr/>
          <p:nvPr/>
        </p:nvSpPr>
        <p:spPr>
          <a:xfrm>
            <a:off x="-1956895" y="-171400"/>
            <a:ext cx="13057791" cy="4834333"/>
          </a:xfrm>
          <a:prstGeom prst="mathMultiply">
            <a:avLst>
              <a:gd name="adj1" fmla="val 10223"/>
            </a:avLst>
          </a:prstGeom>
          <a:solidFill>
            <a:srgbClr val="FFFF00"/>
          </a:solidFill>
          <a:ln w="381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28" name="角丸四角形 27"/>
          <p:cNvSpPr/>
          <p:nvPr/>
        </p:nvSpPr>
        <p:spPr>
          <a:xfrm>
            <a:off x="974566" y="4293096"/>
            <a:ext cx="7194868" cy="1653496"/>
          </a:xfrm>
          <a:prstGeom prst="roundRect">
            <a:avLst/>
          </a:prstGeom>
          <a:ln/>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4000" dirty="0" smtClean="0">
                <a:latin typeface="メイリオ" panose="020B0604030504040204" pitchFamily="50" charset="-128"/>
                <a:ea typeface="メイリオ" panose="020B0604030504040204" pitchFamily="50" charset="-128"/>
              </a:rPr>
              <a:t>健全な心と身体を培う</a:t>
            </a:r>
            <a:endParaRPr kumimoji="1" lang="en-US" altLang="ja-JP" sz="4000" dirty="0" smtClean="0">
              <a:latin typeface="メイリオ" panose="020B0604030504040204" pitchFamily="50" charset="-128"/>
              <a:ea typeface="メイリオ" panose="020B0604030504040204" pitchFamily="50" charset="-128"/>
            </a:endParaRPr>
          </a:p>
          <a:p>
            <a:pPr algn="ctr"/>
            <a:r>
              <a:rPr lang="ja-JP" altLang="en-US" sz="4000" dirty="0">
                <a:latin typeface="メイリオ" panose="020B0604030504040204" pitchFamily="50" charset="-128"/>
                <a:ea typeface="メイリオ" panose="020B0604030504040204" pitchFamily="50" charset="-128"/>
              </a:rPr>
              <a:t>豊</a:t>
            </a:r>
            <a:r>
              <a:rPr lang="ja-JP" altLang="en-US" sz="4000" dirty="0" smtClean="0">
                <a:latin typeface="メイリオ" panose="020B0604030504040204" pitchFamily="50" charset="-128"/>
                <a:ea typeface="メイリオ" panose="020B0604030504040204" pitchFamily="50" charset="-128"/>
              </a:rPr>
              <a:t>かな人間性を育む</a:t>
            </a:r>
            <a:endParaRPr kumimoji="1" lang="ja-JP" altLang="en-US" sz="40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59793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平行四辺形 4"/>
          <p:cNvSpPr/>
          <p:nvPr/>
        </p:nvSpPr>
        <p:spPr>
          <a:xfrm>
            <a:off x="517950" y="2564904"/>
            <a:ext cx="9526658" cy="438438"/>
          </a:xfrm>
          <a:prstGeom prst="parallelogram">
            <a:avLst>
              <a:gd name="adj" fmla="val 74805"/>
            </a:avLst>
          </a:prstGeom>
          <a:gradFill>
            <a:gsLst>
              <a:gs pos="0">
                <a:srgbClr val="FF0000"/>
              </a:gs>
              <a:gs pos="80000">
                <a:schemeClr val="accent6">
                  <a:shade val="93000"/>
                  <a:satMod val="130000"/>
                </a:schemeClr>
              </a:gs>
              <a:gs pos="100000">
                <a:schemeClr val="accent6">
                  <a:shade val="94000"/>
                  <a:satMod val="135000"/>
                </a:schemeClr>
              </a:gs>
            </a:gsLst>
            <a:lin ang="16200000" scaled="0"/>
          </a:gradFill>
          <a:ln>
            <a:noFill/>
          </a:ln>
          <a:effectLst>
            <a:outerShdw blurRad="152400" dist="317500" dir="5400000" sx="90000" sy="-19000" rotWithShape="0">
              <a:prstClr val="black">
                <a:alpha val="15000"/>
              </a:prstClr>
            </a:outerShdw>
            <a:reflection blurRad="6350" stA="50000" endA="295" endPos="92000" dist="101600" dir="5400000" sy="-100000" algn="bl" rotWithShape="0"/>
          </a:effectLst>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p>
        </p:txBody>
      </p:sp>
      <p:sp>
        <p:nvSpPr>
          <p:cNvPr id="2" name="テキスト ボックス 1"/>
          <p:cNvSpPr txBox="1"/>
          <p:nvPr/>
        </p:nvSpPr>
        <p:spPr>
          <a:xfrm>
            <a:off x="899592" y="1556792"/>
            <a:ext cx="6408712" cy="1446550"/>
          </a:xfrm>
          <a:prstGeom prst="rect">
            <a:avLst/>
          </a:prstGeom>
          <a:noFill/>
        </p:spPr>
        <p:txBody>
          <a:bodyPr wrap="square" rtlCol="0">
            <a:spAutoFit/>
          </a:bodyPr>
          <a:lstStyle/>
          <a:p>
            <a:r>
              <a:rPr lang="ja-JP" altLang="en-US" sz="4400" dirty="0" smtClean="0">
                <a:latin typeface="メイリオ" panose="020B0604030504040204" pitchFamily="50" charset="-128"/>
                <a:ea typeface="メイリオ" panose="020B0604030504040204" pitchFamily="50" charset="-128"/>
              </a:rPr>
              <a:t>外部指導者及び</a:t>
            </a:r>
            <a:endParaRPr lang="en-US" altLang="ja-JP" sz="4400" dirty="0" smtClean="0">
              <a:latin typeface="メイリオ" panose="020B0604030504040204" pitchFamily="50" charset="-128"/>
              <a:ea typeface="メイリオ" panose="020B0604030504040204" pitchFamily="50" charset="-128"/>
            </a:endParaRPr>
          </a:p>
          <a:p>
            <a:r>
              <a:rPr lang="ja-JP" altLang="en-US" sz="4400" dirty="0" smtClean="0">
                <a:latin typeface="メイリオ" panose="020B0604030504040204" pitchFamily="50" charset="-128"/>
                <a:ea typeface="メイリオ" panose="020B0604030504040204" pitchFamily="50" charset="-128"/>
              </a:rPr>
              <a:t>部活動指導員について</a:t>
            </a:r>
            <a:endParaRPr kumimoji="1" lang="ja-JP" altLang="en-US" sz="4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45725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defPPr>
      </a:lstStyle>
      <a:style>
        <a:lnRef idx="2">
          <a:schemeClr val="accent3">
            <a:shade val="50000"/>
          </a:schemeClr>
        </a:lnRef>
        <a:fillRef idx="1">
          <a:schemeClr val="accent3"/>
        </a:fillRef>
        <a:effectRef idx="0">
          <a:schemeClr val="accent3"/>
        </a:effectRef>
        <a:fontRef idx="minor">
          <a:schemeClr val="lt1"/>
        </a:fontRef>
      </a:style>
    </a:spDef>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4044</TotalTime>
  <Words>1518</Words>
  <Application>Microsoft Office PowerPoint</Application>
  <PresentationFormat>画面に合わせる (4:3)</PresentationFormat>
  <Paragraphs>266</Paragraphs>
  <Slides>15</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4</vt:i4>
      </vt:variant>
      <vt:variant>
        <vt:lpstr>スライド タイトル</vt:lpstr>
      </vt:variant>
      <vt:variant>
        <vt:i4>15</vt:i4>
      </vt:variant>
    </vt:vector>
  </HeadingPairs>
  <TitlesOfParts>
    <vt:vector size="24" baseType="lpstr">
      <vt:lpstr>HG丸ｺﾞｼｯｸM-PRO</vt:lpstr>
      <vt:lpstr>ＭＳ Ｐゴシック</vt:lpstr>
      <vt:lpstr>メイリオ</vt:lpstr>
      <vt:lpstr>Arial</vt:lpstr>
      <vt:lpstr>Calibri</vt:lpstr>
      <vt:lpstr>Office ​​テーマ</vt:lpstr>
      <vt:lpstr>1_Office ​​テーマ</vt:lpstr>
      <vt:lpstr>2_Office ​​テーマ</vt:lpstr>
      <vt:lpstr>4_Office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広島県庁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広島県</dc:creator>
  <cp:lastModifiedBy>在津 文博</cp:lastModifiedBy>
  <cp:revision>162</cp:revision>
  <cp:lastPrinted>2021-03-29T08:37:22Z</cp:lastPrinted>
  <dcterms:created xsi:type="dcterms:W3CDTF">2021-02-17T07:11:05Z</dcterms:created>
  <dcterms:modified xsi:type="dcterms:W3CDTF">2021-03-29T08:38:08Z</dcterms:modified>
</cp:coreProperties>
</file>