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883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879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45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08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25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22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54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64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96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40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CB39-4DA5-42D0-AB5E-A3749962F700}" type="datetimeFigureOut">
              <a:rPr kumimoji="1" lang="ja-JP" altLang="en-US" smtClean="0"/>
              <a:t>2021/3/26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EAB27-5970-4934-8F5F-9F1CD2564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48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240" y="0"/>
            <a:ext cx="7645685" cy="548680"/>
          </a:xfrm>
        </p:spPr>
        <p:txBody>
          <a:bodyPr anchor="ctr">
            <a:noAutofit/>
          </a:bodyPr>
          <a:lstStyle/>
          <a:p>
            <a:pPr algn="l"/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○○○○（地区名）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0"/>
            <a:ext cx="9144000" cy="548680"/>
            <a:chOff x="0" y="0"/>
            <a:chExt cx="9144000" cy="548680"/>
          </a:xfrm>
        </p:grpSpPr>
        <p:sp>
          <p:nvSpPr>
            <p:cNvPr id="6" name="正方形/長方形 5"/>
            <p:cNvSpPr/>
            <p:nvPr/>
          </p:nvSpPr>
          <p:spPr>
            <a:xfrm>
              <a:off x="0" y="0"/>
              <a:ext cx="136240" cy="548680"/>
            </a:xfrm>
            <a:prstGeom prst="rect">
              <a:avLst/>
            </a:prstGeom>
            <a:solidFill>
              <a:schemeClr val="tx2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矢印コネクタ 6"/>
            <p:cNvCxnSpPr>
              <a:stCxn id="6" idx="2"/>
            </p:cNvCxnSpPr>
            <p:nvPr/>
          </p:nvCxnSpPr>
          <p:spPr>
            <a:xfrm>
              <a:off x="68120" y="548680"/>
              <a:ext cx="9075880" cy="0"/>
            </a:xfrm>
            <a:prstGeom prst="straightConnector1">
              <a:avLst/>
            </a:prstGeom>
            <a:ln w="12700">
              <a:solidFill>
                <a:schemeClr val="tx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テキスト ボックス 9"/>
          <p:cNvSpPr txBox="1"/>
          <p:nvPr/>
        </p:nvSpPr>
        <p:spPr>
          <a:xfrm>
            <a:off x="7669427" y="43507"/>
            <a:ext cx="1413392" cy="461665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+mn-ea"/>
              </a:rPr>
              <a:t>取組</a:t>
            </a:r>
            <a:r>
              <a:rPr lang="ja-JP" altLang="en-US" sz="1200" dirty="0" smtClean="0">
                <a:latin typeface="+mn-ea"/>
              </a:rPr>
              <a:t>内容</a:t>
            </a:r>
            <a:r>
              <a:rPr lang="ja-JP" altLang="en-US" sz="1200" dirty="0" smtClean="0">
                <a:latin typeface="+mn-ea"/>
              </a:rPr>
              <a:t>概要</a:t>
            </a:r>
            <a:r>
              <a:rPr kumimoji="1" lang="ja-JP" altLang="en-US" sz="1200" dirty="0" smtClean="0">
                <a:latin typeface="+mn-ea"/>
              </a:rPr>
              <a:t>書</a:t>
            </a:r>
            <a:endParaRPr kumimoji="1" lang="en-US" altLang="ja-JP" sz="1200" dirty="0" smtClean="0">
              <a:latin typeface="+mn-ea"/>
            </a:endParaRPr>
          </a:p>
          <a:p>
            <a:pPr algn="ctr"/>
            <a:r>
              <a:rPr lang="ja-JP" altLang="en-US" sz="1200" dirty="0" smtClean="0">
                <a:latin typeface="+mn-ea"/>
              </a:rPr>
              <a:t>（参考様式）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68120" y="651817"/>
            <a:ext cx="9014699" cy="9007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68120" y="1655711"/>
            <a:ext cx="3351355" cy="185901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8120" y="3617860"/>
            <a:ext cx="3351355" cy="31258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</a:rPr>
              <a:t>■　計画等における位置付け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endParaRPr lang="en-US" altLang="ja-JP" sz="1400" dirty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u="sng" dirty="0" smtClean="0">
                <a:solidFill>
                  <a:schemeClr val="tx1"/>
                </a:solidFill>
              </a:rPr>
              <a:t>■　</a:t>
            </a:r>
            <a:r>
              <a:rPr lang="ja-JP" altLang="en-US" sz="1400" u="sng" dirty="0">
                <a:solidFill>
                  <a:schemeClr val="tx1"/>
                </a:solidFill>
              </a:rPr>
              <a:t>地域</a:t>
            </a:r>
            <a:r>
              <a:rPr lang="ja-JP" altLang="en-US" sz="1400" u="sng" dirty="0" smtClean="0">
                <a:solidFill>
                  <a:schemeClr val="tx1"/>
                </a:solidFill>
              </a:rPr>
              <a:t>特性・資源</a:t>
            </a:r>
            <a:endParaRPr lang="en-US" altLang="ja-JP" sz="1400" u="sng" dirty="0" smtClean="0">
              <a:solidFill>
                <a:schemeClr val="tx1"/>
              </a:solidFill>
            </a:endParaRPr>
          </a:p>
          <a:p>
            <a:endParaRPr kumimoji="1" lang="en-US" altLang="ja-JP" sz="1400" dirty="0" smtClean="0">
              <a:solidFill>
                <a:schemeClr val="tx1"/>
              </a:solidFill>
            </a:endParaRPr>
          </a:p>
          <a:p>
            <a:endParaRPr kumimoji="1" lang="en-US" altLang="ja-JP" sz="1400" dirty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  <a:p>
            <a:r>
              <a:rPr lang="ja-JP" altLang="en-US" sz="1400" u="sng" dirty="0" smtClean="0">
                <a:solidFill>
                  <a:schemeClr val="tx1"/>
                </a:solidFill>
              </a:rPr>
              <a:t>■　地区の現況・課題</a:t>
            </a:r>
            <a:endParaRPr kumimoji="1" lang="ja-JP" altLang="en-US" sz="1400" u="sng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292239" y="943471"/>
            <a:ext cx="2627642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モデル事業の概要について記載</a:t>
            </a:r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1954" y="2323608"/>
            <a:ext cx="2223686" cy="52322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対象地区の位置・面積等を</a:t>
            </a:r>
            <a:endParaRPr kumimoji="1" lang="en-US" altLang="ja-JP" sz="1400" dirty="0" smtClean="0"/>
          </a:p>
          <a:p>
            <a:r>
              <a:rPr lang="ja-JP" altLang="en-US" sz="1400" dirty="0" smtClean="0"/>
              <a:t>地図等を用いて</a:t>
            </a:r>
            <a:r>
              <a:rPr lang="ja-JP" altLang="en-US" sz="1400" dirty="0"/>
              <a:t>記載</a:t>
            </a:r>
            <a:endParaRPr kumimoji="1" lang="ja-JP" altLang="en-US" sz="1400" dirty="0"/>
          </a:p>
        </p:txBody>
      </p:sp>
      <p:sp>
        <p:nvSpPr>
          <p:cNvPr id="17" name="正方形/長方形 16"/>
          <p:cNvSpPr/>
          <p:nvPr/>
        </p:nvSpPr>
        <p:spPr>
          <a:xfrm>
            <a:off x="3528012" y="1655712"/>
            <a:ext cx="5554807" cy="10430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</a:rPr>
              <a:t>■　</a:t>
            </a:r>
            <a:r>
              <a:rPr kumimoji="1" lang="ja-JP" altLang="en-US" sz="1400" u="sng" dirty="0" smtClean="0">
                <a:solidFill>
                  <a:schemeClr val="tx1"/>
                </a:solidFill>
              </a:rPr>
              <a:t>目指すべき居住環境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528012" y="2779617"/>
            <a:ext cx="5554807" cy="116959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</a:rPr>
              <a:t>■　</a:t>
            </a:r>
            <a:r>
              <a:rPr kumimoji="1" lang="ja-JP" altLang="en-US" sz="1400" u="sng" dirty="0" smtClean="0">
                <a:solidFill>
                  <a:schemeClr val="tx1"/>
                </a:solidFill>
              </a:rPr>
              <a:t>実現</a:t>
            </a:r>
            <a:r>
              <a:rPr kumimoji="1" lang="ja-JP" altLang="en-US" sz="1400" u="sng" dirty="0" smtClean="0">
                <a:solidFill>
                  <a:schemeClr val="tx1"/>
                </a:solidFill>
              </a:rPr>
              <a:t>に向けた取組予定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528012" y="5169405"/>
            <a:ext cx="5554807" cy="157429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</a:rPr>
              <a:t>■　スケジュール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563591" y="2099767"/>
            <a:ext cx="3483646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目指すべき居住環境等</a:t>
            </a:r>
            <a:r>
              <a:rPr kumimoji="1" lang="ja-JP" altLang="en-US" sz="1400" dirty="0" smtClean="0"/>
              <a:t>を図等を用いて記載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22288" y="3294978"/>
            <a:ext cx="3166251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予定している取組を図等を用いて記載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375237" y="5802662"/>
            <a:ext cx="3860352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スケジュールや実施ステップを図等を用いて説明</a:t>
            </a:r>
            <a:endParaRPr kumimoji="1" lang="en-US" altLang="ja-JP" sz="1400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3528012" y="4030107"/>
            <a:ext cx="5554807" cy="10583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u="sng" dirty="0" smtClean="0">
                <a:solidFill>
                  <a:schemeClr val="tx1"/>
                </a:solidFill>
              </a:rPr>
              <a:t>■　</a:t>
            </a:r>
            <a:r>
              <a:rPr kumimoji="1" lang="ja-JP" altLang="en-US" sz="1400" u="sng" dirty="0" smtClean="0">
                <a:solidFill>
                  <a:schemeClr val="tx1"/>
                </a:solidFill>
              </a:rPr>
              <a:t>連携する関係団体</a:t>
            </a:r>
            <a:endParaRPr kumimoji="1" lang="en-US" altLang="ja-JP" sz="1400" u="sng" dirty="0" smtClean="0">
              <a:solidFill>
                <a:schemeClr val="tx1"/>
              </a:solidFill>
            </a:endParaRPr>
          </a:p>
          <a:p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575469" y="4464568"/>
            <a:ext cx="3509294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予定して</a:t>
            </a:r>
            <a:r>
              <a:rPr kumimoji="1" lang="ja-JP" altLang="en-US" sz="1400" dirty="0" smtClean="0"/>
              <a:t>いる関係団体を図等を用いて</a:t>
            </a:r>
            <a:r>
              <a:rPr kumimoji="1" lang="ja-JP" altLang="en-US" sz="1400" dirty="0" smtClean="0"/>
              <a:t>記載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72998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81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Arial</vt:lpstr>
      <vt:lpstr>Calibri</vt:lpstr>
      <vt:lpstr>Calibri Light</vt:lpstr>
      <vt:lpstr>Office テーマ</vt:lpstr>
      <vt:lpstr>○○○○（地区名）</vt:lpstr>
    </vt:vector>
  </TitlesOfParts>
  <Company>広島県庁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○○○○（地区名）</dc:title>
  <dc:creator>山田 晃</dc:creator>
  <cp:lastModifiedBy>山田 晃</cp:lastModifiedBy>
  <cp:revision>9</cp:revision>
  <cp:lastPrinted>2021-03-25T05:16:49Z</cp:lastPrinted>
  <dcterms:created xsi:type="dcterms:W3CDTF">2021-03-16T06:13:25Z</dcterms:created>
  <dcterms:modified xsi:type="dcterms:W3CDTF">2021-03-25T23:55:26Z</dcterms:modified>
</cp:coreProperties>
</file>