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"/>
  </p:notesMasterIdLst>
  <p:sldIdLst>
    <p:sldId id="256" r:id="rId2"/>
    <p:sldId id="259" r:id="rId3"/>
  </p:sldIdLst>
  <p:sldSz cx="6840538" cy="98996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CCFF66"/>
    <a:srgbClr val="CCFF99"/>
    <a:srgbClr val="33EB6C"/>
    <a:srgbClr val="66FF99"/>
    <a:srgbClr val="66FFFF"/>
    <a:srgbClr val="66CCFF"/>
    <a:srgbClr val="FFFF99"/>
    <a:srgbClr val="CC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35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33" cy="497969"/>
          </a:xfrm>
          <a:prstGeom prst="rect">
            <a:avLst/>
          </a:prstGeom>
        </p:spPr>
        <p:txBody>
          <a:bodyPr vert="horz" lIns="88305" tIns="44152" rIns="88305" bIns="4415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147" y="1"/>
            <a:ext cx="2949532" cy="497969"/>
          </a:xfrm>
          <a:prstGeom prst="rect">
            <a:avLst/>
          </a:prstGeom>
        </p:spPr>
        <p:txBody>
          <a:bodyPr vert="horz" lIns="88305" tIns="44152" rIns="88305" bIns="44152" rtlCol="0"/>
          <a:lstStyle>
            <a:lvl1pPr algn="r">
              <a:defRPr sz="1200"/>
            </a:lvl1pPr>
          </a:lstStyle>
          <a:p>
            <a:fld id="{B8CD4CC4-88EC-49B9-84A3-FF777422BB86}" type="datetimeFigureOut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6313" y="1243013"/>
            <a:ext cx="23161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305" tIns="44152" rIns="88305" bIns="4415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480" y="4783895"/>
            <a:ext cx="5445760" cy="3912834"/>
          </a:xfrm>
          <a:prstGeom prst="rect">
            <a:avLst/>
          </a:prstGeom>
        </p:spPr>
        <p:txBody>
          <a:bodyPr vert="horz" lIns="88305" tIns="44152" rIns="88305" bIns="4415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1370"/>
            <a:ext cx="2949533" cy="497969"/>
          </a:xfrm>
          <a:prstGeom prst="rect">
            <a:avLst/>
          </a:prstGeom>
        </p:spPr>
        <p:txBody>
          <a:bodyPr vert="horz" lIns="88305" tIns="44152" rIns="88305" bIns="4415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147" y="9441370"/>
            <a:ext cx="2949532" cy="497969"/>
          </a:xfrm>
          <a:prstGeom prst="rect">
            <a:avLst/>
          </a:prstGeom>
        </p:spPr>
        <p:txBody>
          <a:bodyPr vert="horz" lIns="88305" tIns="44152" rIns="88305" bIns="44152" rtlCol="0" anchor="b"/>
          <a:lstStyle>
            <a:lvl1pPr algn="r">
              <a:defRPr sz="1200"/>
            </a:lvl1pPr>
          </a:lstStyle>
          <a:p>
            <a:fld id="{89E61DC9-BCE0-442D-8E58-C6AC3BD83A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961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7509" rtl="0" eaLnBrk="1" latinLnBrk="0" hangingPunct="1">
      <a:defRPr kumimoji="1" sz="1256" kern="1200">
        <a:solidFill>
          <a:schemeClr val="tx1"/>
        </a:solidFill>
        <a:latin typeface="+mn-lt"/>
        <a:ea typeface="+mn-ea"/>
        <a:cs typeface="+mn-cs"/>
      </a:defRPr>
    </a:lvl1pPr>
    <a:lvl2pPr marL="478755" algn="l" defTabSz="957509" rtl="0" eaLnBrk="1" latinLnBrk="0" hangingPunct="1">
      <a:defRPr kumimoji="1" sz="1256" kern="1200">
        <a:solidFill>
          <a:schemeClr val="tx1"/>
        </a:solidFill>
        <a:latin typeface="+mn-lt"/>
        <a:ea typeface="+mn-ea"/>
        <a:cs typeface="+mn-cs"/>
      </a:defRPr>
    </a:lvl2pPr>
    <a:lvl3pPr marL="957509" algn="l" defTabSz="957509" rtl="0" eaLnBrk="1" latinLnBrk="0" hangingPunct="1">
      <a:defRPr kumimoji="1" sz="1256" kern="1200">
        <a:solidFill>
          <a:schemeClr val="tx1"/>
        </a:solidFill>
        <a:latin typeface="+mn-lt"/>
        <a:ea typeface="+mn-ea"/>
        <a:cs typeface="+mn-cs"/>
      </a:defRPr>
    </a:lvl3pPr>
    <a:lvl4pPr marL="1436264" algn="l" defTabSz="957509" rtl="0" eaLnBrk="1" latinLnBrk="0" hangingPunct="1">
      <a:defRPr kumimoji="1" sz="1256" kern="1200">
        <a:solidFill>
          <a:schemeClr val="tx1"/>
        </a:solidFill>
        <a:latin typeface="+mn-lt"/>
        <a:ea typeface="+mn-ea"/>
        <a:cs typeface="+mn-cs"/>
      </a:defRPr>
    </a:lvl4pPr>
    <a:lvl5pPr marL="1915019" algn="l" defTabSz="957509" rtl="0" eaLnBrk="1" latinLnBrk="0" hangingPunct="1">
      <a:defRPr kumimoji="1" sz="1256" kern="1200">
        <a:solidFill>
          <a:schemeClr val="tx1"/>
        </a:solidFill>
        <a:latin typeface="+mn-lt"/>
        <a:ea typeface="+mn-ea"/>
        <a:cs typeface="+mn-cs"/>
      </a:defRPr>
    </a:lvl5pPr>
    <a:lvl6pPr marL="2393773" algn="l" defTabSz="957509" rtl="0" eaLnBrk="1" latinLnBrk="0" hangingPunct="1">
      <a:defRPr kumimoji="1" sz="1256" kern="1200">
        <a:solidFill>
          <a:schemeClr val="tx1"/>
        </a:solidFill>
        <a:latin typeface="+mn-lt"/>
        <a:ea typeface="+mn-ea"/>
        <a:cs typeface="+mn-cs"/>
      </a:defRPr>
    </a:lvl6pPr>
    <a:lvl7pPr marL="2872528" algn="l" defTabSz="957509" rtl="0" eaLnBrk="1" latinLnBrk="0" hangingPunct="1">
      <a:defRPr kumimoji="1" sz="1256" kern="1200">
        <a:solidFill>
          <a:schemeClr val="tx1"/>
        </a:solidFill>
        <a:latin typeface="+mn-lt"/>
        <a:ea typeface="+mn-ea"/>
        <a:cs typeface="+mn-cs"/>
      </a:defRPr>
    </a:lvl7pPr>
    <a:lvl8pPr marL="3351282" algn="l" defTabSz="957509" rtl="0" eaLnBrk="1" latinLnBrk="0" hangingPunct="1">
      <a:defRPr kumimoji="1" sz="1256" kern="1200">
        <a:solidFill>
          <a:schemeClr val="tx1"/>
        </a:solidFill>
        <a:latin typeface="+mn-lt"/>
        <a:ea typeface="+mn-ea"/>
        <a:cs typeface="+mn-cs"/>
      </a:defRPr>
    </a:lvl8pPr>
    <a:lvl9pPr marL="3830037" algn="l" defTabSz="957509" rtl="0" eaLnBrk="1" latinLnBrk="0" hangingPunct="1">
      <a:defRPr kumimoji="1" sz="12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041" y="1620152"/>
            <a:ext cx="5814457" cy="3446545"/>
          </a:xfrm>
        </p:spPr>
        <p:txBody>
          <a:bodyPr anchor="b"/>
          <a:lstStyle>
            <a:lvl1pPr algn="ctr">
              <a:defRPr sz="448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5067" y="5199609"/>
            <a:ext cx="5130404" cy="2390123"/>
          </a:xfrm>
        </p:spPr>
        <p:txBody>
          <a:bodyPr/>
          <a:lstStyle>
            <a:lvl1pPr marL="0" indent="0" algn="ctr">
              <a:buNone/>
              <a:defRPr sz="1795"/>
            </a:lvl1pPr>
            <a:lvl2pPr marL="342031" indent="0" algn="ctr">
              <a:buNone/>
              <a:defRPr sz="1496"/>
            </a:lvl2pPr>
            <a:lvl3pPr marL="684063" indent="0" algn="ctr">
              <a:buNone/>
              <a:defRPr sz="1347"/>
            </a:lvl3pPr>
            <a:lvl4pPr marL="1026094" indent="0" algn="ctr">
              <a:buNone/>
              <a:defRPr sz="1197"/>
            </a:lvl4pPr>
            <a:lvl5pPr marL="1368125" indent="0" algn="ctr">
              <a:buNone/>
              <a:defRPr sz="1197"/>
            </a:lvl5pPr>
            <a:lvl6pPr marL="1710157" indent="0" algn="ctr">
              <a:buNone/>
              <a:defRPr sz="1197"/>
            </a:lvl6pPr>
            <a:lvl7pPr marL="2052188" indent="0" algn="ctr">
              <a:buNone/>
              <a:defRPr sz="1197"/>
            </a:lvl7pPr>
            <a:lvl8pPr marL="2394219" indent="0" algn="ctr">
              <a:buNone/>
              <a:defRPr sz="1197"/>
            </a:lvl8pPr>
            <a:lvl9pPr marL="2736251" indent="0" algn="ctr">
              <a:buNone/>
              <a:defRPr sz="1197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44EB-1AA6-42DC-8CF6-F44BFC2D1BB0}" type="datetimeFigureOut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77C3-DF2E-42A5-9568-EC6B2BACD6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7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44EB-1AA6-42DC-8CF6-F44BFC2D1BB0}" type="datetimeFigureOut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77C3-DF2E-42A5-9568-EC6B2BACD6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920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95260" y="527065"/>
            <a:ext cx="1474991" cy="8389496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0288" y="527065"/>
            <a:ext cx="4339466" cy="8389496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44EB-1AA6-42DC-8CF6-F44BFC2D1BB0}" type="datetimeFigureOut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77C3-DF2E-42A5-9568-EC6B2BACD6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680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44EB-1AA6-42DC-8CF6-F44BFC2D1BB0}" type="datetimeFigureOut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77C3-DF2E-42A5-9568-EC6B2BACD6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6372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468040"/>
            <a:ext cx="5899964" cy="4117979"/>
          </a:xfrm>
        </p:spPr>
        <p:txBody>
          <a:bodyPr anchor="b"/>
          <a:lstStyle>
            <a:lvl1pPr>
              <a:defRPr sz="448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25" y="6624977"/>
            <a:ext cx="5899964" cy="2165548"/>
          </a:xfrm>
        </p:spPr>
        <p:txBody>
          <a:bodyPr/>
          <a:lstStyle>
            <a:lvl1pPr marL="0" indent="0">
              <a:buNone/>
              <a:defRPr sz="1795">
                <a:solidFill>
                  <a:schemeClr val="tx1"/>
                </a:solidFill>
              </a:defRPr>
            </a:lvl1pPr>
            <a:lvl2pPr marL="342031" indent="0">
              <a:buNone/>
              <a:defRPr sz="1496">
                <a:solidFill>
                  <a:schemeClr val="tx1">
                    <a:tint val="75000"/>
                  </a:schemeClr>
                </a:solidFill>
              </a:defRPr>
            </a:lvl2pPr>
            <a:lvl3pPr marL="684063" indent="0">
              <a:buNone/>
              <a:defRPr sz="1347">
                <a:solidFill>
                  <a:schemeClr val="tx1">
                    <a:tint val="75000"/>
                  </a:schemeClr>
                </a:solidFill>
              </a:defRPr>
            </a:lvl3pPr>
            <a:lvl4pPr marL="1026094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4pPr>
            <a:lvl5pPr marL="1368125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5pPr>
            <a:lvl6pPr marL="1710157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6pPr>
            <a:lvl7pPr marL="2052188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7pPr>
            <a:lvl8pPr marL="2394219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8pPr>
            <a:lvl9pPr marL="2736251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44EB-1AA6-42DC-8CF6-F44BFC2D1BB0}" type="datetimeFigureOut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77C3-DF2E-42A5-9568-EC6B2BACD6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651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0287" y="2635323"/>
            <a:ext cx="2907229" cy="628123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63022" y="2635323"/>
            <a:ext cx="2907229" cy="628123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44EB-1AA6-42DC-8CF6-F44BFC2D1BB0}" type="datetimeFigureOut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77C3-DF2E-42A5-9568-EC6B2BACD6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1359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527067"/>
            <a:ext cx="5899964" cy="19134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179" y="2426790"/>
            <a:ext cx="2893868" cy="1189332"/>
          </a:xfrm>
        </p:spPr>
        <p:txBody>
          <a:bodyPr anchor="b"/>
          <a:lstStyle>
            <a:lvl1pPr marL="0" indent="0">
              <a:buNone/>
              <a:defRPr sz="1795" b="1"/>
            </a:lvl1pPr>
            <a:lvl2pPr marL="342031" indent="0">
              <a:buNone/>
              <a:defRPr sz="1496" b="1"/>
            </a:lvl2pPr>
            <a:lvl3pPr marL="684063" indent="0">
              <a:buNone/>
              <a:defRPr sz="1347" b="1"/>
            </a:lvl3pPr>
            <a:lvl4pPr marL="1026094" indent="0">
              <a:buNone/>
              <a:defRPr sz="1197" b="1"/>
            </a:lvl4pPr>
            <a:lvl5pPr marL="1368125" indent="0">
              <a:buNone/>
              <a:defRPr sz="1197" b="1"/>
            </a:lvl5pPr>
            <a:lvl6pPr marL="1710157" indent="0">
              <a:buNone/>
              <a:defRPr sz="1197" b="1"/>
            </a:lvl6pPr>
            <a:lvl7pPr marL="2052188" indent="0">
              <a:buNone/>
              <a:defRPr sz="1197" b="1"/>
            </a:lvl7pPr>
            <a:lvl8pPr marL="2394219" indent="0">
              <a:buNone/>
              <a:defRPr sz="1197" b="1"/>
            </a:lvl8pPr>
            <a:lvl9pPr marL="2736251" indent="0">
              <a:buNone/>
              <a:defRPr sz="1197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179" y="3616122"/>
            <a:ext cx="2893868" cy="531877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63023" y="2426790"/>
            <a:ext cx="2908120" cy="1189332"/>
          </a:xfrm>
        </p:spPr>
        <p:txBody>
          <a:bodyPr anchor="b"/>
          <a:lstStyle>
            <a:lvl1pPr marL="0" indent="0">
              <a:buNone/>
              <a:defRPr sz="1795" b="1"/>
            </a:lvl1pPr>
            <a:lvl2pPr marL="342031" indent="0">
              <a:buNone/>
              <a:defRPr sz="1496" b="1"/>
            </a:lvl2pPr>
            <a:lvl3pPr marL="684063" indent="0">
              <a:buNone/>
              <a:defRPr sz="1347" b="1"/>
            </a:lvl3pPr>
            <a:lvl4pPr marL="1026094" indent="0">
              <a:buNone/>
              <a:defRPr sz="1197" b="1"/>
            </a:lvl4pPr>
            <a:lvl5pPr marL="1368125" indent="0">
              <a:buNone/>
              <a:defRPr sz="1197" b="1"/>
            </a:lvl5pPr>
            <a:lvl6pPr marL="1710157" indent="0">
              <a:buNone/>
              <a:defRPr sz="1197" b="1"/>
            </a:lvl6pPr>
            <a:lvl7pPr marL="2052188" indent="0">
              <a:buNone/>
              <a:defRPr sz="1197" b="1"/>
            </a:lvl7pPr>
            <a:lvl8pPr marL="2394219" indent="0">
              <a:buNone/>
              <a:defRPr sz="1197" b="1"/>
            </a:lvl8pPr>
            <a:lvl9pPr marL="2736251" indent="0">
              <a:buNone/>
              <a:defRPr sz="1197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63023" y="3616122"/>
            <a:ext cx="2908120" cy="531877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44EB-1AA6-42DC-8CF6-F44BFC2D1BB0}" type="datetimeFigureOut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77C3-DF2E-42A5-9568-EC6B2BACD6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1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44EB-1AA6-42DC-8CF6-F44BFC2D1BB0}" type="datetimeFigureOut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77C3-DF2E-42A5-9568-EC6B2BACD6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874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44EB-1AA6-42DC-8CF6-F44BFC2D1BB0}" type="datetimeFigureOut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77C3-DF2E-42A5-9568-EC6B2BACD6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86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659977"/>
            <a:ext cx="2206252" cy="2309918"/>
          </a:xfrm>
        </p:spPr>
        <p:txBody>
          <a:bodyPr anchor="b"/>
          <a:lstStyle>
            <a:lvl1pPr>
              <a:defRPr sz="239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8120" y="1425368"/>
            <a:ext cx="3463022" cy="7035168"/>
          </a:xfrm>
        </p:spPr>
        <p:txBody>
          <a:bodyPr/>
          <a:lstStyle>
            <a:lvl1pPr>
              <a:defRPr sz="2394"/>
            </a:lvl1pPr>
            <a:lvl2pPr>
              <a:defRPr sz="2095"/>
            </a:lvl2pPr>
            <a:lvl3pPr>
              <a:defRPr sz="1795"/>
            </a:lvl3pPr>
            <a:lvl4pPr>
              <a:defRPr sz="1496"/>
            </a:lvl4pPr>
            <a:lvl5pPr>
              <a:defRPr sz="1496"/>
            </a:lvl5pPr>
            <a:lvl6pPr>
              <a:defRPr sz="1496"/>
            </a:lvl6pPr>
            <a:lvl7pPr>
              <a:defRPr sz="1496"/>
            </a:lvl7pPr>
            <a:lvl8pPr>
              <a:defRPr sz="1496"/>
            </a:lvl8pPr>
            <a:lvl9pPr>
              <a:defRPr sz="1496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178" y="2969895"/>
            <a:ext cx="2206252" cy="5502098"/>
          </a:xfrm>
        </p:spPr>
        <p:txBody>
          <a:bodyPr/>
          <a:lstStyle>
            <a:lvl1pPr marL="0" indent="0">
              <a:buNone/>
              <a:defRPr sz="1197"/>
            </a:lvl1pPr>
            <a:lvl2pPr marL="342031" indent="0">
              <a:buNone/>
              <a:defRPr sz="1047"/>
            </a:lvl2pPr>
            <a:lvl3pPr marL="684063" indent="0">
              <a:buNone/>
              <a:defRPr sz="898"/>
            </a:lvl3pPr>
            <a:lvl4pPr marL="1026094" indent="0">
              <a:buNone/>
              <a:defRPr sz="748"/>
            </a:lvl4pPr>
            <a:lvl5pPr marL="1368125" indent="0">
              <a:buNone/>
              <a:defRPr sz="748"/>
            </a:lvl5pPr>
            <a:lvl6pPr marL="1710157" indent="0">
              <a:buNone/>
              <a:defRPr sz="748"/>
            </a:lvl6pPr>
            <a:lvl7pPr marL="2052188" indent="0">
              <a:buNone/>
              <a:defRPr sz="748"/>
            </a:lvl7pPr>
            <a:lvl8pPr marL="2394219" indent="0">
              <a:buNone/>
              <a:defRPr sz="748"/>
            </a:lvl8pPr>
            <a:lvl9pPr marL="2736251" indent="0">
              <a:buNone/>
              <a:defRPr sz="748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44EB-1AA6-42DC-8CF6-F44BFC2D1BB0}" type="datetimeFigureOut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77C3-DF2E-42A5-9568-EC6B2BACD6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739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659977"/>
            <a:ext cx="2206252" cy="2309918"/>
          </a:xfrm>
        </p:spPr>
        <p:txBody>
          <a:bodyPr anchor="b"/>
          <a:lstStyle>
            <a:lvl1pPr>
              <a:defRPr sz="239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08120" y="1425368"/>
            <a:ext cx="3463022" cy="7035168"/>
          </a:xfrm>
        </p:spPr>
        <p:txBody>
          <a:bodyPr anchor="t"/>
          <a:lstStyle>
            <a:lvl1pPr marL="0" indent="0">
              <a:buNone/>
              <a:defRPr sz="2394"/>
            </a:lvl1pPr>
            <a:lvl2pPr marL="342031" indent="0">
              <a:buNone/>
              <a:defRPr sz="2095"/>
            </a:lvl2pPr>
            <a:lvl3pPr marL="684063" indent="0">
              <a:buNone/>
              <a:defRPr sz="1795"/>
            </a:lvl3pPr>
            <a:lvl4pPr marL="1026094" indent="0">
              <a:buNone/>
              <a:defRPr sz="1496"/>
            </a:lvl4pPr>
            <a:lvl5pPr marL="1368125" indent="0">
              <a:buNone/>
              <a:defRPr sz="1496"/>
            </a:lvl5pPr>
            <a:lvl6pPr marL="1710157" indent="0">
              <a:buNone/>
              <a:defRPr sz="1496"/>
            </a:lvl6pPr>
            <a:lvl7pPr marL="2052188" indent="0">
              <a:buNone/>
              <a:defRPr sz="1496"/>
            </a:lvl7pPr>
            <a:lvl8pPr marL="2394219" indent="0">
              <a:buNone/>
              <a:defRPr sz="1496"/>
            </a:lvl8pPr>
            <a:lvl9pPr marL="2736251" indent="0">
              <a:buNone/>
              <a:defRPr sz="1496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178" y="2969895"/>
            <a:ext cx="2206252" cy="5502098"/>
          </a:xfrm>
        </p:spPr>
        <p:txBody>
          <a:bodyPr/>
          <a:lstStyle>
            <a:lvl1pPr marL="0" indent="0">
              <a:buNone/>
              <a:defRPr sz="1197"/>
            </a:lvl1pPr>
            <a:lvl2pPr marL="342031" indent="0">
              <a:buNone/>
              <a:defRPr sz="1047"/>
            </a:lvl2pPr>
            <a:lvl3pPr marL="684063" indent="0">
              <a:buNone/>
              <a:defRPr sz="898"/>
            </a:lvl3pPr>
            <a:lvl4pPr marL="1026094" indent="0">
              <a:buNone/>
              <a:defRPr sz="748"/>
            </a:lvl4pPr>
            <a:lvl5pPr marL="1368125" indent="0">
              <a:buNone/>
              <a:defRPr sz="748"/>
            </a:lvl5pPr>
            <a:lvl6pPr marL="1710157" indent="0">
              <a:buNone/>
              <a:defRPr sz="748"/>
            </a:lvl6pPr>
            <a:lvl7pPr marL="2052188" indent="0">
              <a:buNone/>
              <a:defRPr sz="748"/>
            </a:lvl7pPr>
            <a:lvl8pPr marL="2394219" indent="0">
              <a:buNone/>
              <a:defRPr sz="748"/>
            </a:lvl8pPr>
            <a:lvl9pPr marL="2736251" indent="0">
              <a:buNone/>
              <a:defRPr sz="748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44EB-1AA6-42DC-8CF6-F44BFC2D1BB0}" type="datetimeFigureOut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77C3-DF2E-42A5-9568-EC6B2BACD6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735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0287" y="527067"/>
            <a:ext cx="5899964" cy="1913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287" y="2635323"/>
            <a:ext cx="5899964" cy="6281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0287" y="9175511"/>
            <a:ext cx="1539121" cy="527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944EB-1AA6-42DC-8CF6-F44BFC2D1BB0}" type="datetimeFigureOut">
              <a:rPr kumimoji="1" lang="ja-JP" altLang="en-US" smtClean="0"/>
              <a:t>2021/12/20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65928" y="9175511"/>
            <a:ext cx="2308682" cy="527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1130" y="9175511"/>
            <a:ext cx="1539121" cy="527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777C3-DF2E-42A5-9568-EC6B2BACD6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4034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4063" rtl="0" eaLnBrk="1" latinLnBrk="0" hangingPunct="1">
        <a:lnSpc>
          <a:spcPct val="90000"/>
        </a:lnSpc>
        <a:spcBef>
          <a:spcPct val="0"/>
        </a:spcBef>
        <a:buNone/>
        <a:defRPr kumimoji="1" sz="32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016" indent="-171016" algn="l" defTabSz="684063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kumimoji="1" sz="2095" kern="1200">
          <a:solidFill>
            <a:schemeClr val="tx1"/>
          </a:solidFill>
          <a:latin typeface="+mn-lt"/>
          <a:ea typeface="+mn-ea"/>
          <a:cs typeface="+mn-cs"/>
        </a:defRPr>
      </a:lvl1pPr>
      <a:lvl2pPr marL="513047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kumimoji="1"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855078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kumimoji="1" sz="1496" kern="1200">
          <a:solidFill>
            <a:schemeClr val="tx1"/>
          </a:solidFill>
          <a:latin typeface="+mn-lt"/>
          <a:ea typeface="+mn-ea"/>
          <a:cs typeface="+mn-cs"/>
        </a:defRPr>
      </a:lvl3pPr>
      <a:lvl4pPr marL="1197110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kumimoji="1" sz="1347" kern="1200">
          <a:solidFill>
            <a:schemeClr val="tx1"/>
          </a:solidFill>
          <a:latin typeface="+mn-lt"/>
          <a:ea typeface="+mn-ea"/>
          <a:cs typeface="+mn-cs"/>
        </a:defRPr>
      </a:lvl4pPr>
      <a:lvl5pPr marL="1539141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kumimoji="1" sz="1347" kern="1200">
          <a:solidFill>
            <a:schemeClr val="tx1"/>
          </a:solidFill>
          <a:latin typeface="+mn-lt"/>
          <a:ea typeface="+mn-ea"/>
          <a:cs typeface="+mn-cs"/>
        </a:defRPr>
      </a:lvl5pPr>
      <a:lvl6pPr marL="1881172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kumimoji="1" sz="1347" kern="1200">
          <a:solidFill>
            <a:schemeClr val="tx1"/>
          </a:solidFill>
          <a:latin typeface="+mn-lt"/>
          <a:ea typeface="+mn-ea"/>
          <a:cs typeface="+mn-cs"/>
        </a:defRPr>
      </a:lvl6pPr>
      <a:lvl7pPr marL="2223204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kumimoji="1" sz="1347" kern="1200">
          <a:solidFill>
            <a:schemeClr val="tx1"/>
          </a:solidFill>
          <a:latin typeface="+mn-lt"/>
          <a:ea typeface="+mn-ea"/>
          <a:cs typeface="+mn-cs"/>
        </a:defRPr>
      </a:lvl7pPr>
      <a:lvl8pPr marL="2565235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kumimoji="1" sz="1347" kern="1200">
          <a:solidFill>
            <a:schemeClr val="tx1"/>
          </a:solidFill>
          <a:latin typeface="+mn-lt"/>
          <a:ea typeface="+mn-ea"/>
          <a:cs typeface="+mn-cs"/>
        </a:defRPr>
      </a:lvl8pPr>
      <a:lvl9pPr marL="2907266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kumimoji="1" sz="13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4063" rtl="0" eaLnBrk="1" latinLnBrk="0" hangingPunct="1">
        <a:defRPr kumimoji="1" sz="1347" kern="1200">
          <a:solidFill>
            <a:schemeClr val="tx1"/>
          </a:solidFill>
          <a:latin typeface="+mn-lt"/>
          <a:ea typeface="+mn-ea"/>
          <a:cs typeface="+mn-cs"/>
        </a:defRPr>
      </a:lvl1pPr>
      <a:lvl2pPr marL="342031" algn="l" defTabSz="684063" rtl="0" eaLnBrk="1" latinLnBrk="0" hangingPunct="1">
        <a:defRPr kumimoji="1" sz="1347" kern="1200">
          <a:solidFill>
            <a:schemeClr val="tx1"/>
          </a:solidFill>
          <a:latin typeface="+mn-lt"/>
          <a:ea typeface="+mn-ea"/>
          <a:cs typeface="+mn-cs"/>
        </a:defRPr>
      </a:lvl2pPr>
      <a:lvl3pPr marL="684063" algn="l" defTabSz="684063" rtl="0" eaLnBrk="1" latinLnBrk="0" hangingPunct="1">
        <a:defRPr kumimoji="1" sz="1347" kern="1200">
          <a:solidFill>
            <a:schemeClr val="tx1"/>
          </a:solidFill>
          <a:latin typeface="+mn-lt"/>
          <a:ea typeface="+mn-ea"/>
          <a:cs typeface="+mn-cs"/>
        </a:defRPr>
      </a:lvl3pPr>
      <a:lvl4pPr marL="1026094" algn="l" defTabSz="684063" rtl="0" eaLnBrk="1" latinLnBrk="0" hangingPunct="1">
        <a:defRPr kumimoji="1" sz="1347" kern="1200">
          <a:solidFill>
            <a:schemeClr val="tx1"/>
          </a:solidFill>
          <a:latin typeface="+mn-lt"/>
          <a:ea typeface="+mn-ea"/>
          <a:cs typeface="+mn-cs"/>
        </a:defRPr>
      </a:lvl4pPr>
      <a:lvl5pPr marL="1368125" algn="l" defTabSz="684063" rtl="0" eaLnBrk="1" latinLnBrk="0" hangingPunct="1">
        <a:defRPr kumimoji="1" sz="1347" kern="1200">
          <a:solidFill>
            <a:schemeClr val="tx1"/>
          </a:solidFill>
          <a:latin typeface="+mn-lt"/>
          <a:ea typeface="+mn-ea"/>
          <a:cs typeface="+mn-cs"/>
        </a:defRPr>
      </a:lvl5pPr>
      <a:lvl6pPr marL="1710157" algn="l" defTabSz="684063" rtl="0" eaLnBrk="1" latinLnBrk="0" hangingPunct="1">
        <a:defRPr kumimoji="1" sz="1347" kern="1200">
          <a:solidFill>
            <a:schemeClr val="tx1"/>
          </a:solidFill>
          <a:latin typeface="+mn-lt"/>
          <a:ea typeface="+mn-ea"/>
          <a:cs typeface="+mn-cs"/>
        </a:defRPr>
      </a:lvl6pPr>
      <a:lvl7pPr marL="2052188" algn="l" defTabSz="684063" rtl="0" eaLnBrk="1" latinLnBrk="0" hangingPunct="1">
        <a:defRPr kumimoji="1" sz="1347" kern="1200">
          <a:solidFill>
            <a:schemeClr val="tx1"/>
          </a:solidFill>
          <a:latin typeface="+mn-lt"/>
          <a:ea typeface="+mn-ea"/>
          <a:cs typeface="+mn-cs"/>
        </a:defRPr>
      </a:lvl7pPr>
      <a:lvl8pPr marL="2394219" algn="l" defTabSz="684063" rtl="0" eaLnBrk="1" latinLnBrk="0" hangingPunct="1">
        <a:defRPr kumimoji="1" sz="1347" kern="1200">
          <a:solidFill>
            <a:schemeClr val="tx1"/>
          </a:solidFill>
          <a:latin typeface="+mn-lt"/>
          <a:ea typeface="+mn-ea"/>
          <a:cs typeface="+mn-cs"/>
        </a:defRPr>
      </a:lvl8pPr>
      <a:lvl9pPr marL="2736251" algn="l" defTabSz="684063" rtl="0" eaLnBrk="1" latinLnBrk="0" hangingPunct="1">
        <a:defRPr kumimoji="1" sz="13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376290"/>
            <a:ext cx="6840538" cy="3385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眼の障害で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２級の特別児童扶養手当を認定されて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いる方へ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25052" y="714844"/>
            <a:ext cx="6764054" cy="1164921"/>
          </a:xfrm>
          <a:prstGeom prst="roundRect">
            <a:avLst>
              <a:gd name="adj" fmla="val 10267"/>
            </a:avLst>
          </a:prstGeom>
          <a:solidFill>
            <a:srgbClr val="33EB6C"/>
          </a:solidFill>
          <a:ln>
            <a:solidFill>
              <a:srgbClr val="33EB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bIns="36000" rtlCol="0" anchor="ctr"/>
          <a:lstStyle/>
          <a:p>
            <a:pPr algn="ctr"/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「眼の障害」の認定基準の改正による</a:t>
            </a:r>
            <a:endParaRPr kumimoji="1"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額改定請求のご案内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-51432" y="2171685"/>
            <a:ext cx="6840538" cy="31525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268288" indent="-268288">
              <a:lnSpc>
                <a:spcPts val="2500"/>
              </a:lnSpc>
            </a:pPr>
            <a:r>
              <a:rPr kumimoji="1" lang="ja-JP" altLang="en-US" sz="17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▶ 眼の障害で</a:t>
            </a:r>
            <a:r>
              <a:rPr kumimoji="1" lang="ja-JP" altLang="en-US" sz="1700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２級の特別児童扶養手当を認定されて</a:t>
            </a:r>
            <a:r>
              <a:rPr kumimoji="1" lang="ja-JP" altLang="en-US" sz="17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いる方については、「眼の障害」の認定基準の改正（令和</a:t>
            </a:r>
            <a:r>
              <a:rPr kumimoji="1" lang="ja-JP" altLang="en-US" sz="1700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４年４月１日</a:t>
            </a:r>
            <a:r>
              <a:rPr kumimoji="1" lang="ja-JP" altLang="en-US" sz="17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改正）により、障害等級が上がり</a:t>
            </a:r>
            <a:r>
              <a:rPr kumimoji="1" lang="ja-JP" altLang="en-US" sz="1700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、手当額が</a:t>
            </a:r>
            <a:r>
              <a:rPr kumimoji="1" lang="ja-JP" altLang="en-US" sz="17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増額となる可能性があります。</a:t>
            </a:r>
            <a:endParaRPr kumimoji="1" lang="en-US" altLang="ja-JP" sz="17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68288" indent="-268288">
              <a:lnSpc>
                <a:spcPts val="2500"/>
              </a:lnSpc>
              <a:spcBef>
                <a:spcPts val="1800"/>
              </a:spcBef>
            </a:pPr>
            <a:r>
              <a:rPr kumimoji="1" lang="ja-JP" altLang="en-US" sz="17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▶ 具体的には、</a:t>
            </a:r>
            <a:r>
              <a:rPr kumimoji="1" lang="ja-JP" altLang="en-US" sz="1700" b="1" u="sng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２級の手当額を認定されて</a:t>
            </a:r>
            <a:r>
              <a:rPr kumimoji="1" lang="ja-JP" altLang="en-US" sz="1700" b="1" u="sng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いる方のうち、裏面に該当する方（改正後の認定基準を適用した結果、障害等級が上がる方）</a:t>
            </a:r>
            <a:r>
              <a:rPr kumimoji="1" lang="ja-JP" altLang="en-US" sz="17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ja-JP" altLang="en-US" sz="1700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、手当額が</a:t>
            </a:r>
            <a:r>
              <a:rPr kumimoji="1" lang="ja-JP" altLang="en-US" sz="17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増額となる可能性があります。</a:t>
            </a:r>
            <a:endParaRPr kumimoji="1" lang="en-US" altLang="ja-JP" sz="17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68288" indent="-268288">
              <a:lnSpc>
                <a:spcPts val="2400"/>
              </a:lnSpc>
              <a:spcBef>
                <a:spcPts val="1800"/>
              </a:spcBef>
            </a:pPr>
            <a:r>
              <a:rPr kumimoji="1" lang="ja-JP" altLang="en-US" sz="17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▶ 認定基準の改正に伴って、障害</a:t>
            </a:r>
            <a:r>
              <a:rPr kumimoji="1" lang="ja-JP" altLang="en-US" sz="1700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等級が上がり、手当額の</a:t>
            </a:r>
            <a:r>
              <a:rPr kumimoji="1" lang="ja-JP" altLang="en-US" sz="17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増額を希望される場合は、</a:t>
            </a:r>
            <a:r>
              <a:rPr kumimoji="1" lang="ja-JP" altLang="en-US" sz="1700" b="1" u="sng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ja-JP" altLang="en-US" sz="1700" b="1" u="sng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４年４月</a:t>
            </a:r>
            <a:r>
              <a:rPr kumimoji="1" lang="ja-JP" altLang="en-US" sz="17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以</a:t>
            </a:r>
            <a:r>
              <a:rPr kumimoji="1" lang="ja-JP" altLang="en-US" sz="1700" b="1" u="sng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降</a:t>
            </a:r>
            <a:r>
              <a:rPr kumimoji="1" lang="ja-JP" altLang="en-US" sz="1700" b="1" u="sng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、額改定請求のお手続きを行ってください</a:t>
            </a:r>
            <a:r>
              <a:rPr kumimoji="1" lang="ja-JP" altLang="en-US" sz="1700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17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1" name="図 20"/>
          <p:cNvPicPr/>
          <p:nvPr/>
        </p:nvPicPr>
        <p:blipFill>
          <a:blip r:embed="rId2"/>
          <a:stretch>
            <a:fillRect/>
          </a:stretch>
        </p:blipFill>
        <p:spPr>
          <a:xfrm>
            <a:off x="647014" y="8794417"/>
            <a:ext cx="2082406" cy="674157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50103" y="5792861"/>
            <a:ext cx="6739003" cy="2209363"/>
          </a:xfrm>
          <a:prstGeom prst="rect">
            <a:avLst/>
          </a:prstGeom>
          <a:solidFill>
            <a:srgbClr val="CCFFCC"/>
          </a:solidFill>
          <a:ln w="254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" tIns="14400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200"/>
              </a:spcAft>
            </a:pPr>
            <a:r>
              <a:rPr kumimoji="1" lang="en-US" altLang="ja-JP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額改定請求に当たっての注意点</a:t>
            </a:r>
            <a:r>
              <a:rPr kumimoji="1" lang="en-US" altLang="ja-JP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363538" indent="-188913">
              <a:lnSpc>
                <a:spcPts val="2000"/>
              </a:lnSpc>
              <a:spcBef>
                <a:spcPts val="900"/>
              </a:spcBef>
            </a:pPr>
            <a:r>
              <a:rPr kumimoji="1"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✔  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「眼の障害」の認定基準の改正に伴う額改定請求は、</a:t>
            </a:r>
            <a:r>
              <a:rPr kumimoji="1" lang="ja-JP" altLang="en-US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令和４年４月以降行えます。</a:t>
            </a:r>
            <a:endParaRPr kumimoji="1" lang="ja-JP" altLang="en-US" sz="1400" b="1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63538" indent="-188913">
              <a:lnSpc>
                <a:spcPts val="2000"/>
              </a:lnSpc>
              <a:spcBef>
                <a:spcPts val="900"/>
              </a:spcBef>
            </a:pPr>
            <a:r>
              <a:rPr kumimoji="1"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✔  </a:t>
            </a:r>
            <a:r>
              <a:rPr kumimoji="1" lang="ja-JP" altLang="en-US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令和４年４月末日までに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請求された</a:t>
            </a:r>
            <a:r>
              <a:rPr kumimoji="1" lang="ja-JP" altLang="en-US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場合で、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額改定請求</a:t>
            </a:r>
            <a:r>
              <a:rPr kumimoji="1"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の結果、障害等級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が上がり、</a:t>
            </a:r>
            <a:r>
              <a:rPr kumimoji="1" lang="ja-JP" altLang="en-US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手当額が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増額改定される</a:t>
            </a:r>
            <a:r>
              <a:rPr kumimoji="1" lang="ja-JP" altLang="en-US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場合は、令和４年５月分からの手当額が増額となります。</a:t>
            </a:r>
            <a:endParaRPr kumimoji="1" lang="en-US" altLang="ja-JP" sz="1400" b="1" u="sng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-51432" y="8024738"/>
            <a:ext cx="6751530" cy="5065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268288" indent="-268288">
              <a:spcBef>
                <a:spcPts val="1800"/>
              </a:spcBef>
            </a:pPr>
            <a:r>
              <a:rPr kumimoji="1" lang="en-US" altLang="ja-JP" sz="14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4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「眼の障害」の認定基準の改正の詳細については、認定基準改正のご案内をご覧ください。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3468712" y="8794418"/>
            <a:ext cx="2968183" cy="67415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dirty="0" smtClean="0">
                <a:solidFill>
                  <a:schemeClr val="tx1"/>
                </a:solidFill>
              </a:rPr>
              <a:t>※</a:t>
            </a:r>
            <a:r>
              <a:rPr kumimoji="1" lang="ja-JP" altLang="en-US" sz="1400" dirty="0" smtClean="0">
                <a:solidFill>
                  <a:schemeClr val="tx1"/>
                </a:solidFill>
              </a:rPr>
              <a:t>適宜、各自治体のロゴマークやお問い合わせ先をご記入ください。</a:t>
            </a:r>
            <a:endParaRPr kumimoji="1" lang="ja-JP" altLang="en-US" sz="1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518014" y="51585"/>
            <a:ext cx="127109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/>
              <a:t>別紙２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92769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960170"/>
              </p:ext>
            </p:extLst>
          </p:nvPr>
        </p:nvGraphicFramePr>
        <p:xfrm>
          <a:off x="50102" y="2566388"/>
          <a:ext cx="6764055" cy="2815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918">
                  <a:extLst>
                    <a:ext uri="{9D8B030D-6E8A-4147-A177-3AD203B41FA5}">
                      <a16:colId xmlns:a16="http://schemas.microsoft.com/office/drawing/2014/main" val="2083579364"/>
                    </a:ext>
                  </a:extLst>
                </a:gridCol>
                <a:gridCol w="5851137">
                  <a:extLst>
                    <a:ext uri="{9D8B030D-6E8A-4147-A177-3AD203B41FA5}">
                      <a16:colId xmlns:a16="http://schemas.microsoft.com/office/drawing/2014/main" val="1156617118"/>
                    </a:ext>
                  </a:extLst>
                </a:gridCol>
              </a:tblGrid>
              <a:tr h="428165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等級</a:t>
                      </a:r>
                    </a:p>
                  </a:txBody>
                  <a:tcPr marL="36000" marR="36000" marT="72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障 害 の 状 態</a:t>
                      </a:r>
                    </a:p>
                  </a:txBody>
                  <a:tcPr marL="36000" marR="36000" marT="72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635910"/>
                  </a:ext>
                </a:extLst>
              </a:tr>
              <a:tr h="428165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１級</a:t>
                      </a:r>
                      <a:endParaRPr kumimoji="1" lang="ja-JP" altLang="en-US" sz="1400" b="0" u="non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0797" marR="100797" marT="72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視力の良い方の眼の視力が</a:t>
                      </a:r>
                      <a:r>
                        <a:rPr kumimoji="1" lang="en-US" altLang="ja-JP" sz="1400" b="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0.03</a:t>
                      </a:r>
                      <a:r>
                        <a:rPr kumimoji="1" lang="ja-JP" altLang="en-US" sz="1400" b="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以下</a:t>
                      </a:r>
                      <a:r>
                        <a:rPr kumimoji="1" lang="ja-JP" altLang="en-US" sz="1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のもの</a:t>
                      </a:r>
                    </a:p>
                  </a:txBody>
                  <a:tcPr marL="100797" marR="100797" marT="72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485501"/>
                  </a:ext>
                </a:extLst>
              </a:tr>
              <a:tr h="614557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視力の良い方の眼の視力が</a:t>
                      </a:r>
                      <a:r>
                        <a:rPr kumimoji="1" lang="en-US" altLang="ja-JP" sz="1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0.04</a:t>
                      </a:r>
                      <a:r>
                        <a:rPr kumimoji="1" lang="ja-JP" altLang="en-US" sz="1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かつ他方の眼の視力が手動弁以下のもの</a:t>
                      </a:r>
                    </a:p>
                  </a:txBody>
                  <a:tcPr marL="100797" marR="100797" marT="72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762280"/>
                  </a:ext>
                </a:extLst>
              </a:tr>
              <a:tr h="614557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300" b="0" u="non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0797" marR="100797" marT="72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ゴールドマン型視野計による測定の結果、両眼の</a:t>
                      </a:r>
                      <a:r>
                        <a:rPr kumimoji="1" lang="en-US" altLang="ja-JP" sz="1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Ⅰ</a:t>
                      </a:r>
                      <a:r>
                        <a:rPr kumimoji="1" lang="ja-JP" altLang="en-US" sz="1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／４視標による周辺視野角度の和がそれぞれ</a:t>
                      </a:r>
                      <a:r>
                        <a:rPr kumimoji="1" lang="en-US" altLang="ja-JP" sz="1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80</a:t>
                      </a:r>
                      <a:r>
                        <a:rPr kumimoji="1" lang="ja-JP" altLang="en-US" sz="1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度以下かつ</a:t>
                      </a:r>
                      <a:r>
                        <a:rPr kumimoji="1" lang="en-US" altLang="ja-JP" sz="1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Ⅰ</a:t>
                      </a:r>
                      <a:r>
                        <a:rPr kumimoji="1" lang="ja-JP" altLang="en-US" sz="1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／２視標による両眼中心視野角度が</a:t>
                      </a:r>
                      <a:r>
                        <a:rPr kumimoji="1" lang="en-US" altLang="ja-JP" sz="1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28</a:t>
                      </a:r>
                      <a:r>
                        <a:rPr kumimoji="1" lang="ja-JP" altLang="en-US" sz="14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度以下のもの</a:t>
                      </a:r>
                    </a:p>
                  </a:txBody>
                  <a:tcPr marL="100797" marR="100797" marT="72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8873571"/>
                  </a:ext>
                </a:extLst>
              </a:tr>
              <a:tr h="614557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自動視野計による測定の結果、両眼開放視認点数が</a:t>
                      </a:r>
                      <a:r>
                        <a:rPr kumimoji="1" lang="en-US" altLang="ja-JP" sz="1400" b="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70</a:t>
                      </a:r>
                      <a:r>
                        <a:rPr kumimoji="1" lang="ja-JP" altLang="en-US" sz="1400" b="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点以下かつ両眼中心視野視認点数が</a:t>
                      </a:r>
                      <a:r>
                        <a:rPr kumimoji="1" lang="en-US" altLang="ja-JP" sz="1400" b="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</a:t>
                      </a:r>
                      <a:r>
                        <a:rPr kumimoji="1" lang="ja-JP" altLang="en-US" sz="1400" b="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点以下のもの</a:t>
                      </a:r>
                    </a:p>
                  </a:txBody>
                  <a:tcPr marL="100797" marR="100797" marT="72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6033901"/>
                  </a:ext>
                </a:extLst>
              </a:tr>
            </a:tbl>
          </a:graphicData>
        </a:graphic>
      </p:graphicFrame>
      <p:sp>
        <p:nvSpPr>
          <p:cNvPr id="10" name="角丸四角形 9"/>
          <p:cNvSpPr/>
          <p:nvPr/>
        </p:nvSpPr>
        <p:spPr>
          <a:xfrm>
            <a:off x="50102" y="252781"/>
            <a:ext cx="6739003" cy="714805"/>
          </a:xfrm>
          <a:prstGeom prst="roundRect">
            <a:avLst>
              <a:gd name="adj" fmla="val 10267"/>
            </a:avLst>
          </a:prstGeom>
          <a:solidFill>
            <a:srgbClr val="33EB6C"/>
          </a:solidFill>
          <a:ln>
            <a:solidFill>
              <a:srgbClr val="33EB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「眼の障害」の認定基準の改正（令和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４年４月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１日）に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よる</a:t>
            </a:r>
            <a:endParaRPr kumimoji="1"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額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改定請求の対象となる方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0" y="1068611"/>
            <a:ext cx="6867575" cy="1220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t" anchorCtr="0"/>
          <a:lstStyle/>
          <a:p>
            <a:pPr>
              <a:spcBef>
                <a:spcPts val="1800"/>
              </a:spcBef>
            </a:pPr>
            <a:r>
              <a:rPr kumimoji="1" lang="ja-JP" altLang="en-US" sz="16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眼の障害で</a:t>
            </a:r>
            <a:r>
              <a:rPr kumimoji="1" lang="ja-JP" altLang="en-US" sz="1600" b="1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２級の手当を</a:t>
            </a:r>
            <a:r>
              <a:rPr kumimoji="1" lang="ja-JP" altLang="en-US" sz="16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受給されている方のうち、以下に記載している「改正後の認定基準」を適用した結果、現在の障害等級よりも等級が上がる方は</a:t>
            </a:r>
            <a:r>
              <a:rPr kumimoji="1" lang="ja-JP" altLang="en-US" sz="1600" b="1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、手当額を</a:t>
            </a:r>
            <a:r>
              <a:rPr kumimoji="1" lang="ja-JP" altLang="en-US" sz="16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増額させるための「額改定請求」の対象となります。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50102" y="2178175"/>
            <a:ext cx="1923570" cy="300626"/>
          </a:xfrm>
          <a:prstGeom prst="rect">
            <a:avLst/>
          </a:prstGeom>
          <a:solidFill>
            <a:srgbClr val="33EB6C"/>
          </a:solidFill>
          <a:ln>
            <a:solidFill>
              <a:srgbClr val="33EB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180000" bIns="36000" rtlCol="0" anchor="ctr"/>
          <a:lstStyle/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改正後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の認定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基準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0" y="5469499"/>
            <a:ext cx="7182853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indent="-268288"/>
            <a:r>
              <a:rPr kumimoji="1" lang="en-US" altLang="ja-JP" sz="1400" b="1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400" b="1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お問い合わせは、お住まい</a:t>
            </a:r>
            <a:r>
              <a:rPr kumimoji="1" lang="ja-JP" altLang="en-US" sz="14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の市区町村</a:t>
            </a:r>
            <a:r>
              <a:rPr kumimoji="1" lang="ja-JP" altLang="en-US" sz="1400" b="1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までお願いします。</a:t>
            </a:r>
            <a:endParaRPr kumimoji="1" lang="en-US" altLang="ja-JP" sz="1400" b="1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68288" indent="-268288">
              <a:spcBef>
                <a:spcPts val="400"/>
              </a:spcBef>
            </a:pPr>
            <a:r>
              <a:rPr kumimoji="1" lang="ja-JP" altLang="en-US" sz="16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328645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1204</TotalTime>
  <Words>504</Words>
  <Application>Microsoft Office PowerPoint</Application>
  <PresentationFormat>ユーザー設定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幸野 和喜(kouno-kazuki.yp3)</dc:creator>
  <cp:lastModifiedBy>押尾 朋子(oshio-tomoko)</cp:lastModifiedBy>
  <cp:revision>112</cp:revision>
  <cp:lastPrinted>2021-11-15T04:34:26Z</cp:lastPrinted>
  <dcterms:created xsi:type="dcterms:W3CDTF">2021-06-09T02:48:52Z</dcterms:created>
  <dcterms:modified xsi:type="dcterms:W3CDTF">2021-12-20T06:53:28Z</dcterms:modified>
</cp:coreProperties>
</file>