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handoutMasterIdLst>
    <p:handoutMasterId r:id="rId9"/>
  </p:handoutMasterIdLst>
  <p:sldIdLst>
    <p:sldId id="281" r:id="rId2"/>
    <p:sldId id="319" r:id="rId3"/>
    <p:sldId id="360" r:id="rId4"/>
    <p:sldId id="361" r:id="rId5"/>
    <p:sldId id="322" r:id="rId6"/>
    <p:sldId id="334" r:id="rId7"/>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BBE3"/>
    <a:srgbClr val="B3C6E7"/>
    <a:srgbClr val="809FD6"/>
    <a:srgbClr val="6188CD"/>
    <a:srgbClr val="FFFCF3"/>
    <a:srgbClr val="F3A875"/>
    <a:srgbClr val="ED7D31"/>
    <a:srgbClr val="5B9BD5"/>
    <a:srgbClr val="3483CA"/>
    <a:srgbClr val="FFD6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91" autoAdjust="0"/>
    <p:restoredTop sz="94333" autoAdjust="0"/>
  </p:normalViewPr>
  <p:slideViewPr>
    <p:cSldViewPr snapToGrid="0">
      <p:cViewPr varScale="1">
        <p:scale>
          <a:sx n="80" d="100"/>
          <a:sy n="80" d="100"/>
        </p:scale>
        <p:origin x="72" y="84"/>
      </p:cViewPr>
      <p:guideLst/>
    </p:cSldViewPr>
  </p:slideViewPr>
  <p:notesTextViewPr>
    <p:cViewPr>
      <p:scale>
        <a:sx n="125" d="100"/>
        <a:sy n="125" d="100"/>
      </p:scale>
      <p:origin x="0" y="0"/>
    </p:cViewPr>
  </p:notesTextViewPr>
  <p:notesViewPr>
    <p:cSldViewPr snapToGrid="0" showGuides="1">
      <p:cViewPr varScale="1">
        <p:scale>
          <a:sx n="53" d="100"/>
          <a:sy n="53" d="100"/>
        </p:scale>
        <p:origin x="284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wahara Yuka" userId="e2d645c1-0f41-4ea8-9ad3-8c5d91cf5c2f" providerId="ADAL" clId="{72818260-D4DE-4E29-BF7F-F1F11EADF000}"/>
    <pc:docChg chg="modSld">
      <pc:chgData name="Kawahara Yuka" userId="e2d645c1-0f41-4ea8-9ad3-8c5d91cf5c2f" providerId="ADAL" clId="{72818260-D4DE-4E29-BF7F-F1F11EADF000}" dt="2022-01-20T07:54:55.976" v="2" actId="1076"/>
      <pc:docMkLst>
        <pc:docMk/>
      </pc:docMkLst>
      <pc:sldChg chg="modSp mod">
        <pc:chgData name="Kawahara Yuka" userId="e2d645c1-0f41-4ea8-9ad3-8c5d91cf5c2f" providerId="ADAL" clId="{72818260-D4DE-4E29-BF7F-F1F11EADF000}" dt="2022-01-20T07:54:55.976" v="2" actId="1076"/>
        <pc:sldMkLst>
          <pc:docMk/>
          <pc:sldMk cId="1180220051" sldId="349"/>
        </pc:sldMkLst>
        <pc:spChg chg="mod">
          <ac:chgData name="Kawahara Yuka" userId="e2d645c1-0f41-4ea8-9ad3-8c5d91cf5c2f" providerId="ADAL" clId="{72818260-D4DE-4E29-BF7F-F1F11EADF000}" dt="2022-01-20T07:54:52.307" v="1" actId="255"/>
          <ac:spMkLst>
            <pc:docMk/>
            <pc:sldMk cId="1180220051" sldId="349"/>
            <ac:spMk id="7" creationId="{00000000-0000-0000-0000-000000000000}"/>
          </ac:spMkLst>
        </pc:spChg>
        <pc:spChg chg="mod">
          <ac:chgData name="Kawahara Yuka" userId="e2d645c1-0f41-4ea8-9ad3-8c5d91cf5c2f" providerId="ADAL" clId="{72818260-D4DE-4E29-BF7F-F1F11EADF000}" dt="2022-01-20T07:54:55.976" v="2" actId="1076"/>
          <ac:spMkLst>
            <pc:docMk/>
            <pc:sldMk cId="1180220051" sldId="349"/>
            <ac:spMk id="8" creationId="{00000000-0000-0000-0000-000000000000}"/>
          </ac:spMkLst>
        </pc:spChg>
      </pc:sldChg>
    </pc:docChg>
  </pc:docChgLst>
  <pc:docChgLst>
    <pc:chgData name="河原 佑香" userId="a5f00a335f907aa0" providerId="LiveId" clId="{6A337E00-708F-435B-88F0-3B2F6BEEA679}"/>
    <pc:docChg chg="undo redo custSel addSld delSld modSld">
      <pc:chgData name="河原 佑香" userId="a5f00a335f907aa0" providerId="LiveId" clId="{6A337E00-708F-435B-88F0-3B2F6BEEA679}" dt="2021-10-24T16:12:40.683" v="959" actId="1076"/>
      <pc:docMkLst>
        <pc:docMk/>
      </pc:docMkLst>
      <pc:sldChg chg="delSp modSp mod">
        <pc:chgData name="河原 佑香" userId="a5f00a335f907aa0" providerId="LiveId" clId="{6A337E00-708F-435B-88F0-3B2F6BEEA679}" dt="2021-10-24T15:40:34.192" v="248" actId="14100"/>
        <pc:sldMkLst>
          <pc:docMk/>
          <pc:sldMk cId="4171290081" sldId="261"/>
        </pc:sldMkLst>
        <pc:spChg chg="mod">
          <ac:chgData name="河原 佑香" userId="a5f00a335f907aa0" providerId="LiveId" clId="{6A337E00-708F-435B-88F0-3B2F6BEEA679}" dt="2021-10-24T15:40:34.192" v="248" actId="14100"/>
          <ac:spMkLst>
            <pc:docMk/>
            <pc:sldMk cId="4171290081" sldId="261"/>
            <ac:spMk id="7" creationId="{00000000-0000-0000-0000-000000000000}"/>
          </ac:spMkLst>
        </pc:spChg>
        <pc:spChg chg="mod">
          <ac:chgData name="河原 佑香" userId="a5f00a335f907aa0" providerId="LiveId" clId="{6A337E00-708F-435B-88F0-3B2F6BEEA679}" dt="2021-10-24T15:39:30.734" v="194" actId="20577"/>
          <ac:spMkLst>
            <pc:docMk/>
            <pc:sldMk cId="4171290081" sldId="261"/>
            <ac:spMk id="8" creationId="{00000000-0000-0000-0000-000000000000}"/>
          </ac:spMkLst>
        </pc:spChg>
        <pc:spChg chg="del mod ord">
          <ac:chgData name="河原 佑香" userId="a5f00a335f907aa0" providerId="LiveId" clId="{6A337E00-708F-435B-88F0-3B2F6BEEA679}" dt="2021-10-24T15:40:29.629" v="247" actId="478"/>
          <ac:spMkLst>
            <pc:docMk/>
            <pc:sldMk cId="4171290081" sldId="261"/>
            <ac:spMk id="10" creationId="{00000000-0000-0000-0000-000000000000}"/>
          </ac:spMkLst>
        </pc:spChg>
      </pc:sldChg>
      <pc:sldChg chg="addSp delSp modSp mod">
        <pc:chgData name="河原 佑香" userId="a5f00a335f907aa0" providerId="LiveId" clId="{6A337E00-708F-435B-88F0-3B2F6BEEA679}" dt="2021-10-24T16:12:40.683" v="959" actId="1076"/>
        <pc:sldMkLst>
          <pc:docMk/>
          <pc:sldMk cId="869308598" sldId="270"/>
        </pc:sldMkLst>
        <pc:spChg chg="del">
          <ac:chgData name="河原 佑香" userId="a5f00a335f907aa0" providerId="LiveId" clId="{6A337E00-708F-435B-88F0-3B2F6BEEA679}" dt="2021-10-24T16:11:42.023" v="929" actId="478"/>
          <ac:spMkLst>
            <pc:docMk/>
            <pc:sldMk cId="869308598" sldId="270"/>
            <ac:spMk id="2" creationId="{00000000-0000-0000-0000-000000000000}"/>
          </ac:spMkLst>
        </pc:spChg>
        <pc:spChg chg="add mod ord">
          <ac:chgData name="河原 佑香" userId="a5f00a335f907aa0" providerId="LiveId" clId="{6A337E00-708F-435B-88F0-3B2F6BEEA679}" dt="2021-10-24T16:11:39.092" v="928" actId="167"/>
          <ac:spMkLst>
            <pc:docMk/>
            <pc:sldMk cId="869308598" sldId="270"/>
            <ac:spMk id="6" creationId="{AEEF8791-56CE-4D47-91A3-036168A7A660}"/>
          </ac:spMkLst>
        </pc:spChg>
        <pc:spChg chg="add mod ord">
          <ac:chgData name="河原 佑香" userId="a5f00a335f907aa0" providerId="LiveId" clId="{6A337E00-708F-435B-88F0-3B2F6BEEA679}" dt="2021-10-24T16:12:40.683" v="959" actId="1076"/>
          <ac:spMkLst>
            <pc:docMk/>
            <pc:sldMk cId="869308598" sldId="270"/>
            <ac:spMk id="7" creationId="{D03B0652-EAA7-4ECE-B20C-BE7B933DAE6F}"/>
          </ac:spMkLst>
        </pc:spChg>
      </pc:sldChg>
      <pc:sldChg chg="delSp del mod">
        <pc:chgData name="河原 佑香" userId="a5f00a335f907aa0" providerId="LiveId" clId="{6A337E00-708F-435B-88F0-3B2F6BEEA679}" dt="2021-10-24T16:00:38.752" v="725" actId="47"/>
        <pc:sldMkLst>
          <pc:docMk/>
          <pc:sldMk cId="2714916907" sldId="290"/>
        </pc:sldMkLst>
        <pc:picChg chg="del">
          <ac:chgData name="河原 佑香" userId="a5f00a335f907aa0" providerId="LiveId" clId="{6A337E00-708F-435B-88F0-3B2F6BEEA679}" dt="2021-10-24T15:52:30.642" v="284" actId="21"/>
          <ac:picMkLst>
            <pc:docMk/>
            <pc:sldMk cId="2714916907" sldId="290"/>
            <ac:picMk id="4" creationId="{00000000-0000-0000-0000-000000000000}"/>
          </ac:picMkLst>
        </pc:picChg>
      </pc:sldChg>
      <pc:sldChg chg="addSp modSp mod">
        <pc:chgData name="河原 佑香" userId="a5f00a335f907aa0" providerId="LiveId" clId="{6A337E00-708F-435B-88F0-3B2F6BEEA679}" dt="2021-10-24T16:11:17.657" v="926" actId="20577"/>
        <pc:sldMkLst>
          <pc:docMk/>
          <pc:sldMk cId="2812976084" sldId="313"/>
        </pc:sldMkLst>
        <pc:spChg chg="mod">
          <ac:chgData name="河原 佑香" userId="a5f00a335f907aa0" providerId="LiveId" clId="{6A337E00-708F-435B-88F0-3B2F6BEEA679}" dt="2021-10-24T16:11:17.657" v="926" actId="20577"/>
          <ac:spMkLst>
            <pc:docMk/>
            <pc:sldMk cId="2812976084" sldId="313"/>
            <ac:spMk id="10" creationId="{20A9B22E-FD81-411F-82AC-A26F13C36C83}"/>
          </ac:spMkLst>
        </pc:spChg>
        <pc:grpChg chg="add mod">
          <ac:chgData name="河原 佑香" userId="a5f00a335f907aa0" providerId="LiveId" clId="{6A337E00-708F-435B-88F0-3B2F6BEEA679}" dt="2021-10-24T16:10:45.032" v="861"/>
          <ac:grpSpMkLst>
            <pc:docMk/>
            <pc:sldMk cId="2812976084" sldId="313"/>
            <ac:grpSpMk id="8" creationId="{B25E0C43-11C4-4D43-AD87-B11B23942A76}"/>
          </ac:grpSpMkLst>
        </pc:grpChg>
        <pc:cxnChg chg="mod">
          <ac:chgData name="河原 佑香" userId="a5f00a335f907aa0" providerId="LiveId" clId="{6A337E00-708F-435B-88F0-3B2F6BEEA679}" dt="2021-10-24T16:10:45.032" v="861"/>
          <ac:cxnSpMkLst>
            <pc:docMk/>
            <pc:sldMk cId="2812976084" sldId="313"/>
            <ac:cxnSpMk id="11" creationId="{9594C814-791F-4A83-881A-DD50C0FE4628}"/>
          </ac:cxnSpMkLst>
        </pc:cxnChg>
      </pc:sldChg>
      <pc:sldChg chg="addSp delSp modSp mod">
        <pc:chgData name="河原 佑香" userId="a5f00a335f907aa0" providerId="LiveId" clId="{6A337E00-708F-435B-88F0-3B2F6BEEA679}" dt="2021-10-24T16:10:33.905" v="860" actId="20577"/>
        <pc:sldMkLst>
          <pc:docMk/>
          <pc:sldMk cId="764787386" sldId="314"/>
        </pc:sldMkLst>
        <pc:spChg chg="mod">
          <ac:chgData name="河原 佑香" userId="a5f00a335f907aa0" providerId="LiveId" clId="{6A337E00-708F-435B-88F0-3B2F6BEEA679}" dt="2021-10-24T15:52:45.519" v="333" actId="20577"/>
          <ac:spMkLst>
            <pc:docMk/>
            <pc:sldMk cId="764787386" sldId="314"/>
            <ac:spMk id="8" creationId="{DA097B11-B3A2-4C73-AD7A-EAAC3AF84C50}"/>
          </ac:spMkLst>
        </pc:spChg>
        <pc:spChg chg="add mod">
          <ac:chgData name="河原 佑香" userId="a5f00a335f907aa0" providerId="LiveId" clId="{6A337E00-708F-435B-88F0-3B2F6BEEA679}" dt="2021-10-24T15:57:17.753" v="485" actId="14100"/>
          <ac:spMkLst>
            <pc:docMk/>
            <pc:sldMk cId="764787386" sldId="314"/>
            <ac:spMk id="9" creationId="{347E4C7D-86F1-4D8E-A179-D1C73389B5A5}"/>
          </ac:spMkLst>
        </pc:spChg>
        <pc:spChg chg="add mod">
          <ac:chgData name="河原 佑香" userId="a5f00a335f907aa0" providerId="LiveId" clId="{6A337E00-708F-435B-88F0-3B2F6BEEA679}" dt="2021-10-24T16:10:33.905" v="860" actId="20577"/>
          <ac:spMkLst>
            <pc:docMk/>
            <pc:sldMk cId="764787386" sldId="314"/>
            <ac:spMk id="10" creationId="{5A57FFFC-A7E3-4B94-8784-5A0D4C8BED3C}"/>
          </ac:spMkLst>
        </pc:spChg>
        <pc:spChg chg="mod">
          <ac:chgData name="河原 佑香" userId="a5f00a335f907aa0" providerId="LiveId" clId="{6A337E00-708F-435B-88F0-3B2F6BEEA679}" dt="2021-10-24T16:10:01.680" v="842" actId="404"/>
          <ac:spMkLst>
            <pc:docMk/>
            <pc:sldMk cId="764787386" sldId="314"/>
            <ac:spMk id="17" creationId="{D641E74B-D4F3-4DEB-826B-34652DDE0422}"/>
          </ac:spMkLst>
        </pc:spChg>
        <pc:grpChg chg="add mod">
          <ac:chgData name="河原 佑香" userId="a5f00a335f907aa0" providerId="LiveId" clId="{6A337E00-708F-435B-88F0-3B2F6BEEA679}" dt="2021-10-24T16:09:12.235" v="770" actId="164"/>
          <ac:grpSpMkLst>
            <pc:docMk/>
            <pc:sldMk cId="764787386" sldId="314"/>
            <ac:grpSpMk id="15" creationId="{6D319879-D60F-4020-9301-37F3E9641675}"/>
          </ac:grpSpMkLst>
        </pc:grpChg>
        <pc:grpChg chg="add mod">
          <ac:chgData name="河原 佑香" userId="a5f00a335f907aa0" providerId="LiveId" clId="{6A337E00-708F-435B-88F0-3B2F6BEEA679}" dt="2021-10-24T16:10:09.594" v="843" actId="1076"/>
          <ac:grpSpMkLst>
            <pc:docMk/>
            <pc:sldMk cId="764787386" sldId="314"/>
            <ac:grpSpMk id="16" creationId="{DCB2294F-4B6B-4B0F-9C90-3E8FD2F7360C}"/>
          </ac:grpSpMkLst>
        </pc:grpChg>
        <pc:picChg chg="add del mod">
          <ac:chgData name="河原 佑香" userId="a5f00a335f907aa0" providerId="LiveId" clId="{6A337E00-708F-435B-88F0-3B2F6BEEA679}" dt="2021-10-24T15:57:20.009" v="486" actId="478"/>
          <ac:picMkLst>
            <pc:docMk/>
            <pc:sldMk cId="764787386" sldId="314"/>
            <ac:picMk id="7" creationId="{5AB9A37F-1475-4F46-AAC1-E0475F8D4553}"/>
          </ac:picMkLst>
        </pc:picChg>
        <pc:cxnChg chg="add mod">
          <ac:chgData name="河原 佑香" userId="a5f00a335f907aa0" providerId="LiveId" clId="{6A337E00-708F-435B-88F0-3B2F6BEEA679}" dt="2021-10-24T16:09:12.235" v="770" actId="164"/>
          <ac:cxnSpMkLst>
            <pc:docMk/>
            <pc:sldMk cId="764787386" sldId="314"/>
            <ac:cxnSpMk id="5" creationId="{6F8C8212-4D50-426A-8419-69BF078AA0D2}"/>
          </ac:cxnSpMkLst>
        </pc:cxnChg>
        <pc:cxnChg chg="mod">
          <ac:chgData name="河原 佑香" userId="a5f00a335f907aa0" providerId="LiveId" clId="{6A337E00-708F-435B-88F0-3B2F6BEEA679}" dt="2021-10-24T16:10:13.365" v="844" actId="14100"/>
          <ac:cxnSpMkLst>
            <pc:docMk/>
            <pc:sldMk cId="764787386" sldId="314"/>
            <ac:cxnSpMk id="18" creationId="{2F8CA2D4-9827-4210-A4AE-0E7548128139}"/>
          </ac:cxnSpMkLst>
        </pc:cxnChg>
      </pc:sldChg>
      <pc:sldChg chg="addSp delSp modSp mod">
        <pc:chgData name="河原 佑香" userId="a5f00a335f907aa0" providerId="LiveId" clId="{6A337E00-708F-435B-88F0-3B2F6BEEA679}" dt="2021-10-24T15:38:47.222" v="183" actId="1036"/>
        <pc:sldMkLst>
          <pc:docMk/>
          <pc:sldMk cId="618580087" sldId="315"/>
        </pc:sldMkLst>
        <pc:spChg chg="mod">
          <ac:chgData name="河原 佑香" userId="a5f00a335f907aa0" providerId="LiveId" clId="{6A337E00-708F-435B-88F0-3B2F6BEEA679}" dt="2021-10-24T15:36:25.851" v="1" actId="14100"/>
          <ac:spMkLst>
            <pc:docMk/>
            <pc:sldMk cId="618580087" sldId="315"/>
            <ac:spMk id="4" creationId="{BAAB90C5-A176-4ACB-9762-D042FB3751C5}"/>
          </ac:spMkLst>
        </pc:spChg>
        <pc:spChg chg="del">
          <ac:chgData name="河原 佑香" userId="a5f00a335f907aa0" providerId="LiveId" clId="{6A337E00-708F-435B-88F0-3B2F6BEEA679}" dt="2021-10-24T15:37:49.477" v="109" actId="478"/>
          <ac:spMkLst>
            <pc:docMk/>
            <pc:sldMk cId="618580087" sldId="315"/>
            <ac:spMk id="5" creationId="{00000000-0000-0000-0000-000000000000}"/>
          </ac:spMkLst>
        </pc:spChg>
        <pc:spChg chg="mod">
          <ac:chgData name="河原 佑香" userId="a5f00a335f907aa0" providerId="LiveId" clId="{6A337E00-708F-435B-88F0-3B2F6BEEA679}" dt="2021-10-24T15:37:09.782" v="65" actId="14100"/>
          <ac:spMkLst>
            <pc:docMk/>
            <pc:sldMk cId="618580087" sldId="315"/>
            <ac:spMk id="6" creationId="{00000000-0000-0000-0000-000000000000}"/>
          </ac:spMkLst>
        </pc:spChg>
        <pc:spChg chg="mod">
          <ac:chgData name="河原 佑香" userId="a5f00a335f907aa0" providerId="LiveId" clId="{6A337E00-708F-435B-88F0-3B2F6BEEA679}" dt="2021-10-24T15:36:43.152" v="50" actId="20577"/>
          <ac:spMkLst>
            <pc:docMk/>
            <pc:sldMk cId="618580087" sldId="315"/>
            <ac:spMk id="7" creationId="{00000000-0000-0000-0000-000000000000}"/>
          </ac:spMkLst>
        </pc:spChg>
        <pc:spChg chg="add del mod">
          <ac:chgData name="河原 佑香" userId="a5f00a335f907aa0" providerId="LiveId" clId="{6A337E00-708F-435B-88F0-3B2F6BEEA679}" dt="2021-10-24T15:38:40.940" v="172" actId="1037"/>
          <ac:spMkLst>
            <pc:docMk/>
            <pc:sldMk cId="618580087" sldId="315"/>
            <ac:spMk id="8" creationId="{23B09E38-1403-4670-81B5-D99F057D5152}"/>
          </ac:spMkLst>
        </pc:spChg>
        <pc:spChg chg="add del mod">
          <ac:chgData name="河原 佑香" userId="a5f00a335f907aa0" providerId="LiveId" clId="{6A337E00-708F-435B-88F0-3B2F6BEEA679}" dt="2021-10-24T15:38:47.222" v="183" actId="1036"/>
          <ac:spMkLst>
            <pc:docMk/>
            <pc:sldMk cId="618580087" sldId="315"/>
            <ac:spMk id="9" creationId="{6310F55D-A6A0-4F95-8112-874543295661}"/>
          </ac:spMkLst>
        </pc:spChg>
      </pc:sldChg>
      <pc:sldChg chg="delSp modSp mod">
        <pc:chgData name="河原 佑香" userId="a5f00a335f907aa0" providerId="LiveId" clId="{6A337E00-708F-435B-88F0-3B2F6BEEA679}" dt="2021-10-24T15:41:39.602" v="280" actId="20577"/>
        <pc:sldMkLst>
          <pc:docMk/>
          <pc:sldMk cId="1198516676" sldId="317"/>
        </pc:sldMkLst>
        <pc:spChg chg="mod">
          <ac:chgData name="河原 佑香" userId="a5f00a335f907aa0" providerId="LiveId" clId="{6A337E00-708F-435B-88F0-3B2F6BEEA679}" dt="2021-10-24T15:41:39.602" v="280" actId="20577"/>
          <ac:spMkLst>
            <pc:docMk/>
            <pc:sldMk cId="1198516676" sldId="317"/>
            <ac:spMk id="7" creationId="{00000000-0000-0000-0000-000000000000}"/>
          </ac:spMkLst>
        </pc:spChg>
        <pc:spChg chg="del">
          <ac:chgData name="河原 佑香" userId="a5f00a335f907aa0" providerId="LiveId" clId="{6A337E00-708F-435B-88F0-3B2F6BEEA679}" dt="2021-10-24T15:40:56.325" v="249" actId="478"/>
          <ac:spMkLst>
            <pc:docMk/>
            <pc:sldMk cId="1198516676" sldId="317"/>
            <ac:spMk id="10" creationId="{00000000-0000-0000-0000-000000000000}"/>
          </ac:spMkLst>
        </pc:spChg>
        <pc:picChg chg="mod">
          <ac:chgData name="河原 佑香" userId="a5f00a335f907aa0" providerId="LiveId" clId="{6A337E00-708F-435B-88F0-3B2F6BEEA679}" dt="2021-10-24T15:41:31.985" v="269" actId="1076"/>
          <ac:picMkLst>
            <pc:docMk/>
            <pc:sldMk cId="1198516676" sldId="317"/>
            <ac:picMk id="5" creationId="{00000000-0000-0000-0000-000000000000}"/>
          </ac:picMkLst>
        </pc:picChg>
        <pc:picChg chg="mod">
          <ac:chgData name="河原 佑香" userId="a5f00a335f907aa0" providerId="LiveId" clId="{6A337E00-708F-435B-88F0-3B2F6BEEA679}" dt="2021-10-24T15:41:33.865" v="270" actId="1076"/>
          <ac:picMkLst>
            <pc:docMk/>
            <pc:sldMk cId="1198516676" sldId="317"/>
            <ac:picMk id="6" creationId="{00000000-0000-0000-0000-000000000000}"/>
          </ac:picMkLst>
        </pc:picChg>
        <pc:picChg chg="mod">
          <ac:chgData name="河原 佑香" userId="a5f00a335f907aa0" providerId="LiveId" clId="{6A337E00-708F-435B-88F0-3B2F6BEEA679}" dt="2021-10-24T15:41:35.776" v="271" actId="1076"/>
          <ac:picMkLst>
            <pc:docMk/>
            <pc:sldMk cId="1198516676" sldId="317"/>
            <ac:picMk id="9" creationId="{00000000-0000-0000-0000-000000000000}"/>
          </ac:picMkLst>
        </pc:picChg>
      </pc:sldChg>
      <pc:sldChg chg="delSp mod">
        <pc:chgData name="河原 佑香" userId="a5f00a335f907aa0" providerId="LiveId" clId="{6A337E00-708F-435B-88F0-3B2F6BEEA679}" dt="2021-10-24T15:41:50.365" v="281" actId="478"/>
        <pc:sldMkLst>
          <pc:docMk/>
          <pc:sldMk cId="405714274" sldId="318"/>
        </pc:sldMkLst>
        <pc:spChg chg="del">
          <ac:chgData name="河原 佑香" userId="a5f00a335f907aa0" providerId="LiveId" clId="{6A337E00-708F-435B-88F0-3B2F6BEEA679}" dt="2021-10-24T15:41:50.365" v="281" actId="478"/>
          <ac:spMkLst>
            <pc:docMk/>
            <pc:sldMk cId="405714274" sldId="318"/>
            <ac:spMk id="10" creationId="{00000000-0000-0000-0000-000000000000}"/>
          </ac:spMkLst>
        </pc:spChg>
      </pc:sldChg>
      <pc:sldChg chg="add del">
        <pc:chgData name="河原 佑香" userId="a5f00a335f907aa0" providerId="LiveId" clId="{6A337E00-708F-435B-88F0-3B2F6BEEA679}" dt="2021-10-24T15:42:35.402" v="283" actId="47"/>
        <pc:sldMkLst>
          <pc:docMk/>
          <pc:sldMk cId="3292925467" sldId="31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831" cy="495029"/>
          </a:xfrm>
          <a:prstGeom prst="rect">
            <a:avLst/>
          </a:prstGeom>
        </p:spPr>
        <p:txBody>
          <a:bodyPr vert="horz" lIns="91435" tIns="45718" rIns="91435" bIns="45718" rtlCol="0"/>
          <a:lstStyle>
            <a:lvl1pPr algn="l">
              <a:defRPr sz="1200"/>
            </a:lvl1pPr>
          </a:lstStyle>
          <a:p>
            <a:endParaRPr kumimoji="1" lang="ja-JP" altLang="en-US"/>
          </a:p>
        </p:txBody>
      </p:sp>
      <p:sp>
        <p:nvSpPr>
          <p:cNvPr id="4" name="フッター プレースホルダー 3"/>
          <p:cNvSpPr>
            <a:spLocks noGrp="1"/>
          </p:cNvSpPr>
          <p:nvPr>
            <p:ph type="ftr" sz="quarter" idx="2"/>
          </p:nvPr>
        </p:nvSpPr>
        <p:spPr>
          <a:xfrm>
            <a:off x="1" y="9371286"/>
            <a:ext cx="2918831" cy="495028"/>
          </a:xfrm>
          <a:prstGeom prst="rect">
            <a:avLst/>
          </a:prstGeom>
        </p:spPr>
        <p:txBody>
          <a:bodyPr vert="horz" lIns="91435" tIns="45718" rIns="91435" bIns="45718" rtlCol="0" anchor="b"/>
          <a:lstStyle>
            <a:lvl1pPr algn="l">
              <a:defRPr sz="1200"/>
            </a:lvl1pPr>
          </a:lstStyle>
          <a:p>
            <a:endParaRPr kumimoji="1" lang="ja-JP" altLang="en-US"/>
          </a:p>
        </p:txBody>
      </p:sp>
    </p:spTree>
    <p:extLst>
      <p:ext uri="{BB962C8B-B14F-4D97-AF65-F5344CB8AC3E}">
        <p14:creationId xmlns:p14="http://schemas.microsoft.com/office/powerpoint/2010/main" val="17927180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831" cy="495029"/>
          </a:xfrm>
          <a:prstGeom prst="rect">
            <a:avLst/>
          </a:prstGeom>
        </p:spPr>
        <p:txBody>
          <a:bodyPr vert="horz" lIns="91435" tIns="45718" rIns="91435" bIns="45718"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35" tIns="45718" rIns="91435" bIns="45718" rtlCol="0"/>
          <a:lstStyle>
            <a:lvl1pPr algn="r">
              <a:defRPr sz="1200"/>
            </a:lvl1pPr>
          </a:lstStyle>
          <a:p>
            <a:fld id="{726699B4-D60D-456E-8DE1-13888B832ACB}" type="datetimeFigureOut">
              <a:rPr kumimoji="1" lang="ja-JP" altLang="en-US" smtClean="0"/>
              <a:t>2022/5/20</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35" tIns="45718" rIns="91435" bIns="45718" rtlCol="0" anchor="ctr"/>
          <a:lstStyle/>
          <a:p>
            <a:endParaRPr lang="ja-JP" altLang="en-US"/>
          </a:p>
        </p:txBody>
      </p:sp>
      <p:sp>
        <p:nvSpPr>
          <p:cNvPr id="5" name="ノート プレースホルダー 4"/>
          <p:cNvSpPr>
            <a:spLocks noGrp="1"/>
          </p:cNvSpPr>
          <p:nvPr>
            <p:ph type="body" sz="quarter" idx="3"/>
          </p:nvPr>
        </p:nvSpPr>
        <p:spPr>
          <a:xfrm>
            <a:off x="673577" y="4748164"/>
            <a:ext cx="5388610" cy="3884861"/>
          </a:xfrm>
          <a:prstGeom prst="rect">
            <a:avLst/>
          </a:prstGeom>
        </p:spPr>
        <p:txBody>
          <a:bodyPr vert="horz" lIns="91435" tIns="45718" rIns="91435" bIns="4571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286"/>
            <a:ext cx="2918831" cy="495028"/>
          </a:xfrm>
          <a:prstGeom prst="rect">
            <a:avLst/>
          </a:prstGeom>
        </p:spPr>
        <p:txBody>
          <a:bodyPr vert="horz" lIns="91435" tIns="45718" rIns="91435" bIns="4571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35" tIns="45718" rIns="91435" bIns="45718" rtlCol="0" anchor="b"/>
          <a:lstStyle>
            <a:lvl1pPr algn="r">
              <a:defRPr sz="1200"/>
            </a:lvl1pPr>
          </a:lstStyle>
          <a:p>
            <a:fld id="{C2FF9C50-DA41-4E9E-950B-4E1495AA780C}" type="slidenum">
              <a:rPr kumimoji="1" lang="ja-JP" altLang="en-US" smtClean="0"/>
              <a:t>‹#›</a:t>
            </a:fld>
            <a:endParaRPr kumimoji="1" lang="ja-JP" altLang="en-US"/>
          </a:p>
        </p:txBody>
      </p:sp>
    </p:spTree>
    <p:extLst>
      <p:ext uri="{BB962C8B-B14F-4D97-AF65-F5344CB8AC3E}">
        <p14:creationId xmlns:p14="http://schemas.microsoft.com/office/powerpoint/2010/main" val="205047697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2FF9C50-DA41-4E9E-950B-4E1495AA780C}" type="slidenum">
              <a:rPr kumimoji="1" lang="ja-JP" altLang="en-US" smtClean="0"/>
              <a:t>1</a:t>
            </a:fld>
            <a:endParaRPr kumimoji="1" lang="ja-JP" altLang="en-US"/>
          </a:p>
        </p:txBody>
      </p:sp>
    </p:spTree>
    <p:extLst>
      <p:ext uri="{BB962C8B-B14F-4D97-AF65-F5344CB8AC3E}">
        <p14:creationId xmlns:p14="http://schemas.microsoft.com/office/powerpoint/2010/main" val="1360426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fld id="{C2FF9C50-DA41-4E9E-950B-4E1495AA780C}" type="slidenum">
              <a:rPr kumimoji="1" lang="ja-JP" altLang="en-US" smtClean="0"/>
              <a:t>2</a:t>
            </a:fld>
            <a:endParaRPr kumimoji="1" lang="ja-JP" altLang="en-US"/>
          </a:p>
        </p:txBody>
      </p:sp>
    </p:spTree>
    <p:extLst>
      <p:ext uri="{BB962C8B-B14F-4D97-AF65-F5344CB8AC3E}">
        <p14:creationId xmlns:p14="http://schemas.microsoft.com/office/powerpoint/2010/main" val="2791341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defTabSz="914358">
              <a:defRPr/>
            </a:pPr>
            <a:fld id="{C2FF9C50-DA41-4E9E-950B-4E1495AA780C}" type="slidenum">
              <a:rPr lang="ja-JP" altLang="en-US">
                <a:solidFill>
                  <a:prstClr val="black"/>
                </a:solidFill>
                <a:latin typeface="游ゴシック" panose="020F0502020204030204"/>
                <a:ea typeface="游ゴシック" panose="020B0400000000000000" pitchFamily="50" charset="-128"/>
              </a:rPr>
              <a:pPr defTabSz="914358">
                <a:defRPr/>
              </a:pPr>
              <a:t>3</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41150011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14358">
              <a:defRPr/>
            </a:pPr>
            <a:endParaRPr lang="en-US" altLang="ja-JP" dirty="0"/>
          </a:p>
        </p:txBody>
      </p:sp>
      <p:sp>
        <p:nvSpPr>
          <p:cNvPr id="4" name="スライド番号プレースホルダー 3"/>
          <p:cNvSpPr>
            <a:spLocks noGrp="1"/>
          </p:cNvSpPr>
          <p:nvPr>
            <p:ph type="sldNum" sz="quarter" idx="10"/>
          </p:nvPr>
        </p:nvSpPr>
        <p:spPr/>
        <p:txBody>
          <a:bodyPr/>
          <a:lstStyle/>
          <a:p>
            <a:pPr defTabSz="914358">
              <a:defRPr/>
            </a:pPr>
            <a:fld id="{C2FF9C50-DA41-4E9E-950B-4E1495AA780C}" type="slidenum">
              <a:rPr lang="ja-JP" altLang="en-US">
                <a:solidFill>
                  <a:prstClr val="black"/>
                </a:solidFill>
                <a:latin typeface="游ゴシック" panose="020F0502020204030204"/>
                <a:ea typeface="游ゴシック" panose="020B0400000000000000" pitchFamily="50" charset="-128"/>
              </a:rPr>
              <a:pPr defTabSz="914358">
                <a:defRPr/>
              </a:pPr>
              <a:t>4</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4175751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2FF9C50-DA41-4E9E-950B-4E1495AA780C}" type="slidenum">
              <a:rPr kumimoji="1" lang="ja-JP" altLang="en-US" smtClean="0"/>
              <a:t>5</a:t>
            </a:fld>
            <a:endParaRPr kumimoji="1" lang="ja-JP" altLang="en-US"/>
          </a:p>
        </p:txBody>
      </p:sp>
    </p:spTree>
    <p:extLst>
      <p:ext uri="{BB962C8B-B14F-4D97-AF65-F5344CB8AC3E}">
        <p14:creationId xmlns:p14="http://schemas.microsoft.com/office/powerpoint/2010/main" val="35698371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2FF9C50-DA41-4E9E-950B-4E1495AA780C}" type="slidenum">
              <a:rPr kumimoji="1" lang="ja-JP" altLang="en-US" smtClean="0"/>
              <a:t>6</a:t>
            </a:fld>
            <a:endParaRPr kumimoji="1" lang="ja-JP" altLang="en-US"/>
          </a:p>
        </p:txBody>
      </p:sp>
    </p:spTree>
    <p:extLst>
      <p:ext uri="{BB962C8B-B14F-4D97-AF65-F5344CB8AC3E}">
        <p14:creationId xmlns:p14="http://schemas.microsoft.com/office/powerpoint/2010/main" val="1313418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ユーザー設定レイアウト">
    <p:spTree>
      <p:nvGrpSpPr>
        <p:cNvPr id="1" name=""/>
        <p:cNvGrpSpPr/>
        <p:nvPr/>
      </p:nvGrpSpPr>
      <p:grpSpPr>
        <a:xfrm>
          <a:off x="0" y="0"/>
          <a:ext cx="0" cy="0"/>
          <a:chOff x="0" y="0"/>
          <a:chExt cx="0" cy="0"/>
        </a:xfrm>
      </p:grpSpPr>
      <p:pic>
        <p:nvPicPr>
          <p:cNvPr id="7" name="図 6">
            <a:extLst>
              <a:ext uri="{FF2B5EF4-FFF2-40B4-BE49-F238E27FC236}">
                <a16:creationId xmlns="" xmlns:a16="http://schemas.microsoft.com/office/drawing/2014/main" id="{884F66B9-EBCC-489E-9AB3-C09944B7EA6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46" r="5046"/>
          <a:stretch/>
        </p:blipFill>
        <p:spPr>
          <a:xfrm>
            <a:off x="-1" y="0"/>
            <a:ext cx="12192001" cy="6858000"/>
          </a:xfrm>
          <a:prstGeom prst="rect">
            <a:avLst/>
          </a:prstGeom>
        </p:spPr>
      </p:pic>
    </p:spTree>
    <p:extLst>
      <p:ext uri="{BB962C8B-B14F-4D97-AF65-F5344CB8AC3E}">
        <p14:creationId xmlns:p14="http://schemas.microsoft.com/office/powerpoint/2010/main" val="30852404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2238619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1075565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3892688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1241775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21671419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287430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1019413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4125547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3727035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21784859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3057608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4">
            <a:lum/>
          </a:blip>
          <a:srcRect/>
          <a:stretch>
            <a:fillRect t="-72000" b="-72000"/>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66EE12-ACB3-452E-B32B-8E05DC10E9D6}" type="datetimeFigureOut">
              <a:rPr kumimoji="1" lang="ja-JP" altLang="en-US" smtClean="0"/>
              <a:t>2022/5/20</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1992649943"/>
      </p:ext>
    </p:extLst>
  </p:cSld>
  <p:clrMap bg1="lt1" tx1="dk1" bg2="lt2" tx2="dk2" accent1="accent1" accent2="accent2" accent3="accent3" accent4="accent4" accent5="accent5" accent6="accent6" hlink="hlink" folHlink="folHlink"/>
  <p:sldLayoutIdLst>
    <p:sldLayoutId id="2147483672"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5.png"/><Relationship Id="rId4" Type="http://schemas.openxmlformats.org/officeDocument/2006/relationships/image" Target="../media/image24.emf"/></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四角形: 角を丸くする 6">
            <a:extLst>
              <a:ext uri="{FF2B5EF4-FFF2-40B4-BE49-F238E27FC236}">
                <a16:creationId xmlns="" xmlns:a16="http://schemas.microsoft.com/office/drawing/2014/main" id="{D03B0652-EAA7-4ECE-B20C-BE7B933DAE6F}"/>
              </a:ext>
            </a:extLst>
          </p:cNvPr>
          <p:cNvSpPr/>
          <p:nvPr/>
        </p:nvSpPr>
        <p:spPr>
          <a:xfrm flipV="1">
            <a:off x="-1" y="-6"/>
            <a:ext cx="8261685" cy="792000"/>
          </a:xfrm>
          <a:prstGeom prst="snipRoundRect">
            <a:avLst>
              <a:gd name="adj1" fmla="val 0"/>
              <a:gd name="adj2" fmla="val 42055"/>
            </a:avLst>
          </a:prstGeom>
          <a:solidFill>
            <a:srgbClr val="E60012"/>
          </a:solidFill>
        </p:spPr>
        <p:txBody>
          <a:bodyPr wrap="square" anchor="ctr">
            <a:spAutoFit/>
          </a:bodyPr>
          <a:lstStyle/>
          <a:p>
            <a:pPr lvl="0" algn="ctr"/>
            <a:endParaRPr lang="en-US" altLang="ja-JP" sz="3200" b="1" dirty="0">
              <a:solidFill>
                <a:schemeClr val="bg1"/>
              </a:solidFill>
              <a:latin typeface="Meiryo UI" panose="020B0604030504040204" pitchFamily="50" charset="-128"/>
              <a:ea typeface="Meiryo UI" panose="020B0604030504040204" pitchFamily="50" charset="-128"/>
            </a:endParaRPr>
          </a:p>
        </p:txBody>
      </p:sp>
      <p:sp>
        <p:nvSpPr>
          <p:cNvPr id="7" name="正方形/長方形 6"/>
          <p:cNvSpPr/>
          <p:nvPr/>
        </p:nvSpPr>
        <p:spPr bwMode="white">
          <a:xfrm>
            <a:off x="180925" y="44582"/>
            <a:ext cx="8080759" cy="584775"/>
          </a:xfrm>
          <a:prstGeom prst="rect">
            <a:avLst/>
          </a:prstGeom>
        </p:spPr>
        <p:txBody>
          <a:bodyPr wrap="square">
            <a:spAutoFit/>
          </a:bodyPr>
          <a:lstStyle/>
          <a:p>
            <a:pPr lvl="0"/>
            <a:r>
              <a:rPr lang="ja-JP" altLang="en-US" sz="3200" b="1" dirty="0">
                <a:solidFill>
                  <a:schemeClr val="bg1"/>
                </a:solidFill>
                <a:latin typeface="Meiryo UI" panose="020B0604030504040204" pitchFamily="50" charset="-128"/>
                <a:ea typeface="Meiryo UI" panose="020B0604030504040204" pitchFamily="50" charset="-128"/>
              </a:rPr>
              <a:t>このあと事故が起きました、どうしてでしょう？</a:t>
            </a:r>
            <a:endParaRPr lang="en-US" altLang="ja-JP" sz="3200" b="1" dirty="0">
              <a:solidFill>
                <a:schemeClr val="bg1"/>
              </a:solidFill>
              <a:latin typeface="Meiryo UI" panose="020B0604030504040204" pitchFamily="50" charset="-128"/>
              <a:ea typeface="Meiryo UI" panose="020B0604030504040204" pitchFamily="50" charset="-128"/>
            </a:endParaRPr>
          </a:p>
        </p:txBody>
      </p:sp>
      <p:pic>
        <p:nvPicPr>
          <p:cNvPr id="3076"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862" t="277" r="21472" b="-277"/>
          <a:stretch/>
        </p:blipFill>
        <p:spPr bwMode="gray">
          <a:xfrm>
            <a:off x="454916" y="1175311"/>
            <a:ext cx="2711238" cy="2711238"/>
          </a:xfrm>
          <a:prstGeom prst="rect">
            <a:avLst/>
          </a:prstGeom>
          <a:noFill/>
          <a:ln w="76200">
            <a:solidFill>
              <a:schemeClr val="bg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2" name="正方形/長方形 11"/>
          <p:cNvSpPr/>
          <p:nvPr/>
        </p:nvSpPr>
        <p:spPr>
          <a:xfrm>
            <a:off x="10543792" y="6613689"/>
            <a:ext cx="1648208" cy="215444"/>
          </a:xfrm>
          <a:prstGeom prst="rect">
            <a:avLst/>
          </a:prstGeom>
        </p:spPr>
        <p:txBody>
          <a:bodyPr wrap="none">
            <a:spAutoFit/>
          </a:bodyPr>
          <a:lstStyle/>
          <a:p>
            <a:r>
              <a:rPr lang="ja-JP" altLang="en-US" sz="800" dirty="0">
                <a:latin typeface="Meiryo UI" panose="020B0604030504040204" pitchFamily="50" charset="-128"/>
                <a:ea typeface="Meiryo UI" panose="020B0604030504040204" pitchFamily="50" charset="-128"/>
              </a:rPr>
              <a:t>出典</a:t>
            </a:r>
            <a:r>
              <a:rPr lang="ja-JP" altLang="en-US" sz="800" dirty="0" smtClean="0">
                <a:latin typeface="Meiryo UI" panose="020B0604030504040204" pitchFamily="50" charset="-128"/>
                <a:ea typeface="Meiryo UI" panose="020B0604030504040204" pitchFamily="50" charset="-128"/>
              </a:rPr>
              <a:t>：厚生労働省ホームページ</a:t>
            </a:r>
            <a:r>
              <a:rPr lang="ja-JP" altLang="en-US" sz="800" dirty="0">
                <a:latin typeface="Meiryo UI" panose="020B0604030504040204" pitchFamily="50" charset="-128"/>
                <a:ea typeface="Meiryo UI" panose="020B0604030504040204" pitchFamily="50" charset="-128"/>
              </a:rPr>
              <a:t>より</a:t>
            </a:r>
          </a:p>
        </p:txBody>
      </p:sp>
      <p:pic>
        <p:nvPicPr>
          <p:cNvPr id="11" name="Picture 8" descr="カバーを外した状態"/>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510917" y="4339371"/>
            <a:ext cx="2599235" cy="18867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図 12"/>
          <p:cNvPicPr>
            <a:picLocks noChangeAspect="1"/>
          </p:cNvPicPr>
          <p:nvPr/>
        </p:nvPicPr>
        <p:blipFill rotWithShape="1">
          <a:blip r:embed="rId5">
            <a:extLst>
              <a:ext uri="{28A0092B-C50C-407E-A947-70E740481C1C}">
                <a14:useLocalDpi xmlns:a14="http://schemas.microsoft.com/office/drawing/2010/main" val="0"/>
              </a:ext>
            </a:extLst>
          </a:blip>
          <a:srcRect l="56526" r="30758" b="92061"/>
          <a:stretch/>
        </p:blipFill>
        <p:spPr>
          <a:xfrm rot="265069">
            <a:off x="1224338" y="3994509"/>
            <a:ext cx="1016814" cy="476430"/>
          </a:xfrm>
          <a:prstGeom prst="rect">
            <a:avLst/>
          </a:prstGeom>
        </p:spPr>
      </p:pic>
      <p:sp>
        <p:nvSpPr>
          <p:cNvPr id="16" name="四角形: 角を丸くする 6">
            <a:extLst>
              <a:ext uri="{FF2B5EF4-FFF2-40B4-BE49-F238E27FC236}">
                <a16:creationId xmlns="" xmlns:a16="http://schemas.microsoft.com/office/drawing/2014/main" id="{D03B0652-EAA7-4ECE-B20C-BE7B933DAE6F}"/>
              </a:ext>
            </a:extLst>
          </p:cNvPr>
          <p:cNvSpPr/>
          <p:nvPr/>
        </p:nvSpPr>
        <p:spPr>
          <a:xfrm>
            <a:off x="3681663" y="1350202"/>
            <a:ext cx="8350817" cy="830997"/>
          </a:xfrm>
          <a:prstGeom prst="rect">
            <a:avLst/>
          </a:prstGeom>
          <a:noFill/>
          <a:ln w="76200">
            <a:noFill/>
          </a:ln>
        </p:spPr>
        <p:txBody>
          <a:bodyPr wrap="square" anchor="ctr">
            <a:spAutoFit/>
          </a:bodyPr>
          <a:lstStyle/>
          <a:p>
            <a:pPr lvl="0">
              <a:defRPr/>
            </a:pPr>
            <a:r>
              <a:rPr lang="ja-JP" altLang="en-US" sz="2400" b="1" dirty="0">
                <a:solidFill>
                  <a:srgbClr val="152543"/>
                </a:solidFill>
                <a:latin typeface="Meiryo UI" panose="020B0604030504040204" pitchFamily="50" charset="-128"/>
                <a:ea typeface="Meiryo UI" panose="020B0604030504040204" pitchFamily="50" charset="-128"/>
              </a:rPr>
              <a:t>首のこりをほぐそうとマッサージ器</a:t>
            </a:r>
            <a:r>
              <a:rPr lang="ja-JP" altLang="en-US" sz="2400" b="1" dirty="0" smtClean="0">
                <a:solidFill>
                  <a:srgbClr val="152543"/>
                </a:solidFill>
                <a:latin typeface="Meiryo UI" panose="020B0604030504040204" pitchFamily="50" charset="-128"/>
                <a:ea typeface="Meiryo UI" panose="020B0604030504040204" pitchFamily="50" charset="-128"/>
              </a:rPr>
              <a:t>を使って</a:t>
            </a:r>
            <a:r>
              <a:rPr lang="ja-JP" altLang="en-US" sz="2400" b="1" dirty="0">
                <a:solidFill>
                  <a:srgbClr val="152543"/>
                </a:solidFill>
                <a:latin typeface="Meiryo UI" panose="020B0604030504040204" pitchFamily="50" charset="-128"/>
                <a:ea typeface="Meiryo UI" panose="020B0604030504040204" pitchFamily="50" charset="-128"/>
              </a:rPr>
              <a:t>いるがどうにも効果を感じない</a:t>
            </a:r>
            <a:r>
              <a:rPr lang="en-US" altLang="ja-JP" sz="2400" b="1" dirty="0" smtClean="0">
                <a:solidFill>
                  <a:srgbClr val="152543"/>
                </a:solidFill>
                <a:latin typeface="Meiryo UI" panose="020B0604030504040204" pitchFamily="50" charset="-128"/>
                <a:ea typeface="Meiryo UI" panose="020B0604030504040204" pitchFamily="50" charset="-128"/>
              </a:rPr>
              <a:t>…</a:t>
            </a:r>
            <a:r>
              <a:rPr lang="ja-JP" altLang="en-US" sz="2400" b="1" dirty="0" err="1" smtClean="0">
                <a:solidFill>
                  <a:srgbClr val="152543"/>
                </a:solidFill>
                <a:latin typeface="Meiryo UI" panose="020B0604030504040204" pitchFamily="50" charset="-128"/>
                <a:ea typeface="Meiryo UI" panose="020B0604030504040204" pitchFamily="50" charset="-128"/>
              </a:rPr>
              <a:t>。</a:t>
            </a:r>
            <a:r>
              <a:rPr lang="ja-JP" altLang="en-US" sz="2400" b="1" dirty="0" smtClean="0">
                <a:solidFill>
                  <a:srgbClr val="152543"/>
                </a:solidFill>
                <a:latin typeface="Meiryo UI" panose="020B0604030504040204" pitchFamily="50" charset="-128"/>
                <a:ea typeface="Meiryo UI" panose="020B0604030504040204" pitchFamily="50" charset="-128"/>
              </a:rPr>
              <a:t>カバー</a:t>
            </a:r>
            <a:r>
              <a:rPr lang="ja-JP" altLang="en-US" sz="2400" b="1" dirty="0">
                <a:solidFill>
                  <a:srgbClr val="152543"/>
                </a:solidFill>
                <a:latin typeface="Meiryo UI" panose="020B0604030504040204" pitchFamily="50" charset="-128"/>
                <a:ea typeface="Meiryo UI" panose="020B0604030504040204" pitchFamily="50" charset="-128"/>
              </a:rPr>
              <a:t>を外して使おう。</a:t>
            </a:r>
          </a:p>
        </p:txBody>
      </p:sp>
      <p:sp>
        <p:nvSpPr>
          <p:cNvPr id="17" name="四角形: 角を丸くする 6">
            <a:extLst>
              <a:ext uri="{FF2B5EF4-FFF2-40B4-BE49-F238E27FC236}">
                <a16:creationId xmlns="" xmlns:a16="http://schemas.microsoft.com/office/drawing/2014/main" id="{D03B0652-EAA7-4ECE-B20C-BE7B933DAE6F}"/>
              </a:ext>
            </a:extLst>
          </p:cNvPr>
          <p:cNvSpPr/>
          <p:nvPr/>
        </p:nvSpPr>
        <p:spPr>
          <a:xfrm>
            <a:off x="3592454" y="2452420"/>
            <a:ext cx="8350817" cy="3915966"/>
          </a:xfrm>
          <a:prstGeom prst="roundRect">
            <a:avLst/>
          </a:prstGeom>
          <a:solidFill>
            <a:schemeClr val="bg1"/>
          </a:solidFill>
          <a:ln w="28575">
            <a:solidFill>
              <a:srgbClr val="152543"/>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4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rPr>
              <a:t>　　あなたの予想</a:t>
            </a: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rPr>
              <a:t>　　</a:t>
            </a: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2025A"/>
                </a:solidFill>
                <a:effectLst/>
                <a:uLnTx/>
                <a:uFillTx/>
                <a:latin typeface="Meiryo UI" panose="020B0604030504040204" pitchFamily="50" charset="-128"/>
                <a:ea typeface="Meiryo UI" panose="020B0604030504040204" pitchFamily="50" charset="-128"/>
                <a:cs typeface="+mn-cs"/>
              </a:rPr>
              <a:t>　</a:t>
            </a:r>
            <a:r>
              <a:rPr kumimoji="1" lang="ja-JP" altLang="en-US"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rPr>
              <a:t>　結果</a:t>
            </a: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rPr>
              <a:t>　　</a:t>
            </a: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p:txBody>
      </p:sp>
      <p:cxnSp>
        <p:nvCxnSpPr>
          <p:cNvPr id="10" name="直線コネクタ 9"/>
          <p:cNvCxnSpPr/>
          <p:nvPr/>
        </p:nvCxnSpPr>
        <p:spPr>
          <a:xfrm>
            <a:off x="4220891" y="4321953"/>
            <a:ext cx="716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4220891" y="6054959"/>
            <a:ext cx="7164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1353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楕円 13"/>
          <p:cNvSpPr/>
          <p:nvPr/>
        </p:nvSpPr>
        <p:spPr>
          <a:xfrm>
            <a:off x="3589183" y="3192558"/>
            <a:ext cx="2880000" cy="2880000"/>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楕円 41"/>
          <p:cNvSpPr/>
          <p:nvPr/>
        </p:nvSpPr>
        <p:spPr>
          <a:xfrm>
            <a:off x="401483" y="3200261"/>
            <a:ext cx="2880000" cy="2880000"/>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角丸四角形 18"/>
          <p:cNvSpPr/>
          <p:nvPr/>
        </p:nvSpPr>
        <p:spPr>
          <a:xfrm>
            <a:off x="1170020" y="1421937"/>
            <a:ext cx="10529059" cy="1333553"/>
          </a:xfrm>
          <a:prstGeom prst="roundRect">
            <a:avLst/>
          </a:prstGeom>
          <a:solidFill>
            <a:schemeClr val="bg1"/>
          </a:solidFill>
          <a:ln w="38100">
            <a:solidFill>
              <a:srgbClr val="1525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角を丸くする 6">
            <a:extLst>
              <a:ext uri="{FF2B5EF4-FFF2-40B4-BE49-F238E27FC236}">
                <a16:creationId xmlns="" xmlns:a16="http://schemas.microsoft.com/office/drawing/2014/main" id="{D03B0652-EAA7-4ECE-B20C-BE7B933DAE6F}"/>
              </a:ext>
            </a:extLst>
          </p:cNvPr>
          <p:cNvSpPr/>
          <p:nvPr/>
        </p:nvSpPr>
        <p:spPr>
          <a:xfrm flipV="1">
            <a:off x="-1" y="-6"/>
            <a:ext cx="4675240" cy="792000"/>
          </a:xfrm>
          <a:prstGeom prst="snipRoundRect">
            <a:avLst>
              <a:gd name="adj1" fmla="val 0"/>
              <a:gd name="adj2" fmla="val 42055"/>
            </a:avLst>
          </a:prstGeom>
          <a:solidFill>
            <a:srgbClr val="E60012"/>
          </a:solidFill>
        </p:spPr>
        <p:txBody>
          <a:bodyPr wrap="square" anchor="ctr">
            <a:spAutoFit/>
          </a:bodyPr>
          <a:lstStyle/>
          <a:p>
            <a:pPr lvl="0" algn="ctr"/>
            <a:endParaRPr lang="en-US" altLang="ja-JP" sz="3200" b="1" dirty="0">
              <a:solidFill>
                <a:schemeClr val="bg1"/>
              </a:solidFill>
              <a:latin typeface="Meiryo UI" panose="020B0604030504040204" pitchFamily="50" charset="-128"/>
              <a:ea typeface="Meiryo UI" panose="020B0604030504040204" pitchFamily="50" charset="-128"/>
            </a:endParaRPr>
          </a:p>
        </p:txBody>
      </p:sp>
      <p:sp>
        <p:nvSpPr>
          <p:cNvPr id="7" name="正方形/長方形 6"/>
          <p:cNvSpPr/>
          <p:nvPr/>
        </p:nvSpPr>
        <p:spPr bwMode="white">
          <a:xfrm>
            <a:off x="180925" y="44582"/>
            <a:ext cx="4226529" cy="584775"/>
          </a:xfrm>
          <a:prstGeom prst="rect">
            <a:avLst/>
          </a:prstGeom>
        </p:spPr>
        <p:txBody>
          <a:bodyPr wrap="square">
            <a:spAutoFit/>
          </a:bodyPr>
          <a:lstStyle/>
          <a:p>
            <a:pPr lvl="0"/>
            <a:r>
              <a:rPr lang="ja-JP" altLang="en-US" sz="3200" b="1" dirty="0">
                <a:solidFill>
                  <a:schemeClr val="bg1"/>
                </a:solidFill>
                <a:latin typeface="Meiryo UI" panose="020B0604030504040204" pitchFamily="50" charset="-128"/>
                <a:ea typeface="Meiryo UI" panose="020B0604030504040204" pitchFamily="50" charset="-128"/>
              </a:rPr>
              <a:t>マッサージ器の誤使用</a:t>
            </a:r>
            <a:endParaRPr lang="en-US" altLang="ja-JP" sz="3200" b="1" dirty="0">
              <a:solidFill>
                <a:schemeClr val="bg1"/>
              </a:solidFill>
              <a:latin typeface="Meiryo UI" panose="020B0604030504040204" pitchFamily="50" charset="-128"/>
              <a:ea typeface="Meiryo UI" panose="020B0604030504040204" pitchFamily="50" charset="-128"/>
            </a:endParaRPr>
          </a:p>
        </p:txBody>
      </p:sp>
      <p:sp>
        <p:nvSpPr>
          <p:cNvPr id="4" name="正方形/長方形 3"/>
          <p:cNvSpPr/>
          <p:nvPr/>
        </p:nvSpPr>
        <p:spPr>
          <a:xfrm>
            <a:off x="1170019" y="1653576"/>
            <a:ext cx="10529059" cy="954107"/>
          </a:xfrm>
          <a:prstGeom prst="rect">
            <a:avLst/>
          </a:prstGeom>
        </p:spPr>
        <p:txBody>
          <a:bodyPr wrap="square">
            <a:spAutoFit/>
          </a:bodyPr>
          <a:lstStyle/>
          <a:p>
            <a:pPr lvl="0" algn="ctr"/>
            <a:r>
              <a:rPr lang="ja-JP" altLang="en-US" sz="2800" b="1" dirty="0">
                <a:solidFill>
                  <a:srgbClr val="142440"/>
                </a:solidFill>
                <a:latin typeface="Meiryo UI" panose="020B0604030504040204" pitchFamily="50" charset="-128"/>
                <a:ea typeface="Meiryo UI" panose="020B0604030504040204" pitchFamily="50" charset="-128"/>
              </a:rPr>
              <a:t>マッサージ器のカバーを外した状態で動作させたため、</a:t>
            </a:r>
            <a:endParaRPr lang="en-US" altLang="ja-JP" sz="2800" b="1" dirty="0">
              <a:solidFill>
                <a:srgbClr val="142440"/>
              </a:solidFill>
              <a:latin typeface="Meiryo UI" panose="020B0604030504040204" pitchFamily="50" charset="-128"/>
              <a:ea typeface="Meiryo UI" panose="020B0604030504040204" pitchFamily="50" charset="-128"/>
            </a:endParaRPr>
          </a:p>
          <a:p>
            <a:pPr lvl="0" algn="ctr"/>
            <a:r>
              <a:rPr lang="ja-JP" altLang="en-US" sz="2800" b="1" dirty="0">
                <a:solidFill>
                  <a:srgbClr val="E60012"/>
                </a:solidFill>
                <a:latin typeface="Meiryo UI" panose="020B0604030504040204" pitchFamily="50" charset="-128"/>
                <a:ea typeface="Meiryo UI" panose="020B0604030504040204" pitchFamily="50" charset="-128"/>
              </a:rPr>
              <a:t>衣類が巻き込まれて窒息死</a:t>
            </a:r>
            <a:r>
              <a:rPr lang="ja-JP" altLang="en-US" sz="2800" b="1" dirty="0">
                <a:solidFill>
                  <a:srgbClr val="142440"/>
                </a:solidFill>
                <a:latin typeface="Meiryo UI" panose="020B0604030504040204" pitchFamily="50" charset="-128"/>
                <a:ea typeface="Meiryo UI" panose="020B0604030504040204" pitchFamily="50" charset="-128"/>
              </a:rPr>
              <a:t>する事故が発生した。</a:t>
            </a:r>
            <a:endParaRPr lang="en-US" altLang="ja-JP" sz="2800" b="1" dirty="0">
              <a:solidFill>
                <a:srgbClr val="142440"/>
              </a:solidFill>
              <a:latin typeface="Meiryo UI" panose="020B0604030504040204" pitchFamily="50" charset="-128"/>
              <a:ea typeface="Meiryo UI" panose="020B0604030504040204" pitchFamily="50" charset="-128"/>
            </a:endParaRPr>
          </a:p>
        </p:txBody>
      </p:sp>
      <p:sp>
        <p:nvSpPr>
          <p:cNvPr id="11" name="正方形/長方形 10"/>
          <p:cNvSpPr/>
          <p:nvPr/>
        </p:nvSpPr>
        <p:spPr>
          <a:xfrm>
            <a:off x="6771478" y="4712390"/>
            <a:ext cx="4927600" cy="1200329"/>
          </a:xfrm>
          <a:prstGeom prst="rect">
            <a:avLst/>
          </a:prstGeom>
        </p:spPr>
        <p:txBody>
          <a:bodyPr wrap="square">
            <a:spAutoFit/>
          </a:bodyPr>
          <a:lstStyle/>
          <a:p>
            <a:pPr lvl="0"/>
            <a:r>
              <a:rPr lang="ja-JP" altLang="en-US" sz="2400" b="1" dirty="0">
                <a:solidFill>
                  <a:srgbClr val="142440"/>
                </a:solidFill>
                <a:latin typeface="Meiryo UI" panose="020B0604030504040204" pitchFamily="50" charset="-128"/>
                <a:ea typeface="Meiryo UI" panose="020B0604030504040204" pitchFamily="50" charset="-128"/>
              </a:rPr>
              <a:t>巻き込まれたとき、すぐ停止できるよう</a:t>
            </a:r>
            <a:r>
              <a:rPr lang="ja-JP" altLang="en-US" sz="2400" b="1" dirty="0">
                <a:solidFill>
                  <a:srgbClr val="E60012"/>
                </a:solidFill>
                <a:latin typeface="Meiryo UI" panose="020B0604030504040204" pitchFamily="50" charset="-128"/>
                <a:ea typeface="Meiryo UI" panose="020B0604030504040204" pitchFamily="50" charset="-128"/>
              </a:rPr>
              <a:t>「停止スイッチ」</a:t>
            </a:r>
            <a:r>
              <a:rPr lang="ja-JP" altLang="en-US" sz="2400" b="1" dirty="0">
                <a:solidFill>
                  <a:srgbClr val="142440"/>
                </a:solidFill>
                <a:latin typeface="Meiryo UI" panose="020B0604030504040204" pitchFamily="50" charset="-128"/>
                <a:ea typeface="Meiryo UI" panose="020B0604030504040204" pitchFamily="50" charset="-128"/>
              </a:rPr>
              <a:t>の位置を把握することも大切です。</a:t>
            </a:r>
            <a:endParaRPr lang="en-US" altLang="ja-JP" sz="2400" b="1" dirty="0">
              <a:solidFill>
                <a:srgbClr val="142440"/>
              </a:solidFill>
              <a:latin typeface="Meiryo UI" panose="020B0604030504040204" pitchFamily="50" charset="-128"/>
              <a:ea typeface="Meiryo UI" panose="020B0604030504040204" pitchFamily="50" charset="-128"/>
            </a:endParaRPr>
          </a:p>
        </p:txBody>
      </p:sp>
      <p:pic>
        <p:nvPicPr>
          <p:cNvPr id="2" name="図 1"/>
          <p:cNvPicPr>
            <a:picLocks noChangeAspect="1"/>
          </p:cNvPicPr>
          <p:nvPr/>
        </p:nvPicPr>
        <p:blipFill rotWithShape="1">
          <a:blip r:embed="rId3" cstate="print">
            <a:extLst>
              <a:ext uri="{28A0092B-C50C-407E-A947-70E740481C1C}">
                <a14:useLocalDpi xmlns:a14="http://schemas.microsoft.com/office/drawing/2010/main" val="0"/>
              </a:ext>
            </a:extLst>
          </a:blip>
          <a:srcRect b="15829"/>
          <a:stretch/>
        </p:blipFill>
        <p:spPr>
          <a:xfrm>
            <a:off x="525753" y="1499682"/>
            <a:ext cx="904356" cy="1392107"/>
          </a:xfrm>
          <a:prstGeom prst="rect">
            <a:avLst/>
          </a:prstGeom>
        </p:spPr>
      </p:pic>
      <p:sp>
        <p:nvSpPr>
          <p:cNvPr id="22" name="正方形/長方形 21"/>
          <p:cNvSpPr/>
          <p:nvPr/>
        </p:nvSpPr>
        <p:spPr>
          <a:xfrm>
            <a:off x="6771478" y="3294158"/>
            <a:ext cx="5260925" cy="1200329"/>
          </a:xfrm>
          <a:prstGeom prst="rect">
            <a:avLst/>
          </a:prstGeom>
        </p:spPr>
        <p:txBody>
          <a:bodyPr wrap="square">
            <a:spAutoFit/>
          </a:bodyPr>
          <a:lstStyle/>
          <a:p>
            <a:pPr lvl="0"/>
            <a:r>
              <a:rPr lang="ja-JP" altLang="en-US" sz="2400" b="1" dirty="0">
                <a:solidFill>
                  <a:srgbClr val="142440"/>
                </a:solidFill>
                <a:latin typeface="Meiryo UI" panose="020B0604030504040204" pitchFamily="50" charset="-128"/>
                <a:ea typeface="Meiryo UI" panose="020B0604030504040204" pitchFamily="50" charset="-128"/>
              </a:rPr>
              <a:t>家庭用電気マッサージ器のカバーを外したり、破れたりした状態で使用すると</a:t>
            </a:r>
            <a:endParaRPr lang="en-US" altLang="ja-JP" sz="2400" b="1" dirty="0">
              <a:solidFill>
                <a:srgbClr val="142440"/>
              </a:solidFill>
              <a:latin typeface="Meiryo UI" panose="020B0604030504040204" pitchFamily="50" charset="-128"/>
              <a:ea typeface="Meiryo UI" panose="020B0604030504040204" pitchFamily="50" charset="-128"/>
            </a:endParaRPr>
          </a:p>
          <a:p>
            <a:pPr lvl="0"/>
            <a:r>
              <a:rPr lang="ja-JP" altLang="en-US" sz="2400" b="1" dirty="0">
                <a:solidFill>
                  <a:srgbClr val="E60012"/>
                </a:solidFill>
                <a:latin typeface="Meiryo UI" panose="020B0604030504040204" pitchFamily="50" charset="-128"/>
                <a:ea typeface="Meiryo UI" panose="020B0604030504040204" pitchFamily="50" charset="-128"/>
              </a:rPr>
              <a:t>髪や衣服を巻き込む</a:t>
            </a:r>
            <a:r>
              <a:rPr lang="ja-JP" altLang="en-US" sz="2400" b="1" dirty="0">
                <a:solidFill>
                  <a:srgbClr val="142440"/>
                </a:solidFill>
                <a:latin typeface="Meiryo UI" panose="020B0604030504040204" pitchFamily="50" charset="-128"/>
                <a:ea typeface="Meiryo UI" panose="020B0604030504040204" pitchFamily="50" charset="-128"/>
              </a:rPr>
              <a:t>恐れがある。</a:t>
            </a:r>
          </a:p>
        </p:txBody>
      </p:sp>
      <p:pic>
        <p:nvPicPr>
          <p:cNvPr id="35" name="図 34"/>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5041" r="63600"/>
          <a:stretch/>
        </p:blipFill>
        <p:spPr>
          <a:xfrm>
            <a:off x="471889" y="3468942"/>
            <a:ext cx="2841930" cy="2189840"/>
          </a:xfrm>
          <a:prstGeom prst="rect">
            <a:avLst/>
          </a:prstGeom>
          <a:ln>
            <a:noFill/>
          </a:ln>
        </p:spPr>
      </p:pic>
      <p:pic>
        <p:nvPicPr>
          <p:cNvPr id="38" name="図 37"/>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54085" t="1311" r="18199" b="-1311"/>
          <a:stretch/>
        </p:blipFill>
        <p:spPr>
          <a:xfrm>
            <a:off x="3768580" y="3526073"/>
            <a:ext cx="2538337" cy="2212970"/>
          </a:xfrm>
          <a:prstGeom prst="roundRect">
            <a:avLst/>
          </a:prstGeom>
        </p:spPr>
      </p:pic>
      <p:sp>
        <p:nvSpPr>
          <p:cNvPr id="36" name="正方形/長方形 35"/>
          <p:cNvSpPr/>
          <p:nvPr/>
        </p:nvSpPr>
        <p:spPr>
          <a:xfrm>
            <a:off x="7023597" y="6611779"/>
            <a:ext cx="5168403" cy="246221"/>
          </a:xfrm>
          <a:prstGeom prst="rect">
            <a:avLst/>
          </a:prstGeom>
        </p:spPr>
        <p:txBody>
          <a:bodyPr wrap="none">
            <a:spAutoFit/>
          </a:bodyPr>
          <a:lstStyle/>
          <a:p>
            <a:r>
              <a:rPr lang="ja-JP" altLang="en-US" sz="1000" dirty="0">
                <a:latin typeface="Meiryo UI" panose="020B0604030504040204" pitchFamily="50" charset="-128"/>
                <a:ea typeface="Meiryo UI" panose="020B0604030504040204" pitchFamily="50" charset="-128"/>
              </a:rPr>
              <a:t>出典：一般社団法人日本ホームヘルス機器協会「家庭用電気マッサージ器の適正使用のお願い」</a:t>
            </a:r>
          </a:p>
        </p:txBody>
      </p:sp>
      <p:pic>
        <p:nvPicPr>
          <p:cNvPr id="3" name="図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03906" y="67879"/>
            <a:ext cx="1204697" cy="1204697"/>
          </a:xfrm>
          <a:prstGeom prst="rect">
            <a:avLst/>
          </a:prstGeom>
        </p:spPr>
      </p:pic>
    </p:spTree>
    <p:extLst>
      <p:ext uri="{BB962C8B-B14F-4D97-AF65-F5344CB8AC3E}">
        <p14:creationId xmlns:p14="http://schemas.microsoft.com/office/powerpoint/2010/main" val="143967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四角形: 角を丸くする 6">
            <a:extLst>
              <a:ext uri="{FF2B5EF4-FFF2-40B4-BE49-F238E27FC236}">
                <a16:creationId xmlns="" xmlns:a16="http://schemas.microsoft.com/office/drawing/2014/main" id="{D03B0652-EAA7-4ECE-B20C-BE7B933DAE6F}"/>
              </a:ext>
            </a:extLst>
          </p:cNvPr>
          <p:cNvSpPr/>
          <p:nvPr/>
        </p:nvSpPr>
        <p:spPr>
          <a:xfrm flipV="1">
            <a:off x="-1" y="-6"/>
            <a:ext cx="6948000" cy="792000"/>
          </a:xfrm>
          <a:prstGeom prst="snipRoundRect">
            <a:avLst>
              <a:gd name="adj1" fmla="val 0"/>
              <a:gd name="adj2" fmla="val 42055"/>
            </a:avLst>
          </a:prstGeom>
          <a:solidFill>
            <a:srgbClr val="E60012"/>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3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7" name="正方形/長方形 6"/>
          <p:cNvSpPr/>
          <p:nvPr/>
        </p:nvSpPr>
        <p:spPr bwMode="white">
          <a:xfrm>
            <a:off x="180925" y="44582"/>
            <a:ext cx="654434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事故を防ぐ方法を予想してみましょう</a:t>
            </a:r>
            <a:endParaRPr kumimoji="1" lang="en-US" altLang="ja-JP" sz="3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6148"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406188" y="2023851"/>
            <a:ext cx="3269751" cy="2179834"/>
          </a:xfrm>
          <a:prstGeom prst="rect">
            <a:avLst/>
          </a:prstGeom>
          <a:noFill/>
          <a:ln w="76200">
            <a:solidFill>
              <a:schemeClr val="bg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2" name="四角形: 角を丸くする 6">
            <a:extLst>
              <a:ext uri="{FF2B5EF4-FFF2-40B4-BE49-F238E27FC236}">
                <a16:creationId xmlns="" xmlns:a16="http://schemas.microsoft.com/office/drawing/2014/main" id="{D03B0652-EAA7-4ECE-B20C-BE7B933DAE6F}"/>
              </a:ext>
            </a:extLst>
          </p:cNvPr>
          <p:cNvSpPr/>
          <p:nvPr/>
        </p:nvSpPr>
        <p:spPr>
          <a:xfrm>
            <a:off x="-1" y="995456"/>
            <a:ext cx="12192000" cy="506313"/>
          </a:xfrm>
          <a:prstGeom prst="roundRect">
            <a:avLst>
              <a:gd name="adj" fmla="val 15720"/>
            </a:avLst>
          </a:prstGeom>
          <a:noFill/>
          <a:ln w="76200">
            <a:no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コンロ周りの汚れがひどいので、洗剤を使って掃除をしたい。どの方法で掃除をしたらいい？</a:t>
            </a:r>
            <a:endParaRPr kumimoji="1" lang="en-US" altLang="ja-JP" sz="24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endParaRPr>
          </a:p>
        </p:txBody>
      </p:sp>
      <p:sp>
        <p:nvSpPr>
          <p:cNvPr id="29" name="四角形: 角を丸くする 6">
            <a:extLst>
              <a:ext uri="{FF2B5EF4-FFF2-40B4-BE49-F238E27FC236}">
                <a16:creationId xmlns="" xmlns:a16="http://schemas.microsoft.com/office/drawing/2014/main" id="{D03B0652-EAA7-4ECE-B20C-BE7B933DAE6F}"/>
              </a:ext>
            </a:extLst>
          </p:cNvPr>
          <p:cNvSpPr/>
          <p:nvPr/>
        </p:nvSpPr>
        <p:spPr>
          <a:xfrm>
            <a:off x="1393225" y="4724446"/>
            <a:ext cx="9405547" cy="1975009"/>
          </a:xfrm>
          <a:prstGeom prst="roundRect">
            <a:avLst/>
          </a:prstGeom>
          <a:solidFill>
            <a:schemeClr val="bg1"/>
          </a:solidFill>
          <a:ln w="28575">
            <a:solidFill>
              <a:srgbClr val="152543"/>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rPr>
              <a:t>　　あなたの予想</a:t>
            </a: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rPr>
              <a:t>　　</a:t>
            </a: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2025A"/>
                </a:solidFill>
                <a:effectLst/>
                <a:uLnTx/>
                <a:uFillTx/>
                <a:latin typeface="Meiryo UI" panose="020B0604030504040204" pitchFamily="50" charset="-128"/>
                <a:ea typeface="Meiryo UI" panose="020B0604030504040204" pitchFamily="50" charset="-128"/>
                <a:cs typeface="+mn-cs"/>
              </a:rPr>
              <a:t>　</a:t>
            </a:r>
            <a:r>
              <a:rPr kumimoji="1" lang="ja-JP" altLang="en-US"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rPr>
              <a:t>　結果</a:t>
            </a: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rPr>
              <a:t>　　</a:t>
            </a: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p:txBody>
      </p:sp>
      <p:pic>
        <p:nvPicPr>
          <p:cNvPr id="9" name="図 8"/>
          <p:cNvPicPr>
            <a:picLocks noChangeAspect="1"/>
          </p:cNvPicPr>
          <p:nvPr/>
        </p:nvPicPr>
        <p:blipFill>
          <a:blip r:embed="rId4"/>
          <a:stretch>
            <a:fillRect/>
          </a:stretch>
        </p:blipFill>
        <p:spPr>
          <a:xfrm>
            <a:off x="3929244" y="1809772"/>
            <a:ext cx="2594499" cy="2594499"/>
          </a:xfrm>
          <a:prstGeom prst="rect">
            <a:avLst/>
          </a:prstGeom>
        </p:spPr>
      </p:pic>
      <p:pic>
        <p:nvPicPr>
          <p:cNvPr id="18" name="図 17"/>
          <p:cNvPicPr>
            <a:picLocks noChangeAspect="1"/>
          </p:cNvPicPr>
          <p:nvPr/>
        </p:nvPicPr>
        <p:blipFill>
          <a:blip r:embed="rId5"/>
          <a:stretch>
            <a:fillRect/>
          </a:stretch>
        </p:blipFill>
        <p:spPr>
          <a:xfrm>
            <a:off x="6617262" y="1848874"/>
            <a:ext cx="2528467" cy="2528467"/>
          </a:xfrm>
          <a:prstGeom prst="rect">
            <a:avLst/>
          </a:prstGeom>
        </p:spPr>
      </p:pic>
      <p:pic>
        <p:nvPicPr>
          <p:cNvPr id="19" name="図 18"/>
          <p:cNvPicPr>
            <a:picLocks noChangeAspect="1"/>
          </p:cNvPicPr>
          <p:nvPr/>
        </p:nvPicPr>
        <p:blipFill>
          <a:blip r:embed="rId6"/>
          <a:stretch>
            <a:fillRect/>
          </a:stretch>
        </p:blipFill>
        <p:spPr>
          <a:xfrm>
            <a:off x="9239248" y="1779330"/>
            <a:ext cx="2658972" cy="2658972"/>
          </a:xfrm>
          <a:prstGeom prst="rect">
            <a:avLst/>
          </a:prstGeom>
        </p:spPr>
      </p:pic>
      <p:cxnSp>
        <p:nvCxnSpPr>
          <p:cNvPr id="10" name="直線コネクタ 9"/>
          <p:cNvCxnSpPr/>
          <p:nvPr/>
        </p:nvCxnSpPr>
        <p:spPr>
          <a:xfrm>
            <a:off x="1981729" y="5784993"/>
            <a:ext cx="8280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1981729" y="6555702"/>
            <a:ext cx="8280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117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図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70947" y="317499"/>
            <a:ext cx="711715" cy="1048843"/>
          </a:xfrm>
          <a:prstGeom prst="rect">
            <a:avLst/>
          </a:prstGeom>
        </p:spPr>
      </p:pic>
      <p:pic>
        <p:nvPicPr>
          <p:cNvPr id="7" name="図 6"/>
          <p:cNvPicPr>
            <a:picLocks noChangeAspect="1"/>
          </p:cNvPicPr>
          <p:nvPr/>
        </p:nvPicPr>
        <p:blipFill rotWithShape="1">
          <a:blip r:embed="rId4"/>
          <a:srcRect l="2099"/>
          <a:stretch/>
        </p:blipFill>
        <p:spPr>
          <a:xfrm>
            <a:off x="575732" y="2367553"/>
            <a:ext cx="5400159" cy="31011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四角形: 角を丸くする 6">
            <a:extLst>
              <a:ext uri="{FF2B5EF4-FFF2-40B4-BE49-F238E27FC236}">
                <a16:creationId xmlns="" xmlns:a16="http://schemas.microsoft.com/office/drawing/2014/main" id="{D03B0652-EAA7-4ECE-B20C-BE7B933DAE6F}"/>
              </a:ext>
            </a:extLst>
          </p:cNvPr>
          <p:cNvSpPr/>
          <p:nvPr/>
        </p:nvSpPr>
        <p:spPr>
          <a:xfrm flipV="1">
            <a:off x="-1" y="-6"/>
            <a:ext cx="3543301" cy="792000"/>
          </a:xfrm>
          <a:prstGeom prst="snipRoundRect">
            <a:avLst>
              <a:gd name="adj1" fmla="val 0"/>
              <a:gd name="adj2" fmla="val 42055"/>
            </a:avLst>
          </a:prstGeom>
          <a:solidFill>
            <a:srgbClr val="E60012"/>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3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6" name="正方形/長方形 5"/>
          <p:cNvSpPr/>
          <p:nvPr/>
        </p:nvSpPr>
        <p:spPr bwMode="white">
          <a:xfrm>
            <a:off x="180925" y="44582"/>
            <a:ext cx="3362375"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塩素ガスの発生</a:t>
            </a:r>
            <a:endParaRPr kumimoji="1" lang="en-US" altLang="ja-JP" sz="3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10" name="図 9"/>
          <p:cNvPicPr>
            <a:picLocks noChangeAspect="1"/>
          </p:cNvPicPr>
          <p:nvPr/>
        </p:nvPicPr>
        <p:blipFill>
          <a:blip r:embed="rId5"/>
          <a:stretch>
            <a:fillRect/>
          </a:stretch>
        </p:blipFill>
        <p:spPr bwMode="gray">
          <a:xfrm>
            <a:off x="585350" y="2384486"/>
            <a:ext cx="5373608" cy="3021179"/>
          </a:xfrm>
          <a:prstGeom prst="rect">
            <a:avLst/>
          </a:prstGeom>
          <a:ln w="76200">
            <a:solidFill>
              <a:schemeClr val="bg1"/>
            </a:solidFill>
          </a:ln>
          <a:effectLst>
            <a:outerShdw blurRad="50800" dist="38100" dir="2700000" algn="tl" rotWithShape="0">
              <a:prstClr val="black">
                <a:alpha val="40000"/>
              </a:prstClr>
            </a:outerShdw>
          </a:effectLst>
        </p:spPr>
      </p:pic>
      <p:sp>
        <p:nvSpPr>
          <p:cNvPr id="11" name="正方形/長方形 10"/>
          <p:cNvSpPr/>
          <p:nvPr/>
        </p:nvSpPr>
        <p:spPr>
          <a:xfrm>
            <a:off x="1655961" y="5646792"/>
            <a:ext cx="3232386" cy="461665"/>
          </a:xfrm>
          <a:prstGeom prst="rect">
            <a:avLst/>
          </a:prstGeom>
          <a:solidFill>
            <a:srgbClr val="F2DB0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srgbClr val="E60012"/>
                </a:solidFill>
                <a:effectLst/>
                <a:uLnTx/>
                <a:uFillTx/>
                <a:latin typeface="Meiryo UI" panose="020B0604030504040204" pitchFamily="50" charset="-128"/>
                <a:ea typeface="Meiryo UI" panose="020B0604030504040204" pitchFamily="50" charset="-128"/>
                <a:cs typeface="+mn-cs"/>
              </a:rPr>
              <a:t>塩素ガス</a:t>
            </a:r>
            <a:r>
              <a:rPr kumimoji="1" lang="ja-JP" altLang="en-US" sz="2400" b="1" i="0" u="none" strike="noStrike" kern="1200" cap="none" spc="0" normalizeH="0" baseline="0" noProof="0" dirty="0">
                <a:ln>
                  <a:noFill/>
                </a:ln>
                <a:solidFill>
                  <a:srgbClr val="142440"/>
                </a:solidFill>
                <a:effectLst/>
                <a:uLnTx/>
                <a:uFillTx/>
                <a:latin typeface="Meiryo UI" panose="020B0604030504040204" pitchFamily="50" charset="-128"/>
                <a:ea typeface="Meiryo UI" panose="020B0604030504040204" pitchFamily="50" charset="-128"/>
                <a:cs typeface="+mn-cs"/>
              </a:rPr>
              <a:t>が発生</a:t>
            </a:r>
            <a:endParaRPr kumimoji="1" lang="en-US" altLang="ja-JP" sz="2400" b="1" i="0" u="none" strike="noStrike" kern="1200" cap="none" spc="0" normalizeH="0" baseline="0" noProof="0" dirty="0">
              <a:ln>
                <a:noFill/>
              </a:ln>
              <a:solidFill>
                <a:srgbClr val="142440"/>
              </a:solidFill>
              <a:effectLst/>
              <a:uLnTx/>
              <a:uFillTx/>
              <a:latin typeface="Meiryo UI" panose="020B0604030504040204" pitchFamily="50" charset="-128"/>
              <a:ea typeface="Meiryo UI" panose="020B0604030504040204" pitchFamily="50" charset="-128"/>
              <a:cs typeface="+mn-cs"/>
            </a:endParaRPr>
          </a:p>
        </p:txBody>
      </p:sp>
      <p:sp>
        <p:nvSpPr>
          <p:cNvPr id="2" name="正方形/長方形 1"/>
          <p:cNvSpPr/>
          <p:nvPr/>
        </p:nvSpPr>
        <p:spPr>
          <a:xfrm>
            <a:off x="6229350" y="2243670"/>
            <a:ext cx="5962650" cy="2366032"/>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1" lang="ja-JP" altLang="en-US" sz="22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塩素系漂白剤と酸性の物質が混ざると</a:t>
            </a:r>
            <a:endParaRPr kumimoji="1" lang="en-US" altLang="ja-JP" sz="22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1" lang="ja-JP" altLang="en-US" sz="22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人体に有害な</a:t>
            </a:r>
            <a:r>
              <a:rPr kumimoji="1" lang="ja-JP" altLang="en-US" sz="2200" b="1" i="0" u="none" strike="noStrike" kern="1200" cap="none" spc="0" normalizeH="0" baseline="0" noProof="0" dirty="0">
                <a:ln>
                  <a:noFill/>
                </a:ln>
                <a:solidFill>
                  <a:srgbClr val="E60012"/>
                </a:solidFill>
                <a:effectLst/>
                <a:uLnTx/>
                <a:uFillTx/>
                <a:latin typeface="Meiryo UI" panose="020B0604030504040204" pitchFamily="50" charset="-128"/>
                <a:ea typeface="Meiryo UI" panose="020B0604030504040204" pitchFamily="50" charset="-128"/>
                <a:cs typeface="+mn-cs"/>
              </a:rPr>
              <a:t>塩素ガス</a:t>
            </a:r>
            <a:r>
              <a:rPr kumimoji="1" lang="ja-JP" altLang="en-US" sz="22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が発生する。</a:t>
            </a:r>
            <a:endParaRPr kumimoji="1" lang="en-US" altLang="ja-JP" sz="22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1" lang="en-US" altLang="ja-JP" sz="105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1" lang="ja-JP" altLang="en-US" sz="22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塩素ガスは、目・鼻・皮膚への刺激、肺水腫を</a:t>
            </a:r>
            <a:endParaRPr kumimoji="1" lang="en-US" altLang="ja-JP" sz="22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1" lang="ja-JP" altLang="en-US" sz="22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引き起こし、許容濃度を超えると死に至る。</a:t>
            </a:r>
            <a:endParaRPr kumimoji="1" lang="en-US" altLang="ja-JP" sz="22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endParaRPr>
          </a:p>
        </p:txBody>
      </p:sp>
      <p:sp>
        <p:nvSpPr>
          <p:cNvPr id="3" name="正方形/長方形 2"/>
          <p:cNvSpPr/>
          <p:nvPr/>
        </p:nvSpPr>
        <p:spPr>
          <a:xfrm>
            <a:off x="6226638" y="4901542"/>
            <a:ext cx="4535407" cy="1615827"/>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1" lang="ja-JP" altLang="en-US" sz="22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シンク内を流した後に酸性洗剤を使用する場合も</a:t>
            </a:r>
            <a:r>
              <a:rPr kumimoji="1" lang="ja-JP" altLang="en-US" sz="2200" b="1" i="0" u="none" strike="noStrike" kern="1200" cap="none" spc="0" normalizeH="0" baseline="0" noProof="0" dirty="0">
                <a:ln>
                  <a:noFill/>
                </a:ln>
                <a:solidFill>
                  <a:srgbClr val="E60012"/>
                </a:solidFill>
                <a:effectLst/>
                <a:uLnTx/>
                <a:uFillTx/>
                <a:latin typeface="Meiryo UI" panose="020B0604030504040204" pitchFamily="50" charset="-128"/>
                <a:ea typeface="Meiryo UI" panose="020B0604030504040204" pitchFamily="50" charset="-128"/>
                <a:cs typeface="+mn-cs"/>
              </a:rPr>
              <a:t>トラップ部分</a:t>
            </a:r>
            <a:r>
              <a:rPr kumimoji="1" lang="ja-JP" altLang="en-US" sz="22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で薬剤が混ざることがあり注意が必要。</a:t>
            </a:r>
            <a:endParaRPr kumimoji="1" lang="en-US" altLang="ja-JP" sz="22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endParaRPr>
          </a:p>
        </p:txBody>
      </p:sp>
      <p:pic>
        <p:nvPicPr>
          <p:cNvPr id="8" name="図 7"/>
          <p:cNvPicPr>
            <a:picLocks noChangeAspect="1"/>
          </p:cNvPicPr>
          <p:nvPr/>
        </p:nvPicPr>
        <p:blipFill rotWithShape="1">
          <a:blip r:embed="rId6" cstate="print">
            <a:extLst>
              <a:ext uri="{28A0092B-C50C-407E-A947-70E740481C1C}">
                <a14:useLocalDpi xmlns:a14="http://schemas.microsoft.com/office/drawing/2010/main" val="0"/>
              </a:ext>
            </a:extLst>
          </a:blip>
          <a:srcRect r="51458"/>
          <a:stretch/>
        </p:blipFill>
        <p:spPr>
          <a:xfrm>
            <a:off x="10860357" y="5020073"/>
            <a:ext cx="1278366" cy="1975158"/>
          </a:xfrm>
          <a:prstGeom prst="rect">
            <a:avLst/>
          </a:prstGeom>
        </p:spPr>
      </p:pic>
      <p:sp>
        <p:nvSpPr>
          <p:cNvPr id="13" name="角丸四角形 12"/>
          <p:cNvSpPr/>
          <p:nvPr/>
        </p:nvSpPr>
        <p:spPr>
          <a:xfrm>
            <a:off x="320339" y="1295282"/>
            <a:ext cx="10157161" cy="776049"/>
          </a:xfrm>
          <a:prstGeom prst="roundRect">
            <a:avLst/>
          </a:prstGeom>
          <a:solidFill>
            <a:schemeClr val="bg1"/>
          </a:solidFill>
          <a:ln w="38100">
            <a:solidFill>
              <a:srgbClr val="1525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14" name="正方形/長方形 13"/>
          <p:cNvSpPr/>
          <p:nvPr/>
        </p:nvSpPr>
        <p:spPr>
          <a:xfrm>
            <a:off x="524172" y="1423363"/>
            <a:ext cx="9953328" cy="49244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6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塩素系漂白剤と酸性の薬剤を同時に使っていたら気分が悪くなった</a:t>
            </a:r>
            <a:r>
              <a:rPr kumimoji="1" lang="en-US" altLang="ja-JP" sz="26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a:t>
            </a:r>
            <a:endParaRPr kumimoji="1" lang="ja-JP" altLang="en-US" sz="26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endParaRPr>
          </a:p>
        </p:txBody>
      </p:sp>
      <p:sp>
        <p:nvSpPr>
          <p:cNvPr id="4" name="正方形/長方形 3"/>
          <p:cNvSpPr/>
          <p:nvPr/>
        </p:nvSpPr>
        <p:spPr>
          <a:xfrm>
            <a:off x="0" y="6581001"/>
            <a:ext cx="2327881"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出典：東京消防庁公式チャンネル</a:t>
            </a:r>
          </a:p>
        </p:txBody>
      </p:sp>
      <p:grpSp>
        <p:nvGrpSpPr>
          <p:cNvPr id="16" name="グループ化 15"/>
          <p:cNvGrpSpPr/>
          <p:nvPr/>
        </p:nvGrpSpPr>
        <p:grpSpPr>
          <a:xfrm>
            <a:off x="8356891" y="163856"/>
            <a:ext cx="1279274" cy="994816"/>
            <a:chOff x="-16513786" y="5403618"/>
            <a:chExt cx="1279274" cy="994816"/>
          </a:xfrm>
        </p:grpSpPr>
        <p:pic>
          <p:nvPicPr>
            <p:cNvPr id="18" name="図 17"/>
            <p:cNvPicPr>
              <a:picLocks noChangeAspect="1"/>
            </p:cNvPicPr>
            <p:nvPr/>
          </p:nvPicPr>
          <p:blipFill rotWithShape="1">
            <a:blip r:embed="rId7" cstate="print">
              <a:extLst>
                <a:ext uri="{28A0092B-C50C-407E-A947-70E740481C1C}">
                  <a14:useLocalDpi xmlns:a14="http://schemas.microsoft.com/office/drawing/2010/main" val="0"/>
                </a:ext>
              </a:extLst>
            </a:blip>
            <a:srcRect l="87366" b="74194"/>
            <a:stretch/>
          </p:blipFill>
          <p:spPr>
            <a:xfrm rot="624168">
              <a:off x="-15814442" y="5430661"/>
              <a:ext cx="579930" cy="888404"/>
            </a:xfrm>
            <a:prstGeom prst="rect">
              <a:avLst/>
            </a:prstGeom>
          </p:spPr>
        </p:pic>
        <p:pic>
          <p:nvPicPr>
            <p:cNvPr id="19" name="図 18"/>
            <p:cNvPicPr>
              <a:picLocks noChangeAspect="1"/>
            </p:cNvPicPr>
            <p:nvPr/>
          </p:nvPicPr>
          <p:blipFill rotWithShape="1">
            <a:blip r:embed="rId8" cstate="print">
              <a:extLst>
                <a:ext uri="{28A0092B-C50C-407E-A947-70E740481C1C}">
                  <a14:useLocalDpi xmlns:a14="http://schemas.microsoft.com/office/drawing/2010/main" val="0"/>
                </a:ext>
              </a:extLst>
            </a:blip>
            <a:srcRect l="48822" t="1108" r="38544" b="73086"/>
            <a:stretch/>
          </p:blipFill>
          <p:spPr>
            <a:xfrm rot="20759074">
              <a:off x="-16513786" y="5403618"/>
              <a:ext cx="649393" cy="994816"/>
            </a:xfrm>
            <a:prstGeom prst="rect">
              <a:avLst/>
            </a:prstGeom>
          </p:spPr>
        </p:pic>
      </p:grpSp>
      <p:sp>
        <p:nvSpPr>
          <p:cNvPr id="20" name="右矢印 19"/>
          <p:cNvSpPr/>
          <p:nvPr/>
        </p:nvSpPr>
        <p:spPr>
          <a:xfrm>
            <a:off x="10646809" y="6158679"/>
            <a:ext cx="483259" cy="495300"/>
          </a:xfrm>
          <a:prstGeom prst="rightArrow">
            <a:avLst/>
          </a:prstGeom>
          <a:solidFill>
            <a:srgbClr val="E6001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747064" y="45989"/>
            <a:ext cx="1377374" cy="1377374"/>
          </a:xfrm>
          <a:prstGeom prst="rect">
            <a:avLst/>
          </a:prstGeom>
        </p:spPr>
      </p:pic>
    </p:spTree>
    <p:extLst>
      <p:ext uri="{BB962C8B-B14F-4D97-AF65-F5344CB8AC3E}">
        <p14:creationId xmlns:p14="http://schemas.microsoft.com/office/powerpoint/2010/main" val="1851387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四角形: 角を丸くする 6">
            <a:extLst>
              <a:ext uri="{FF2B5EF4-FFF2-40B4-BE49-F238E27FC236}">
                <a16:creationId xmlns="" xmlns:a16="http://schemas.microsoft.com/office/drawing/2014/main" id="{D03B0652-EAA7-4ECE-B20C-BE7B933DAE6F}"/>
              </a:ext>
            </a:extLst>
          </p:cNvPr>
          <p:cNvSpPr/>
          <p:nvPr/>
        </p:nvSpPr>
        <p:spPr>
          <a:xfrm flipV="1">
            <a:off x="-2" y="-6"/>
            <a:ext cx="6368145" cy="792000"/>
          </a:xfrm>
          <a:prstGeom prst="snipRoundRect">
            <a:avLst>
              <a:gd name="adj1" fmla="val 0"/>
              <a:gd name="adj2" fmla="val 42055"/>
            </a:avLst>
          </a:prstGeom>
          <a:solidFill>
            <a:srgbClr val="E60012"/>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3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7" name="正方形/長方形 6"/>
          <p:cNvSpPr/>
          <p:nvPr/>
        </p:nvSpPr>
        <p:spPr bwMode="white">
          <a:xfrm>
            <a:off x="255874" y="103606"/>
            <a:ext cx="5997969"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3200" b="1" dirty="0">
                <a:solidFill>
                  <a:prstClr val="white"/>
                </a:solidFill>
                <a:latin typeface="Meiryo UI" panose="020B0604030504040204" pitchFamily="50" charset="-128"/>
                <a:ea typeface="Meiryo UI" panose="020B0604030504040204" pitchFamily="50" charset="-128"/>
              </a:rPr>
              <a:t>火災が起きた原因を考えましょう</a:t>
            </a:r>
            <a:endParaRPr kumimoji="1" lang="en-US" altLang="ja-JP" sz="3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29" name="図 28"/>
          <p:cNvPicPr>
            <a:picLocks noChangeAspect="1"/>
          </p:cNvPicPr>
          <p:nvPr/>
        </p:nvPicPr>
        <p:blipFill rotWithShape="1">
          <a:blip r:embed="rId3">
            <a:extLst>
              <a:ext uri="{28A0092B-C50C-407E-A947-70E740481C1C}">
                <a14:useLocalDpi xmlns:a14="http://schemas.microsoft.com/office/drawing/2010/main" val="0"/>
              </a:ext>
            </a:extLst>
          </a:blip>
          <a:srcRect l="83050" t="-212" r="4234" b="92273"/>
          <a:stretch/>
        </p:blipFill>
        <p:spPr>
          <a:xfrm>
            <a:off x="1624622" y="788513"/>
            <a:ext cx="1162051" cy="544481"/>
          </a:xfrm>
          <a:prstGeom prst="rect">
            <a:avLst/>
          </a:prstGeom>
        </p:spPr>
      </p:pic>
      <p:pic>
        <p:nvPicPr>
          <p:cNvPr id="30" name="図 29"/>
          <p:cNvPicPr>
            <a:picLocks noChangeAspect="1"/>
          </p:cNvPicPr>
          <p:nvPr/>
        </p:nvPicPr>
        <p:blipFill rotWithShape="1">
          <a:blip r:embed="rId3">
            <a:extLst>
              <a:ext uri="{28A0092B-C50C-407E-A947-70E740481C1C}">
                <a14:useLocalDpi xmlns:a14="http://schemas.microsoft.com/office/drawing/2010/main" val="0"/>
              </a:ext>
            </a:extLst>
          </a:blip>
          <a:srcRect l="83050" t="-212" r="4234" b="92273"/>
          <a:stretch/>
        </p:blipFill>
        <p:spPr>
          <a:xfrm>
            <a:off x="5636726" y="788512"/>
            <a:ext cx="1162051" cy="544481"/>
          </a:xfrm>
          <a:prstGeom prst="rect">
            <a:avLst/>
          </a:prstGeom>
        </p:spPr>
      </p:pic>
      <p:pic>
        <p:nvPicPr>
          <p:cNvPr id="31" name="図 30"/>
          <p:cNvPicPr>
            <a:picLocks noChangeAspect="1"/>
          </p:cNvPicPr>
          <p:nvPr/>
        </p:nvPicPr>
        <p:blipFill rotWithShape="1">
          <a:blip r:embed="rId3">
            <a:extLst>
              <a:ext uri="{28A0092B-C50C-407E-A947-70E740481C1C}">
                <a14:useLocalDpi xmlns:a14="http://schemas.microsoft.com/office/drawing/2010/main" val="0"/>
              </a:ext>
            </a:extLst>
          </a:blip>
          <a:srcRect l="83050" t="-212" r="4234" b="92273"/>
          <a:stretch/>
        </p:blipFill>
        <p:spPr>
          <a:xfrm>
            <a:off x="9577564" y="778006"/>
            <a:ext cx="1162051" cy="544481"/>
          </a:xfrm>
          <a:prstGeom prst="rect">
            <a:avLst/>
          </a:prstGeom>
        </p:spPr>
      </p:pic>
      <p:pic>
        <p:nvPicPr>
          <p:cNvPr id="38" name="図 37"/>
          <p:cNvPicPr>
            <a:picLocks noChangeAspect="1"/>
          </p:cNvPicPr>
          <p:nvPr/>
        </p:nvPicPr>
        <p:blipFill rotWithShape="1">
          <a:blip r:embed="rId4"/>
          <a:srcRect l="21667"/>
          <a:stretch/>
        </p:blipFill>
        <p:spPr bwMode="gray">
          <a:xfrm>
            <a:off x="692202" y="2142746"/>
            <a:ext cx="2895059" cy="2077899"/>
          </a:xfrm>
          <a:prstGeom prst="rect">
            <a:avLst/>
          </a:prstGeom>
          <a:ln w="76200">
            <a:solidFill>
              <a:schemeClr val="bg1"/>
            </a:solidFill>
          </a:ln>
          <a:effectLst>
            <a:outerShdw blurRad="50800" dist="38100" dir="2700000" algn="tl" rotWithShape="0">
              <a:prstClr val="black">
                <a:alpha val="40000"/>
              </a:prstClr>
            </a:outerShdw>
          </a:effectLst>
        </p:spPr>
      </p:pic>
      <p:pic>
        <p:nvPicPr>
          <p:cNvPr id="39" name="Picture 2" descr="https://www.jc-press.com/app-def/S-102/wp/wp-content/uploads/2018/03/nite_hairdrye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4842029" y="2102977"/>
            <a:ext cx="2842731" cy="2160477"/>
          </a:xfrm>
          <a:prstGeom prst="rect">
            <a:avLst/>
          </a:prstGeom>
          <a:noFill/>
          <a:ln w="76200">
            <a:solidFill>
              <a:schemeClr val="bg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0" name="図 39"/>
          <p:cNvPicPr>
            <a:picLocks noChangeAspect="1"/>
          </p:cNvPicPr>
          <p:nvPr/>
        </p:nvPicPr>
        <p:blipFill rotWithShape="1">
          <a:blip r:embed="rId6"/>
          <a:srcRect l="13639" t="5372" r="13889"/>
          <a:stretch/>
        </p:blipFill>
        <p:spPr bwMode="gray">
          <a:xfrm>
            <a:off x="8833597" y="2142746"/>
            <a:ext cx="2888833" cy="2120708"/>
          </a:xfrm>
          <a:prstGeom prst="rect">
            <a:avLst/>
          </a:prstGeom>
          <a:ln w="76200">
            <a:solidFill>
              <a:schemeClr val="bg1"/>
            </a:solidFill>
          </a:ln>
          <a:effectLst>
            <a:outerShdw blurRad="50800" dist="38100" dir="2700000" algn="tl" rotWithShape="0">
              <a:prstClr val="black">
                <a:alpha val="40000"/>
              </a:prstClr>
            </a:outerShdw>
          </a:effectLst>
        </p:spPr>
      </p:pic>
      <p:sp>
        <p:nvSpPr>
          <p:cNvPr id="41" name="四角形: 角を丸くする 6">
            <a:extLst>
              <a:ext uri="{FF2B5EF4-FFF2-40B4-BE49-F238E27FC236}">
                <a16:creationId xmlns="" xmlns:a16="http://schemas.microsoft.com/office/drawing/2014/main" id="{D03B0652-EAA7-4ECE-B20C-BE7B933DAE6F}"/>
              </a:ext>
            </a:extLst>
          </p:cNvPr>
          <p:cNvSpPr/>
          <p:nvPr/>
        </p:nvSpPr>
        <p:spPr>
          <a:xfrm>
            <a:off x="370843" y="4388724"/>
            <a:ext cx="3489649" cy="2315528"/>
          </a:xfrm>
          <a:prstGeom prst="roundRect">
            <a:avLst/>
          </a:prstGeom>
          <a:solidFill>
            <a:schemeClr val="bg1"/>
          </a:solidFill>
          <a:ln w="28575">
            <a:solidFill>
              <a:srgbClr val="152543"/>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rPr>
              <a:t>　　あなたの予想</a:t>
            </a: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rPr>
              <a:t>　　</a:t>
            </a: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2025A"/>
                </a:solidFill>
                <a:effectLst/>
                <a:uLnTx/>
                <a:uFillTx/>
                <a:latin typeface="Meiryo UI" panose="020B0604030504040204" pitchFamily="50" charset="-128"/>
                <a:ea typeface="Meiryo UI" panose="020B0604030504040204" pitchFamily="50" charset="-128"/>
                <a:cs typeface="+mn-cs"/>
              </a:rPr>
              <a:t>　</a:t>
            </a:r>
            <a:r>
              <a:rPr kumimoji="1" lang="ja-JP" altLang="en-US"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rPr>
              <a:t>　結果</a:t>
            </a: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rPr>
              <a:t>　　</a:t>
            </a: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p:txBody>
      </p:sp>
      <p:sp>
        <p:nvSpPr>
          <p:cNvPr id="42" name="四角形: 角を丸くする 6">
            <a:extLst>
              <a:ext uri="{FF2B5EF4-FFF2-40B4-BE49-F238E27FC236}">
                <a16:creationId xmlns="" xmlns:a16="http://schemas.microsoft.com/office/drawing/2014/main" id="{D03B0652-EAA7-4ECE-B20C-BE7B933DAE6F}"/>
              </a:ext>
            </a:extLst>
          </p:cNvPr>
          <p:cNvSpPr/>
          <p:nvPr/>
        </p:nvSpPr>
        <p:spPr>
          <a:xfrm>
            <a:off x="388428" y="990316"/>
            <a:ext cx="3538651" cy="954107"/>
          </a:xfrm>
          <a:prstGeom prst="roundRect">
            <a:avLst>
              <a:gd name="adj" fmla="val 0"/>
            </a:avLst>
          </a:prstGeom>
          <a:solidFill>
            <a:schemeClr val="accent4">
              <a:lumMod val="60000"/>
              <a:lumOff val="40000"/>
            </a:schemeClr>
          </a:solidFill>
          <a:ln w="76200">
            <a:no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出火状況</a:t>
            </a:r>
            <a:endParaRPr kumimoji="1" lang="en-US" altLang="ja-JP" sz="1600" b="1" i="0" u="sng"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152543"/>
                </a:solidFill>
                <a:effectLst/>
                <a:uLnTx/>
                <a:uFillTx/>
                <a:latin typeface="Meiryo UI" panose="020B0604030504040204" pitchFamily="50" charset="-128"/>
                <a:ea typeface="Meiryo UI" panose="020B0604030504040204" pitchFamily="50" charset="-128"/>
                <a:cs typeface="+mn-cs"/>
              </a:rPr>
              <a:t>家電を使用中に</a:t>
            </a:r>
            <a:endParaRPr kumimoji="1" lang="en-US" altLang="ja-JP" sz="2000" b="1" i="0" u="none" strike="noStrike" kern="1200" cap="none" spc="0" normalizeH="0" baseline="0" noProof="0" dirty="0" smtClean="0">
              <a:ln>
                <a:noFill/>
              </a:ln>
              <a:solidFill>
                <a:srgbClr val="152543"/>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152543"/>
                </a:solidFill>
                <a:effectLst/>
                <a:uLnTx/>
                <a:uFillTx/>
                <a:latin typeface="Meiryo UI" panose="020B0604030504040204" pitchFamily="50" charset="-128"/>
                <a:ea typeface="Meiryo UI" panose="020B0604030504040204" pitchFamily="50" charset="-128"/>
                <a:cs typeface="+mn-cs"/>
              </a:rPr>
              <a:t>電源タップから発火</a:t>
            </a:r>
            <a:endParaRPr kumimoji="1" lang="en-US" altLang="ja-JP" sz="20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endParaRPr>
          </a:p>
        </p:txBody>
      </p:sp>
      <p:sp>
        <p:nvSpPr>
          <p:cNvPr id="43" name="四角形: 角を丸くする 6">
            <a:extLst>
              <a:ext uri="{FF2B5EF4-FFF2-40B4-BE49-F238E27FC236}">
                <a16:creationId xmlns="" xmlns:a16="http://schemas.microsoft.com/office/drawing/2014/main" id="{D03B0652-EAA7-4ECE-B20C-BE7B933DAE6F}"/>
              </a:ext>
            </a:extLst>
          </p:cNvPr>
          <p:cNvSpPr/>
          <p:nvPr/>
        </p:nvSpPr>
        <p:spPr>
          <a:xfrm>
            <a:off x="4484517" y="987938"/>
            <a:ext cx="3538651" cy="954107"/>
          </a:xfrm>
          <a:prstGeom prst="roundRect">
            <a:avLst>
              <a:gd name="adj" fmla="val 0"/>
            </a:avLst>
          </a:prstGeom>
          <a:solidFill>
            <a:schemeClr val="accent4">
              <a:lumMod val="60000"/>
              <a:lumOff val="40000"/>
            </a:schemeClr>
          </a:solidFill>
          <a:ln w="76200">
            <a:no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smtClean="0">
                <a:ln>
                  <a:noFill/>
                </a:ln>
                <a:solidFill>
                  <a:srgbClr val="152543"/>
                </a:solidFill>
                <a:effectLst/>
                <a:uLnTx/>
                <a:uFillTx/>
                <a:latin typeface="Meiryo UI" panose="020B0604030504040204" pitchFamily="50" charset="-128"/>
                <a:ea typeface="Meiryo UI" panose="020B0604030504040204" pitchFamily="50" charset="-128"/>
                <a:cs typeface="+mn-cs"/>
              </a:rPr>
              <a:t>出火状況</a:t>
            </a:r>
            <a:endParaRPr kumimoji="1" lang="en-US" altLang="ja-JP" sz="1600" b="1" i="0" u="sng" strike="noStrike" kern="1200" cap="none" spc="0" normalizeH="0" baseline="0" noProof="0" dirty="0" smtClean="0">
              <a:ln>
                <a:noFill/>
              </a:ln>
              <a:solidFill>
                <a:srgbClr val="152543"/>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152543"/>
                </a:solidFill>
                <a:effectLst/>
                <a:uLnTx/>
                <a:uFillTx/>
                <a:latin typeface="Meiryo UI" panose="020B0604030504040204" pitchFamily="50" charset="-128"/>
                <a:ea typeface="Meiryo UI" panose="020B0604030504040204" pitchFamily="50" charset="-128"/>
                <a:cs typeface="+mn-cs"/>
              </a:rPr>
              <a:t>差し込みプラグと</a:t>
            </a:r>
            <a:endParaRPr kumimoji="1" lang="en-US" altLang="ja-JP" sz="2000" b="1" i="0" u="none" strike="noStrike" kern="1200" cap="none" spc="0" normalizeH="0" baseline="0" noProof="0" dirty="0" smtClean="0">
              <a:ln>
                <a:noFill/>
              </a:ln>
              <a:solidFill>
                <a:srgbClr val="152543"/>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コード</a:t>
            </a:r>
            <a:r>
              <a:rPr kumimoji="1" lang="ja-JP" altLang="en-US" sz="2000" b="1" i="0" u="none" strike="noStrike" kern="1200" cap="none" spc="0" normalizeH="0" baseline="0" noProof="0" dirty="0" smtClean="0">
                <a:ln>
                  <a:noFill/>
                </a:ln>
                <a:solidFill>
                  <a:srgbClr val="152543"/>
                </a:solidFill>
                <a:effectLst/>
                <a:uLnTx/>
                <a:uFillTx/>
                <a:latin typeface="Meiryo UI" panose="020B0604030504040204" pitchFamily="50" charset="-128"/>
                <a:ea typeface="Meiryo UI" panose="020B0604030504040204" pitchFamily="50" charset="-128"/>
                <a:cs typeface="+mn-cs"/>
              </a:rPr>
              <a:t>の間部分から出火</a:t>
            </a:r>
            <a:endParaRPr kumimoji="1" lang="en-US" altLang="ja-JP" sz="20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endParaRPr>
          </a:p>
        </p:txBody>
      </p:sp>
      <p:sp>
        <p:nvSpPr>
          <p:cNvPr id="44" name="四角形: 角を丸くする 6">
            <a:extLst>
              <a:ext uri="{FF2B5EF4-FFF2-40B4-BE49-F238E27FC236}">
                <a16:creationId xmlns="" xmlns:a16="http://schemas.microsoft.com/office/drawing/2014/main" id="{D03B0652-EAA7-4ECE-B20C-BE7B933DAE6F}"/>
              </a:ext>
            </a:extLst>
          </p:cNvPr>
          <p:cNvSpPr/>
          <p:nvPr/>
        </p:nvSpPr>
        <p:spPr>
          <a:xfrm>
            <a:off x="8508689" y="1003327"/>
            <a:ext cx="3538651" cy="954107"/>
          </a:xfrm>
          <a:prstGeom prst="roundRect">
            <a:avLst>
              <a:gd name="adj" fmla="val 0"/>
            </a:avLst>
          </a:prstGeom>
          <a:solidFill>
            <a:schemeClr val="accent4">
              <a:lumMod val="60000"/>
              <a:lumOff val="40000"/>
            </a:schemeClr>
          </a:solidFill>
          <a:ln w="76200">
            <a:no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sng"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出火状況</a:t>
            </a:r>
            <a:endParaRPr kumimoji="1" lang="en-US" altLang="ja-JP" sz="1600" b="1" i="0" u="sng"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152543"/>
                </a:solidFill>
                <a:effectLst/>
                <a:uLnTx/>
                <a:uFillTx/>
                <a:latin typeface="Meiryo UI" panose="020B0604030504040204" pitchFamily="50" charset="-128"/>
                <a:ea typeface="Meiryo UI" panose="020B0604030504040204" pitchFamily="50" charset="-128"/>
                <a:cs typeface="+mn-cs"/>
              </a:rPr>
              <a:t>使用中にケーブル</a:t>
            </a:r>
            <a:endParaRPr kumimoji="1" lang="en-US" altLang="ja-JP" sz="2000" b="1" i="0" u="none" strike="noStrike" kern="1200" cap="none" spc="0" normalizeH="0" baseline="0" noProof="0" dirty="0" smtClean="0">
              <a:ln>
                <a:noFill/>
              </a:ln>
              <a:solidFill>
                <a:srgbClr val="152543"/>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152543"/>
                </a:solidFill>
                <a:effectLst/>
                <a:uLnTx/>
                <a:uFillTx/>
                <a:latin typeface="Meiryo UI" panose="020B0604030504040204" pitchFamily="50" charset="-128"/>
                <a:ea typeface="Meiryo UI" panose="020B0604030504040204" pitchFamily="50" charset="-128"/>
                <a:cs typeface="+mn-cs"/>
              </a:rPr>
              <a:t>から発火</a:t>
            </a:r>
            <a:endParaRPr kumimoji="1" lang="en-US" altLang="ja-JP" sz="20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endParaRPr>
          </a:p>
        </p:txBody>
      </p:sp>
      <p:sp>
        <p:nvSpPr>
          <p:cNvPr id="45" name="四角形: 角を丸くする 6">
            <a:extLst>
              <a:ext uri="{FF2B5EF4-FFF2-40B4-BE49-F238E27FC236}">
                <a16:creationId xmlns="" xmlns:a16="http://schemas.microsoft.com/office/drawing/2014/main" id="{D03B0652-EAA7-4ECE-B20C-BE7B933DAE6F}"/>
              </a:ext>
            </a:extLst>
          </p:cNvPr>
          <p:cNvSpPr/>
          <p:nvPr/>
        </p:nvSpPr>
        <p:spPr>
          <a:xfrm>
            <a:off x="4544735" y="4431227"/>
            <a:ext cx="3489649" cy="2315528"/>
          </a:xfrm>
          <a:prstGeom prst="roundRect">
            <a:avLst/>
          </a:prstGeom>
          <a:solidFill>
            <a:schemeClr val="bg1"/>
          </a:solidFill>
          <a:ln w="28575">
            <a:solidFill>
              <a:srgbClr val="152543"/>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rPr>
              <a:t>　　あなたの予想</a:t>
            </a: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rPr>
              <a:t>　　</a:t>
            </a: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2025A"/>
                </a:solidFill>
                <a:effectLst/>
                <a:uLnTx/>
                <a:uFillTx/>
                <a:latin typeface="Meiryo UI" panose="020B0604030504040204" pitchFamily="50" charset="-128"/>
                <a:ea typeface="Meiryo UI" panose="020B0604030504040204" pitchFamily="50" charset="-128"/>
                <a:cs typeface="+mn-cs"/>
              </a:rPr>
              <a:t>　</a:t>
            </a:r>
            <a:r>
              <a:rPr kumimoji="1" lang="ja-JP" altLang="en-US"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rPr>
              <a:t>　結果</a:t>
            </a: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rPr>
              <a:t>　　</a:t>
            </a: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p:txBody>
      </p:sp>
      <p:sp>
        <p:nvSpPr>
          <p:cNvPr id="46" name="四角形: 角を丸くする 6">
            <a:extLst>
              <a:ext uri="{FF2B5EF4-FFF2-40B4-BE49-F238E27FC236}">
                <a16:creationId xmlns="" xmlns:a16="http://schemas.microsoft.com/office/drawing/2014/main" id="{D03B0652-EAA7-4ECE-B20C-BE7B933DAE6F}"/>
              </a:ext>
            </a:extLst>
          </p:cNvPr>
          <p:cNvSpPr/>
          <p:nvPr/>
        </p:nvSpPr>
        <p:spPr>
          <a:xfrm>
            <a:off x="8531527" y="4388724"/>
            <a:ext cx="3489649" cy="2315528"/>
          </a:xfrm>
          <a:prstGeom prst="roundRect">
            <a:avLst/>
          </a:prstGeom>
          <a:solidFill>
            <a:schemeClr val="bg1"/>
          </a:solidFill>
          <a:ln w="28575">
            <a:solidFill>
              <a:srgbClr val="152543"/>
            </a:solidFill>
          </a:ln>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rPr>
              <a:t>　　あなたの予想</a:t>
            </a: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rPr>
              <a:t>　　</a:t>
            </a: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02025A"/>
                </a:solidFill>
                <a:effectLst/>
                <a:uLnTx/>
                <a:uFillTx/>
                <a:latin typeface="Meiryo UI" panose="020B0604030504040204" pitchFamily="50" charset="-128"/>
                <a:ea typeface="Meiryo UI" panose="020B0604030504040204" pitchFamily="50" charset="-128"/>
                <a:cs typeface="+mn-cs"/>
              </a:rPr>
              <a:t>　</a:t>
            </a:r>
            <a:r>
              <a:rPr kumimoji="1" lang="ja-JP" altLang="en-US"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rPr>
              <a:t>　結果</a:t>
            </a: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rPr>
              <a:t>　</a:t>
            </a: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smtClean="0">
              <a:ln>
                <a:noFill/>
              </a:ln>
              <a:solidFill>
                <a:srgbClr val="02025A"/>
              </a:solidFill>
              <a:effectLst/>
              <a:uLnTx/>
              <a:uFillTx/>
              <a:latin typeface="Meiryo UI" panose="020B0604030504040204" pitchFamily="50" charset="-128"/>
              <a:ea typeface="Meiryo UI" panose="020B0604030504040204" pitchFamily="50" charset="-128"/>
              <a:cs typeface="+mn-cs"/>
            </a:endParaRPr>
          </a:p>
        </p:txBody>
      </p:sp>
      <p:cxnSp>
        <p:nvCxnSpPr>
          <p:cNvPr id="16" name="直線コネクタ 15"/>
          <p:cNvCxnSpPr/>
          <p:nvPr/>
        </p:nvCxnSpPr>
        <p:spPr>
          <a:xfrm>
            <a:off x="910575" y="5497610"/>
            <a:ext cx="2592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910575" y="6431927"/>
            <a:ext cx="2592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a:off x="4957843" y="5497610"/>
            <a:ext cx="2592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a:off x="4957843" y="6431927"/>
            <a:ext cx="2592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9016037" y="5497610"/>
            <a:ext cx="2592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a:off x="9016037" y="6399594"/>
            <a:ext cx="25920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854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四角形: 角を丸くする 6">
            <a:extLst>
              <a:ext uri="{FF2B5EF4-FFF2-40B4-BE49-F238E27FC236}">
                <a16:creationId xmlns="" xmlns:a16="http://schemas.microsoft.com/office/drawing/2014/main" id="{D03B0652-EAA7-4ECE-B20C-BE7B933DAE6F}"/>
              </a:ext>
            </a:extLst>
          </p:cNvPr>
          <p:cNvSpPr/>
          <p:nvPr/>
        </p:nvSpPr>
        <p:spPr>
          <a:xfrm flipV="1">
            <a:off x="-1" y="-6"/>
            <a:ext cx="5422902" cy="1260000"/>
          </a:xfrm>
          <a:prstGeom prst="snipRoundRect">
            <a:avLst>
              <a:gd name="adj1" fmla="val 0"/>
              <a:gd name="adj2" fmla="val 42055"/>
            </a:avLst>
          </a:prstGeom>
          <a:solidFill>
            <a:srgbClr val="E60012"/>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3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8" name="正方形/長方形 7"/>
          <p:cNvSpPr/>
          <p:nvPr/>
        </p:nvSpPr>
        <p:spPr bwMode="white">
          <a:xfrm>
            <a:off x="0" y="145645"/>
            <a:ext cx="4947092"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3200" b="1" dirty="0">
                <a:solidFill>
                  <a:prstClr val="white"/>
                </a:solidFill>
                <a:latin typeface="Meiryo UI" panose="020B0604030504040204" pitchFamily="50" charset="-128"/>
                <a:ea typeface="Meiryo UI" panose="020B0604030504040204" pitchFamily="50" charset="-128"/>
              </a:rPr>
              <a:t>コンセント・コードの火災</a:t>
            </a:r>
            <a:endParaRPr lang="en-US" altLang="ja-JP" sz="3200" b="1" dirty="0">
              <a:solidFill>
                <a:prstClr val="white"/>
              </a:solidFill>
              <a:latin typeface="Meiryo UI" panose="020B0604030504040204" pitchFamily="50" charset="-128"/>
              <a:ea typeface="Meiryo UI"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a:t>
            </a:r>
            <a:r>
              <a:rPr lang="ja-JP" altLang="en-US" sz="2400" b="1" dirty="0">
                <a:solidFill>
                  <a:prstClr val="white"/>
                </a:solidFill>
                <a:latin typeface="Meiryo UI" panose="020B0604030504040204" pitchFamily="50" charset="-128"/>
                <a:ea typeface="Meiryo UI" panose="020B0604030504040204" pitchFamily="50" charset="-128"/>
              </a:rPr>
              <a:t>電流の異常</a:t>
            </a:r>
            <a:r>
              <a:rPr kumimoji="1" lang="en-US" altLang="ja-JP" sz="2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a:t>
            </a:r>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gray">
          <a:xfrm>
            <a:off x="787832" y="1616672"/>
            <a:ext cx="3556542" cy="2371028"/>
          </a:xfrm>
          <a:prstGeom prst="rect">
            <a:avLst/>
          </a:prstGeom>
          <a:noFill/>
          <a:ln w="76200">
            <a:solidFill>
              <a:schemeClr val="bg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9" name="正方形/長方形 8"/>
          <p:cNvSpPr/>
          <p:nvPr/>
        </p:nvSpPr>
        <p:spPr>
          <a:xfrm>
            <a:off x="754171" y="4110453"/>
            <a:ext cx="3590204" cy="2400657"/>
          </a:xfrm>
          <a:prstGeom prst="rect">
            <a:avLst/>
          </a:prstGeom>
        </p:spPr>
        <p:txBody>
          <a:bodyPr wrap="square">
            <a:spAutoFit/>
          </a:bodyPr>
          <a:lstStyle/>
          <a:p>
            <a:pPr>
              <a:lnSpc>
                <a:spcPct val="150000"/>
              </a:lnSpc>
            </a:pPr>
            <a:r>
              <a:rPr lang="ja-JP" altLang="en-US" sz="2000" b="1" dirty="0">
                <a:solidFill>
                  <a:srgbClr val="152543"/>
                </a:solidFill>
                <a:latin typeface="Meiryo UI" panose="020B0604030504040204" pitchFamily="50" charset="-128"/>
                <a:ea typeface="Meiryo UI" panose="020B0604030504040204" pitchFamily="50" charset="-128"/>
              </a:rPr>
              <a:t>一般家庭のコンセントで使える</a:t>
            </a:r>
            <a:endParaRPr lang="en-US" altLang="ja-JP" sz="2000" b="1" dirty="0">
              <a:solidFill>
                <a:srgbClr val="152543"/>
              </a:solidFill>
              <a:latin typeface="Meiryo UI" panose="020B0604030504040204" pitchFamily="50" charset="-128"/>
              <a:ea typeface="Meiryo UI" panose="020B0604030504040204" pitchFamily="50" charset="-128"/>
            </a:endParaRPr>
          </a:p>
          <a:p>
            <a:pPr>
              <a:lnSpc>
                <a:spcPct val="150000"/>
              </a:lnSpc>
            </a:pPr>
            <a:r>
              <a:rPr lang="ja-JP" altLang="en-US" sz="2000" b="1" dirty="0">
                <a:solidFill>
                  <a:srgbClr val="152543"/>
                </a:solidFill>
                <a:latin typeface="Meiryo UI" panose="020B0604030504040204" pitchFamily="50" charset="-128"/>
                <a:ea typeface="Meiryo UI" panose="020B0604030504040204" pitchFamily="50" charset="-128"/>
              </a:rPr>
              <a:t>電力の大きさは合計</a:t>
            </a:r>
            <a:r>
              <a:rPr lang="en-US" altLang="ja-JP" sz="2000" b="1" dirty="0">
                <a:solidFill>
                  <a:srgbClr val="152543"/>
                </a:solidFill>
                <a:latin typeface="Meiryo UI" panose="020B0604030504040204" pitchFamily="50" charset="-128"/>
                <a:ea typeface="Meiryo UI" panose="020B0604030504040204" pitchFamily="50" charset="-128"/>
              </a:rPr>
              <a:t>1500W</a:t>
            </a:r>
            <a:r>
              <a:rPr lang="ja-JP" altLang="en-US" sz="2000" b="1" dirty="0" err="1">
                <a:solidFill>
                  <a:srgbClr val="152543"/>
                </a:solidFill>
                <a:latin typeface="Meiryo UI" panose="020B0604030504040204" pitchFamily="50" charset="-128"/>
                <a:ea typeface="Meiryo UI" panose="020B0604030504040204" pitchFamily="50" charset="-128"/>
              </a:rPr>
              <a:t>。</a:t>
            </a:r>
            <a:endParaRPr lang="en-US" altLang="ja-JP" sz="2000" b="1" dirty="0">
              <a:solidFill>
                <a:srgbClr val="152543"/>
              </a:solidFill>
              <a:latin typeface="Meiryo UI" panose="020B0604030504040204" pitchFamily="50" charset="-128"/>
              <a:ea typeface="Meiryo UI" panose="020B0604030504040204" pitchFamily="50" charset="-128"/>
            </a:endParaRPr>
          </a:p>
          <a:p>
            <a:pPr>
              <a:lnSpc>
                <a:spcPct val="150000"/>
              </a:lnSpc>
            </a:pPr>
            <a:r>
              <a:rPr lang="ja-JP" altLang="en-US" sz="2000" b="1" dirty="0">
                <a:solidFill>
                  <a:srgbClr val="152543"/>
                </a:solidFill>
                <a:latin typeface="Meiryo UI" panose="020B0604030504040204" pitchFamily="50" charset="-128"/>
                <a:ea typeface="Meiryo UI" panose="020B0604030504040204" pitchFamily="50" charset="-128"/>
              </a:rPr>
              <a:t>「たこ足配線」等で、</a:t>
            </a:r>
            <a:r>
              <a:rPr lang="ja-JP" altLang="en-US" sz="2000" b="1" dirty="0">
                <a:solidFill>
                  <a:srgbClr val="E60012"/>
                </a:solidFill>
                <a:latin typeface="Meiryo UI" panose="020B0604030504040204" pitchFamily="50" charset="-128"/>
                <a:ea typeface="Meiryo UI" panose="020B0604030504040204" pitchFamily="50" charset="-128"/>
              </a:rPr>
              <a:t>定格以上の電力</a:t>
            </a:r>
            <a:r>
              <a:rPr lang="ja-JP" altLang="en-US" sz="2000" b="1" dirty="0">
                <a:solidFill>
                  <a:srgbClr val="142440"/>
                </a:solidFill>
                <a:latin typeface="Meiryo UI" panose="020B0604030504040204" pitchFamily="50" charset="-128"/>
                <a:ea typeface="Meiryo UI" panose="020B0604030504040204" pitchFamily="50" charset="-128"/>
              </a:rPr>
              <a:t>を同時に使用する</a:t>
            </a:r>
            <a:r>
              <a:rPr lang="ja-JP" altLang="en-US" sz="2000" b="1" dirty="0" smtClean="0">
                <a:solidFill>
                  <a:srgbClr val="142440"/>
                </a:solidFill>
                <a:latin typeface="Meiryo UI" panose="020B0604030504040204" pitchFamily="50" charset="-128"/>
                <a:ea typeface="Meiryo UI" panose="020B0604030504040204" pitchFamily="50" charset="-128"/>
              </a:rPr>
              <a:t>と</a:t>
            </a:r>
            <a:r>
              <a:rPr lang="ja-JP" altLang="en-US" sz="2000" b="1" dirty="0" smtClean="0">
                <a:solidFill>
                  <a:srgbClr val="E60012"/>
                </a:solidFill>
                <a:latin typeface="Meiryo UI" panose="020B0604030504040204" pitchFamily="50" charset="-128"/>
                <a:ea typeface="Meiryo UI" panose="020B0604030504040204" pitchFamily="50" charset="-128"/>
              </a:rPr>
              <a:t>異常</a:t>
            </a:r>
            <a:endParaRPr lang="en-US" altLang="ja-JP" sz="2000" b="1" dirty="0" smtClean="0">
              <a:solidFill>
                <a:srgbClr val="E60012"/>
              </a:solidFill>
              <a:latin typeface="Meiryo UI" panose="020B0604030504040204" pitchFamily="50" charset="-128"/>
              <a:ea typeface="Meiryo UI" panose="020B0604030504040204" pitchFamily="50" charset="-128"/>
            </a:endParaRPr>
          </a:p>
          <a:p>
            <a:pPr>
              <a:lnSpc>
                <a:spcPct val="150000"/>
              </a:lnSpc>
            </a:pPr>
            <a:r>
              <a:rPr lang="ja-JP" altLang="en-US" sz="2000" b="1" dirty="0" smtClean="0">
                <a:solidFill>
                  <a:srgbClr val="E60012"/>
                </a:solidFill>
                <a:latin typeface="Meiryo UI" panose="020B0604030504040204" pitchFamily="50" charset="-128"/>
                <a:ea typeface="Meiryo UI" panose="020B0604030504040204" pitchFamily="50" charset="-128"/>
              </a:rPr>
              <a:t>発熱</a:t>
            </a:r>
            <a:r>
              <a:rPr lang="ja-JP" altLang="en-US" sz="2000" b="1" dirty="0">
                <a:solidFill>
                  <a:srgbClr val="E60012"/>
                </a:solidFill>
                <a:latin typeface="Meiryo UI" panose="020B0604030504040204" pitchFamily="50" charset="-128"/>
                <a:ea typeface="Meiryo UI" panose="020B0604030504040204" pitchFamily="50" charset="-128"/>
              </a:rPr>
              <a:t>を引き起こす。</a:t>
            </a:r>
            <a:endParaRPr lang="en-US" altLang="ja-JP" sz="2000" b="1" dirty="0">
              <a:solidFill>
                <a:srgbClr val="152543"/>
              </a:solidFill>
              <a:latin typeface="Meiryo UI" panose="020B0604030504040204" pitchFamily="50" charset="-128"/>
              <a:ea typeface="Meiryo UI" panose="020B0604030504040204" pitchFamily="50" charset="-128"/>
            </a:endParaRPr>
          </a:p>
        </p:txBody>
      </p:sp>
      <p:pic>
        <p:nvPicPr>
          <p:cNvPr id="16" name="図 15"/>
          <p:cNvPicPr>
            <a:picLocks noChangeAspect="1"/>
          </p:cNvPicPr>
          <p:nvPr/>
        </p:nvPicPr>
        <p:blipFill rotWithShape="1">
          <a:blip r:embed="rId4">
            <a:clrChange>
              <a:clrFrom>
                <a:srgbClr val="FFFFFF"/>
              </a:clrFrom>
              <a:clrTo>
                <a:srgbClr val="FFFFFF">
                  <a:alpha val="0"/>
                </a:srgbClr>
              </a:clrTo>
            </a:clrChange>
          </a:blip>
          <a:srcRect l="2503" r="4102" b="22851"/>
          <a:stretch/>
        </p:blipFill>
        <p:spPr>
          <a:xfrm>
            <a:off x="7764523" y="5576052"/>
            <a:ext cx="4176800" cy="1130129"/>
          </a:xfrm>
          <a:prstGeom prst="rect">
            <a:avLst/>
          </a:prstGeom>
        </p:spPr>
      </p:pic>
      <p:sp>
        <p:nvSpPr>
          <p:cNvPr id="3" name="正方形/長方形 2"/>
          <p:cNvSpPr/>
          <p:nvPr/>
        </p:nvSpPr>
        <p:spPr>
          <a:xfrm>
            <a:off x="4879108" y="4139463"/>
            <a:ext cx="6689609" cy="1412823"/>
          </a:xfrm>
          <a:prstGeom prst="rect">
            <a:avLst/>
          </a:prstGeom>
        </p:spPr>
        <p:txBody>
          <a:bodyPr wrap="square">
            <a:spAutoFit/>
          </a:bodyPr>
          <a:lstStyle/>
          <a:p>
            <a:pPr>
              <a:lnSpc>
                <a:spcPct val="150000"/>
              </a:lnSpc>
            </a:pPr>
            <a:r>
              <a:rPr lang="ja-JP" altLang="en-US" sz="2000" b="1" dirty="0">
                <a:solidFill>
                  <a:srgbClr val="152543"/>
                </a:solidFill>
                <a:latin typeface="Meiryo UI" panose="020B0604030504040204" pitchFamily="50" charset="-128"/>
                <a:ea typeface="Meiryo UI" panose="020B0604030504040204" pitchFamily="50" charset="-128"/>
              </a:rPr>
              <a:t>コードを引っ張ってプラグを抜いたり、本体へのコードの巻き付けによって断線が起きると、</a:t>
            </a:r>
            <a:r>
              <a:rPr lang="ja-JP" altLang="en-US" sz="2000" b="1" dirty="0">
                <a:solidFill>
                  <a:srgbClr val="E60012"/>
                </a:solidFill>
                <a:latin typeface="Meiryo UI" panose="020B0604030504040204" pitchFamily="50" charset="-128"/>
                <a:ea typeface="Meiryo UI" panose="020B0604030504040204" pitchFamily="50" charset="-128"/>
              </a:rPr>
              <a:t>残った線に電流が集中</a:t>
            </a:r>
            <a:r>
              <a:rPr lang="ja-JP" altLang="en-US" sz="2000" b="1" dirty="0">
                <a:solidFill>
                  <a:srgbClr val="152543"/>
                </a:solidFill>
                <a:latin typeface="Meiryo UI" panose="020B0604030504040204" pitchFamily="50" charset="-128"/>
                <a:ea typeface="Meiryo UI" panose="020B0604030504040204" pitchFamily="50" charset="-128"/>
              </a:rPr>
              <a:t>して</a:t>
            </a:r>
            <a:r>
              <a:rPr lang="ja-JP" altLang="en-US" sz="2000" b="1" dirty="0" smtClean="0">
                <a:solidFill>
                  <a:srgbClr val="152543"/>
                </a:solidFill>
                <a:latin typeface="Meiryo UI" panose="020B0604030504040204" pitchFamily="50" charset="-128"/>
                <a:ea typeface="Meiryo UI" panose="020B0604030504040204" pitchFamily="50" charset="-128"/>
              </a:rPr>
              <a:t>しまい、</a:t>
            </a:r>
            <a:endParaRPr lang="en-US" altLang="ja-JP" sz="2000" b="1" dirty="0" smtClean="0">
              <a:solidFill>
                <a:srgbClr val="152543"/>
              </a:solidFill>
              <a:latin typeface="Meiryo UI" panose="020B0604030504040204" pitchFamily="50" charset="-128"/>
              <a:ea typeface="Meiryo UI" panose="020B0604030504040204" pitchFamily="50" charset="-128"/>
            </a:endParaRPr>
          </a:p>
          <a:p>
            <a:pPr>
              <a:lnSpc>
                <a:spcPct val="150000"/>
              </a:lnSpc>
            </a:pPr>
            <a:r>
              <a:rPr lang="ja-JP" altLang="en-US" sz="2000" b="1" dirty="0" smtClean="0">
                <a:solidFill>
                  <a:srgbClr val="152543"/>
                </a:solidFill>
                <a:latin typeface="Meiryo UI" panose="020B0604030504040204" pitchFamily="50" charset="-128"/>
                <a:ea typeface="Meiryo UI" panose="020B0604030504040204" pitchFamily="50" charset="-128"/>
              </a:rPr>
              <a:t>使用中</a:t>
            </a:r>
            <a:r>
              <a:rPr lang="ja-JP" altLang="en-US" sz="2000" b="1" dirty="0">
                <a:solidFill>
                  <a:srgbClr val="152543"/>
                </a:solidFill>
                <a:latin typeface="Meiryo UI" panose="020B0604030504040204" pitchFamily="50" charset="-128"/>
                <a:ea typeface="Meiryo UI" panose="020B0604030504040204" pitchFamily="50" charset="-128"/>
              </a:rPr>
              <a:t>に出火するおそれがある。</a:t>
            </a:r>
            <a:endParaRPr lang="en-US" altLang="ja-JP" sz="2000" b="1" dirty="0">
              <a:solidFill>
                <a:srgbClr val="152543"/>
              </a:solidFill>
              <a:latin typeface="Meiryo UI" panose="020B0604030504040204" pitchFamily="50" charset="-128"/>
              <a:ea typeface="Meiryo UI" panose="020B0604030504040204" pitchFamily="50" charset="-128"/>
            </a:endParaRPr>
          </a:p>
        </p:txBody>
      </p:sp>
      <p:sp>
        <p:nvSpPr>
          <p:cNvPr id="19" name="右矢印 18"/>
          <p:cNvSpPr/>
          <p:nvPr/>
        </p:nvSpPr>
        <p:spPr>
          <a:xfrm>
            <a:off x="9122809" y="6153829"/>
            <a:ext cx="483259" cy="495300"/>
          </a:xfrm>
          <a:prstGeom prst="rightArrow">
            <a:avLst/>
          </a:prstGeom>
          <a:solidFill>
            <a:srgbClr val="E6001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0" name="図 19"/>
          <p:cNvPicPr>
            <a:picLocks noChangeAspect="1"/>
          </p:cNvPicPr>
          <p:nvPr/>
        </p:nvPicPr>
        <p:blipFill rotWithShape="1">
          <a:blip r:embed="rId5">
            <a:extLst>
              <a:ext uri="{28A0092B-C50C-407E-A947-70E740481C1C}">
                <a14:useLocalDpi xmlns:a14="http://schemas.microsoft.com/office/drawing/2010/main" val="0"/>
              </a:ext>
            </a:extLst>
          </a:blip>
          <a:srcRect l="83050" t="-212" r="4234" b="92273"/>
          <a:stretch/>
        </p:blipFill>
        <p:spPr>
          <a:xfrm>
            <a:off x="1985077" y="1209604"/>
            <a:ext cx="1162051" cy="544481"/>
          </a:xfrm>
          <a:prstGeom prst="rect">
            <a:avLst/>
          </a:prstGeom>
        </p:spPr>
      </p:pic>
      <p:grpSp>
        <p:nvGrpSpPr>
          <p:cNvPr id="5" name="グループ化 4"/>
          <p:cNvGrpSpPr/>
          <p:nvPr/>
        </p:nvGrpSpPr>
        <p:grpSpPr bwMode="gray">
          <a:xfrm>
            <a:off x="4738613" y="1350987"/>
            <a:ext cx="3390309" cy="2595927"/>
            <a:chOff x="4738613" y="1274787"/>
            <a:chExt cx="3390309" cy="2595927"/>
          </a:xfrm>
        </p:grpSpPr>
        <p:pic>
          <p:nvPicPr>
            <p:cNvPr id="2" name="図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bwMode="gray">
            <a:xfrm>
              <a:off x="4912934" y="1499733"/>
              <a:ext cx="3161308" cy="23709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図 20"/>
            <p:cNvPicPr>
              <a:picLocks noChangeAspect="1"/>
            </p:cNvPicPr>
            <p:nvPr/>
          </p:nvPicPr>
          <p:blipFill rotWithShape="1">
            <a:blip r:embed="rId5">
              <a:extLst>
                <a:ext uri="{28A0092B-C50C-407E-A947-70E740481C1C}">
                  <a14:useLocalDpi xmlns:a14="http://schemas.microsoft.com/office/drawing/2010/main" val="0"/>
                </a:ext>
              </a:extLst>
            </a:blip>
            <a:srcRect l="83887" t="12206" r="13038" b="83528"/>
            <a:stretch/>
          </p:blipFill>
          <p:spPr bwMode="gray">
            <a:xfrm>
              <a:off x="4738613" y="1279569"/>
              <a:ext cx="280989" cy="292624"/>
            </a:xfrm>
            <a:prstGeom prst="rect">
              <a:avLst/>
            </a:prstGeom>
          </p:spPr>
        </p:pic>
        <p:pic>
          <p:nvPicPr>
            <p:cNvPr id="22" name="図 21"/>
            <p:cNvPicPr>
              <a:picLocks noChangeAspect="1"/>
            </p:cNvPicPr>
            <p:nvPr/>
          </p:nvPicPr>
          <p:blipFill rotWithShape="1">
            <a:blip r:embed="rId5">
              <a:extLst>
                <a:ext uri="{28A0092B-C50C-407E-A947-70E740481C1C}">
                  <a14:useLocalDpi xmlns:a14="http://schemas.microsoft.com/office/drawing/2010/main" val="0"/>
                </a:ext>
              </a:extLst>
            </a:blip>
            <a:srcRect l="83887" t="12206" r="13038" b="83528"/>
            <a:stretch/>
          </p:blipFill>
          <p:spPr bwMode="gray">
            <a:xfrm>
              <a:off x="7847933" y="1274787"/>
              <a:ext cx="280989" cy="292624"/>
            </a:xfrm>
            <a:prstGeom prst="rect">
              <a:avLst/>
            </a:prstGeom>
          </p:spPr>
        </p:pic>
      </p:grpSp>
      <p:grpSp>
        <p:nvGrpSpPr>
          <p:cNvPr id="6" name="グループ化 5"/>
          <p:cNvGrpSpPr/>
          <p:nvPr/>
        </p:nvGrpSpPr>
        <p:grpSpPr bwMode="gray">
          <a:xfrm>
            <a:off x="8269417" y="1366881"/>
            <a:ext cx="3343881" cy="2601722"/>
            <a:chOff x="8269417" y="1309731"/>
            <a:chExt cx="3343881" cy="2601722"/>
          </a:xfrm>
        </p:grpSpPr>
        <p:pic>
          <p:nvPicPr>
            <p:cNvPr id="10" name="図 9"/>
            <p:cNvPicPr>
              <a:picLocks noChangeAspect="1"/>
            </p:cNvPicPr>
            <p:nvPr/>
          </p:nvPicPr>
          <p:blipFill rotWithShape="1">
            <a:blip r:embed="rId7"/>
            <a:srcRect l="16106" t="2238" r="16109" b="5954"/>
            <a:stretch/>
          </p:blipFill>
          <p:spPr bwMode="gray">
            <a:xfrm>
              <a:off x="8464592" y="1547674"/>
              <a:ext cx="3104126" cy="23637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図 22"/>
            <p:cNvPicPr>
              <a:picLocks noChangeAspect="1"/>
            </p:cNvPicPr>
            <p:nvPr/>
          </p:nvPicPr>
          <p:blipFill rotWithShape="1">
            <a:blip r:embed="rId5">
              <a:extLst>
                <a:ext uri="{28A0092B-C50C-407E-A947-70E740481C1C}">
                  <a14:useLocalDpi xmlns:a14="http://schemas.microsoft.com/office/drawing/2010/main" val="0"/>
                </a:ext>
              </a:extLst>
            </a:blip>
            <a:srcRect l="83887" t="12206" r="13038" b="83528"/>
            <a:stretch/>
          </p:blipFill>
          <p:spPr bwMode="gray">
            <a:xfrm>
              <a:off x="8269417" y="1309731"/>
              <a:ext cx="280989" cy="292624"/>
            </a:xfrm>
            <a:prstGeom prst="rect">
              <a:avLst/>
            </a:prstGeom>
          </p:spPr>
        </p:pic>
        <p:pic>
          <p:nvPicPr>
            <p:cNvPr id="24" name="図 23"/>
            <p:cNvPicPr>
              <a:picLocks noChangeAspect="1"/>
            </p:cNvPicPr>
            <p:nvPr/>
          </p:nvPicPr>
          <p:blipFill rotWithShape="1">
            <a:blip r:embed="rId5">
              <a:extLst>
                <a:ext uri="{28A0092B-C50C-407E-A947-70E740481C1C}">
                  <a14:useLocalDpi xmlns:a14="http://schemas.microsoft.com/office/drawing/2010/main" val="0"/>
                </a:ext>
              </a:extLst>
            </a:blip>
            <a:srcRect l="83887" t="12206" r="13038" b="83528"/>
            <a:stretch/>
          </p:blipFill>
          <p:spPr bwMode="gray">
            <a:xfrm>
              <a:off x="11332309" y="1319664"/>
              <a:ext cx="280989" cy="292624"/>
            </a:xfrm>
            <a:prstGeom prst="rect">
              <a:avLst/>
            </a:prstGeom>
          </p:spPr>
        </p:pic>
      </p:grpSp>
    </p:spTree>
    <p:extLst>
      <p:ext uri="{BB962C8B-B14F-4D97-AF65-F5344CB8AC3E}">
        <p14:creationId xmlns:p14="http://schemas.microsoft.com/office/powerpoint/2010/main" val="2565851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6831</TotalTime>
  <Words>383</Words>
  <Application>Microsoft Office PowerPoint</Application>
  <PresentationFormat>ワイド画面</PresentationFormat>
  <Paragraphs>79</Paragraphs>
  <Slides>6</Slides>
  <Notes>6</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6</vt:i4>
      </vt:variant>
    </vt:vector>
  </HeadingPairs>
  <TitlesOfParts>
    <vt:vector size="12" baseType="lpstr">
      <vt:lpstr>Meiryo UI</vt:lpstr>
      <vt:lpstr>メイリオ</vt:lpstr>
      <vt:lpstr>游ゴシック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kawahara</dc:creator>
  <cp:lastModifiedBy>福田 麻衣</cp:lastModifiedBy>
  <cp:revision>455</cp:revision>
  <cp:lastPrinted>2022-02-08T01:18:20Z</cp:lastPrinted>
  <dcterms:created xsi:type="dcterms:W3CDTF">2021-09-07T06:20:39Z</dcterms:created>
  <dcterms:modified xsi:type="dcterms:W3CDTF">2022-05-20T01:28:27Z</dcterms:modified>
</cp:coreProperties>
</file>