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26" r:id="rId2"/>
    <p:sldId id="344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E3"/>
    <a:srgbClr val="B3C6E7"/>
    <a:srgbClr val="809FD6"/>
    <a:srgbClr val="6188CD"/>
    <a:srgbClr val="FFFCF3"/>
    <a:srgbClr val="F3A875"/>
    <a:srgbClr val="ED7D31"/>
    <a:srgbClr val="5B9BD5"/>
    <a:srgbClr val="3483CA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333" autoAdjust="0"/>
  </p:normalViewPr>
  <p:slideViewPr>
    <p:cSldViewPr snapToGrid="0">
      <p:cViewPr varScale="1">
        <p:scale>
          <a:sx n="80" d="100"/>
          <a:sy n="80" d="100"/>
        </p:scale>
        <p:origin x="72" y="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wahara Yuka" userId="e2d645c1-0f41-4ea8-9ad3-8c5d91cf5c2f" providerId="ADAL" clId="{72818260-D4DE-4E29-BF7F-F1F11EADF000}"/>
    <pc:docChg chg="modSld">
      <pc:chgData name="Kawahara Yuka" userId="e2d645c1-0f41-4ea8-9ad3-8c5d91cf5c2f" providerId="ADAL" clId="{72818260-D4DE-4E29-BF7F-F1F11EADF000}" dt="2022-01-20T07:54:55.976" v="2" actId="1076"/>
      <pc:docMkLst>
        <pc:docMk/>
      </pc:docMkLst>
      <pc:sldChg chg="modSp mod">
        <pc:chgData name="Kawahara Yuka" userId="e2d645c1-0f41-4ea8-9ad3-8c5d91cf5c2f" providerId="ADAL" clId="{72818260-D4DE-4E29-BF7F-F1F11EADF000}" dt="2022-01-20T07:54:55.976" v="2" actId="1076"/>
        <pc:sldMkLst>
          <pc:docMk/>
          <pc:sldMk cId="1180220051" sldId="349"/>
        </pc:sldMkLst>
        <pc:spChg chg="mod">
          <ac:chgData name="Kawahara Yuka" userId="e2d645c1-0f41-4ea8-9ad3-8c5d91cf5c2f" providerId="ADAL" clId="{72818260-D4DE-4E29-BF7F-F1F11EADF000}" dt="2022-01-20T07:54:52.307" v="1" actId="255"/>
          <ac:spMkLst>
            <pc:docMk/>
            <pc:sldMk cId="1180220051" sldId="349"/>
            <ac:spMk id="7" creationId="{00000000-0000-0000-0000-000000000000}"/>
          </ac:spMkLst>
        </pc:spChg>
        <pc:spChg chg="mod">
          <ac:chgData name="Kawahara Yuka" userId="e2d645c1-0f41-4ea8-9ad3-8c5d91cf5c2f" providerId="ADAL" clId="{72818260-D4DE-4E29-BF7F-F1F11EADF000}" dt="2022-01-20T07:54:55.976" v="2" actId="1076"/>
          <ac:spMkLst>
            <pc:docMk/>
            <pc:sldMk cId="1180220051" sldId="349"/>
            <ac:spMk id="8" creationId="{00000000-0000-0000-0000-000000000000}"/>
          </ac:spMkLst>
        </pc:spChg>
      </pc:sldChg>
    </pc:docChg>
  </pc:docChgLst>
  <pc:docChgLst>
    <pc:chgData name="河原 佑香" userId="a5f00a335f907aa0" providerId="LiveId" clId="{6A337E00-708F-435B-88F0-3B2F6BEEA679}"/>
    <pc:docChg chg="undo redo custSel addSld delSld modSld">
      <pc:chgData name="河原 佑香" userId="a5f00a335f907aa0" providerId="LiveId" clId="{6A337E00-708F-435B-88F0-3B2F6BEEA679}" dt="2021-10-24T16:12:40.683" v="959" actId="1076"/>
      <pc:docMkLst>
        <pc:docMk/>
      </pc:docMkLst>
      <pc:sldChg chg="delSp modSp mod">
        <pc:chgData name="河原 佑香" userId="a5f00a335f907aa0" providerId="LiveId" clId="{6A337E00-708F-435B-88F0-3B2F6BEEA679}" dt="2021-10-24T15:40:34.192" v="248" actId="14100"/>
        <pc:sldMkLst>
          <pc:docMk/>
          <pc:sldMk cId="4171290081" sldId="261"/>
        </pc:sldMkLst>
        <pc:spChg chg="mod">
          <ac:chgData name="河原 佑香" userId="a5f00a335f907aa0" providerId="LiveId" clId="{6A337E00-708F-435B-88F0-3B2F6BEEA679}" dt="2021-10-24T15:40:34.192" v="248" actId="14100"/>
          <ac:spMkLst>
            <pc:docMk/>
            <pc:sldMk cId="4171290081" sldId="261"/>
            <ac:spMk id="7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9:30.734" v="194" actId="20577"/>
          <ac:spMkLst>
            <pc:docMk/>
            <pc:sldMk cId="4171290081" sldId="261"/>
            <ac:spMk id="8" creationId="{00000000-0000-0000-0000-000000000000}"/>
          </ac:spMkLst>
        </pc:spChg>
        <pc:spChg chg="del mod ord">
          <ac:chgData name="河原 佑香" userId="a5f00a335f907aa0" providerId="LiveId" clId="{6A337E00-708F-435B-88F0-3B2F6BEEA679}" dt="2021-10-24T15:40:29.629" v="247" actId="478"/>
          <ac:spMkLst>
            <pc:docMk/>
            <pc:sldMk cId="4171290081" sldId="261"/>
            <ac:spMk id="10" creationId="{00000000-0000-0000-0000-000000000000}"/>
          </ac:spMkLst>
        </pc:spChg>
      </pc:sldChg>
      <pc:sldChg chg="addSp delSp modSp mod">
        <pc:chgData name="河原 佑香" userId="a5f00a335f907aa0" providerId="LiveId" clId="{6A337E00-708F-435B-88F0-3B2F6BEEA679}" dt="2021-10-24T16:12:40.683" v="959" actId="1076"/>
        <pc:sldMkLst>
          <pc:docMk/>
          <pc:sldMk cId="869308598" sldId="270"/>
        </pc:sldMkLst>
        <pc:spChg chg="del">
          <ac:chgData name="河原 佑香" userId="a5f00a335f907aa0" providerId="LiveId" clId="{6A337E00-708F-435B-88F0-3B2F6BEEA679}" dt="2021-10-24T16:11:42.023" v="929" actId="478"/>
          <ac:spMkLst>
            <pc:docMk/>
            <pc:sldMk cId="869308598" sldId="270"/>
            <ac:spMk id="2" creationId="{00000000-0000-0000-0000-000000000000}"/>
          </ac:spMkLst>
        </pc:spChg>
        <pc:spChg chg="add mod ord">
          <ac:chgData name="河原 佑香" userId="a5f00a335f907aa0" providerId="LiveId" clId="{6A337E00-708F-435B-88F0-3B2F6BEEA679}" dt="2021-10-24T16:11:39.092" v="928" actId="167"/>
          <ac:spMkLst>
            <pc:docMk/>
            <pc:sldMk cId="869308598" sldId="270"/>
            <ac:spMk id="6" creationId="{AEEF8791-56CE-4D47-91A3-036168A7A660}"/>
          </ac:spMkLst>
        </pc:spChg>
        <pc:spChg chg="add mod ord">
          <ac:chgData name="河原 佑香" userId="a5f00a335f907aa0" providerId="LiveId" clId="{6A337E00-708F-435B-88F0-3B2F6BEEA679}" dt="2021-10-24T16:12:40.683" v="959" actId="1076"/>
          <ac:spMkLst>
            <pc:docMk/>
            <pc:sldMk cId="869308598" sldId="270"/>
            <ac:spMk id="7" creationId="{D03B0652-EAA7-4ECE-B20C-BE7B933DAE6F}"/>
          </ac:spMkLst>
        </pc:spChg>
      </pc:sldChg>
      <pc:sldChg chg="delSp del mod">
        <pc:chgData name="河原 佑香" userId="a5f00a335f907aa0" providerId="LiveId" clId="{6A337E00-708F-435B-88F0-3B2F6BEEA679}" dt="2021-10-24T16:00:38.752" v="725" actId="47"/>
        <pc:sldMkLst>
          <pc:docMk/>
          <pc:sldMk cId="2714916907" sldId="290"/>
        </pc:sldMkLst>
        <pc:picChg chg="del">
          <ac:chgData name="河原 佑香" userId="a5f00a335f907aa0" providerId="LiveId" clId="{6A337E00-708F-435B-88F0-3B2F6BEEA679}" dt="2021-10-24T15:52:30.642" v="284" actId="21"/>
          <ac:picMkLst>
            <pc:docMk/>
            <pc:sldMk cId="2714916907" sldId="290"/>
            <ac:picMk id="4" creationId="{00000000-0000-0000-0000-000000000000}"/>
          </ac:picMkLst>
        </pc:picChg>
      </pc:sldChg>
      <pc:sldChg chg="addSp modSp mod">
        <pc:chgData name="河原 佑香" userId="a5f00a335f907aa0" providerId="LiveId" clId="{6A337E00-708F-435B-88F0-3B2F6BEEA679}" dt="2021-10-24T16:11:17.657" v="926" actId="20577"/>
        <pc:sldMkLst>
          <pc:docMk/>
          <pc:sldMk cId="2812976084" sldId="313"/>
        </pc:sldMkLst>
        <pc:spChg chg="mod">
          <ac:chgData name="河原 佑香" userId="a5f00a335f907aa0" providerId="LiveId" clId="{6A337E00-708F-435B-88F0-3B2F6BEEA679}" dt="2021-10-24T16:11:17.657" v="926" actId="20577"/>
          <ac:spMkLst>
            <pc:docMk/>
            <pc:sldMk cId="2812976084" sldId="313"/>
            <ac:spMk id="10" creationId="{20A9B22E-FD81-411F-82AC-A26F13C36C83}"/>
          </ac:spMkLst>
        </pc:spChg>
        <pc:grpChg chg="add mod">
          <ac:chgData name="河原 佑香" userId="a5f00a335f907aa0" providerId="LiveId" clId="{6A337E00-708F-435B-88F0-3B2F6BEEA679}" dt="2021-10-24T16:10:45.032" v="861"/>
          <ac:grpSpMkLst>
            <pc:docMk/>
            <pc:sldMk cId="2812976084" sldId="313"/>
            <ac:grpSpMk id="8" creationId="{B25E0C43-11C4-4D43-AD87-B11B23942A76}"/>
          </ac:grpSpMkLst>
        </pc:grpChg>
        <pc:cxnChg chg="mod">
          <ac:chgData name="河原 佑香" userId="a5f00a335f907aa0" providerId="LiveId" clId="{6A337E00-708F-435B-88F0-3B2F6BEEA679}" dt="2021-10-24T16:10:45.032" v="861"/>
          <ac:cxnSpMkLst>
            <pc:docMk/>
            <pc:sldMk cId="2812976084" sldId="313"/>
            <ac:cxnSpMk id="11" creationId="{9594C814-791F-4A83-881A-DD50C0FE4628}"/>
          </ac:cxnSpMkLst>
        </pc:cxnChg>
      </pc:sldChg>
      <pc:sldChg chg="addSp delSp modSp mod">
        <pc:chgData name="河原 佑香" userId="a5f00a335f907aa0" providerId="LiveId" clId="{6A337E00-708F-435B-88F0-3B2F6BEEA679}" dt="2021-10-24T16:10:33.905" v="860" actId="20577"/>
        <pc:sldMkLst>
          <pc:docMk/>
          <pc:sldMk cId="764787386" sldId="314"/>
        </pc:sldMkLst>
        <pc:spChg chg="mod">
          <ac:chgData name="河原 佑香" userId="a5f00a335f907aa0" providerId="LiveId" clId="{6A337E00-708F-435B-88F0-3B2F6BEEA679}" dt="2021-10-24T15:52:45.519" v="333" actId="20577"/>
          <ac:spMkLst>
            <pc:docMk/>
            <pc:sldMk cId="764787386" sldId="314"/>
            <ac:spMk id="8" creationId="{DA097B11-B3A2-4C73-AD7A-EAAC3AF84C50}"/>
          </ac:spMkLst>
        </pc:spChg>
        <pc:spChg chg="add mod">
          <ac:chgData name="河原 佑香" userId="a5f00a335f907aa0" providerId="LiveId" clId="{6A337E00-708F-435B-88F0-3B2F6BEEA679}" dt="2021-10-24T15:57:17.753" v="485" actId="14100"/>
          <ac:spMkLst>
            <pc:docMk/>
            <pc:sldMk cId="764787386" sldId="314"/>
            <ac:spMk id="9" creationId="{347E4C7D-86F1-4D8E-A179-D1C73389B5A5}"/>
          </ac:spMkLst>
        </pc:spChg>
        <pc:spChg chg="add mod">
          <ac:chgData name="河原 佑香" userId="a5f00a335f907aa0" providerId="LiveId" clId="{6A337E00-708F-435B-88F0-3B2F6BEEA679}" dt="2021-10-24T16:10:33.905" v="860" actId="20577"/>
          <ac:spMkLst>
            <pc:docMk/>
            <pc:sldMk cId="764787386" sldId="314"/>
            <ac:spMk id="10" creationId="{5A57FFFC-A7E3-4B94-8784-5A0D4C8BED3C}"/>
          </ac:spMkLst>
        </pc:spChg>
        <pc:spChg chg="mod">
          <ac:chgData name="河原 佑香" userId="a5f00a335f907aa0" providerId="LiveId" clId="{6A337E00-708F-435B-88F0-3B2F6BEEA679}" dt="2021-10-24T16:10:01.680" v="842" actId="404"/>
          <ac:spMkLst>
            <pc:docMk/>
            <pc:sldMk cId="764787386" sldId="314"/>
            <ac:spMk id="17" creationId="{D641E74B-D4F3-4DEB-826B-34652DDE0422}"/>
          </ac:spMkLst>
        </pc:spChg>
        <pc:grpChg chg="add mod">
          <ac:chgData name="河原 佑香" userId="a5f00a335f907aa0" providerId="LiveId" clId="{6A337E00-708F-435B-88F0-3B2F6BEEA679}" dt="2021-10-24T16:09:12.235" v="770" actId="164"/>
          <ac:grpSpMkLst>
            <pc:docMk/>
            <pc:sldMk cId="764787386" sldId="314"/>
            <ac:grpSpMk id="15" creationId="{6D319879-D60F-4020-9301-37F3E9641675}"/>
          </ac:grpSpMkLst>
        </pc:grpChg>
        <pc:grpChg chg="add mod">
          <ac:chgData name="河原 佑香" userId="a5f00a335f907aa0" providerId="LiveId" clId="{6A337E00-708F-435B-88F0-3B2F6BEEA679}" dt="2021-10-24T16:10:09.594" v="843" actId="1076"/>
          <ac:grpSpMkLst>
            <pc:docMk/>
            <pc:sldMk cId="764787386" sldId="314"/>
            <ac:grpSpMk id="16" creationId="{DCB2294F-4B6B-4B0F-9C90-3E8FD2F7360C}"/>
          </ac:grpSpMkLst>
        </pc:grpChg>
        <pc:picChg chg="add del mod">
          <ac:chgData name="河原 佑香" userId="a5f00a335f907aa0" providerId="LiveId" clId="{6A337E00-708F-435B-88F0-3B2F6BEEA679}" dt="2021-10-24T15:57:20.009" v="486" actId="478"/>
          <ac:picMkLst>
            <pc:docMk/>
            <pc:sldMk cId="764787386" sldId="314"/>
            <ac:picMk id="7" creationId="{5AB9A37F-1475-4F46-AAC1-E0475F8D4553}"/>
          </ac:picMkLst>
        </pc:picChg>
        <pc:cxnChg chg="add mod">
          <ac:chgData name="河原 佑香" userId="a5f00a335f907aa0" providerId="LiveId" clId="{6A337E00-708F-435B-88F0-3B2F6BEEA679}" dt="2021-10-24T16:09:12.235" v="770" actId="164"/>
          <ac:cxnSpMkLst>
            <pc:docMk/>
            <pc:sldMk cId="764787386" sldId="314"/>
            <ac:cxnSpMk id="5" creationId="{6F8C8212-4D50-426A-8419-69BF078AA0D2}"/>
          </ac:cxnSpMkLst>
        </pc:cxnChg>
        <pc:cxnChg chg="mod">
          <ac:chgData name="河原 佑香" userId="a5f00a335f907aa0" providerId="LiveId" clId="{6A337E00-708F-435B-88F0-3B2F6BEEA679}" dt="2021-10-24T16:10:13.365" v="844" actId="14100"/>
          <ac:cxnSpMkLst>
            <pc:docMk/>
            <pc:sldMk cId="764787386" sldId="314"/>
            <ac:cxnSpMk id="18" creationId="{2F8CA2D4-9827-4210-A4AE-0E7548128139}"/>
          </ac:cxnSpMkLst>
        </pc:cxnChg>
      </pc:sldChg>
      <pc:sldChg chg="addSp delSp modSp mod">
        <pc:chgData name="河原 佑香" userId="a5f00a335f907aa0" providerId="LiveId" clId="{6A337E00-708F-435B-88F0-3B2F6BEEA679}" dt="2021-10-24T15:38:47.222" v="183" actId="1036"/>
        <pc:sldMkLst>
          <pc:docMk/>
          <pc:sldMk cId="618580087" sldId="315"/>
        </pc:sldMkLst>
        <pc:spChg chg="mod">
          <ac:chgData name="河原 佑香" userId="a5f00a335f907aa0" providerId="LiveId" clId="{6A337E00-708F-435B-88F0-3B2F6BEEA679}" dt="2021-10-24T15:36:25.851" v="1" actId="14100"/>
          <ac:spMkLst>
            <pc:docMk/>
            <pc:sldMk cId="618580087" sldId="315"/>
            <ac:spMk id="4" creationId="{BAAB90C5-A176-4ACB-9762-D042FB3751C5}"/>
          </ac:spMkLst>
        </pc:spChg>
        <pc:spChg chg="del">
          <ac:chgData name="河原 佑香" userId="a5f00a335f907aa0" providerId="LiveId" clId="{6A337E00-708F-435B-88F0-3B2F6BEEA679}" dt="2021-10-24T15:37:49.477" v="109" actId="478"/>
          <ac:spMkLst>
            <pc:docMk/>
            <pc:sldMk cId="618580087" sldId="315"/>
            <ac:spMk id="5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7:09.782" v="65" actId="14100"/>
          <ac:spMkLst>
            <pc:docMk/>
            <pc:sldMk cId="618580087" sldId="315"/>
            <ac:spMk id="6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6:43.152" v="50" actId="20577"/>
          <ac:spMkLst>
            <pc:docMk/>
            <pc:sldMk cId="618580087" sldId="315"/>
            <ac:spMk id="7" creationId="{00000000-0000-0000-0000-000000000000}"/>
          </ac:spMkLst>
        </pc:spChg>
        <pc:spChg chg="add del mod">
          <ac:chgData name="河原 佑香" userId="a5f00a335f907aa0" providerId="LiveId" clId="{6A337E00-708F-435B-88F0-3B2F6BEEA679}" dt="2021-10-24T15:38:40.940" v="172" actId="1037"/>
          <ac:spMkLst>
            <pc:docMk/>
            <pc:sldMk cId="618580087" sldId="315"/>
            <ac:spMk id="8" creationId="{23B09E38-1403-4670-81B5-D99F057D5152}"/>
          </ac:spMkLst>
        </pc:spChg>
        <pc:spChg chg="add del mod">
          <ac:chgData name="河原 佑香" userId="a5f00a335f907aa0" providerId="LiveId" clId="{6A337E00-708F-435B-88F0-3B2F6BEEA679}" dt="2021-10-24T15:38:47.222" v="183" actId="1036"/>
          <ac:spMkLst>
            <pc:docMk/>
            <pc:sldMk cId="618580087" sldId="315"/>
            <ac:spMk id="9" creationId="{6310F55D-A6A0-4F95-8112-874543295661}"/>
          </ac:spMkLst>
        </pc:spChg>
      </pc:sldChg>
      <pc:sldChg chg="delSp modSp mod">
        <pc:chgData name="河原 佑香" userId="a5f00a335f907aa0" providerId="LiveId" clId="{6A337E00-708F-435B-88F0-3B2F6BEEA679}" dt="2021-10-24T15:41:39.602" v="280" actId="20577"/>
        <pc:sldMkLst>
          <pc:docMk/>
          <pc:sldMk cId="1198516676" sldId="317"/>
        </pc:sldMkLst>
        <pc:spChg chg="mod">
          <ac:chgData name="河原 佑香" userId="a5f00a335f907aa0" providerId="LiveId" clId="{6A337E00-708F-435B-88F0-3B2F6BEEA679}" dt="2021-10-24T15:41:39.602" v="280" actId="20577"/>
          <ac:spMkLst>
            <pc:docMk/>
            <pc:sldMk cId="1198516676" sldId="317"/>
            <ac:spMk id="7" creationId="{00000000-0000-0000-0000-000000000000}"/>
          </ac:spMkLst>
        </pc:spChg>
        <pc:spChg chg="del">
          <ac:chgData name="河原 佑香" userId="a5f00a335f907aa0" providerId="LiveId" clId="{6A337E00-708F-435B-88F0-3B2F6BEEA679}" dt="2021-10-24T15:40:56.325" v="249" actId="478"/>
          <ac:spMkLst>
            <pc:docMk/>
            <pc:sldMk cId="1198516676" sldId="317"/>
            <ac:spMk id="10" creationId="{00000000-0000-0000-0000-000000000000}"/>
          </ac:spMkLst>
        </pc:spChg>
        <pc:picChg chg="mod">
          <ac:chgData name="河原 佑香" userId="a5f00a335f907aa0" providerId="LiveId" clId="{6A337E00-708F-435B-88F0-3B2F6BEEA679}" dt="2021-10-24T15:41:31.985" v="269" actId="1076"/>
          <ac:picMkLst>
            <pc:docMk/>
            <pc:sldMk cId="1198516676" sldId="317"/>
            <ac:picMk id="5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3.865" v="270" actId="1076"/>
          <ac:picMkLst>
            <pc:docMk/>
            <pc:sldMk cId="1198516676" sldId="317"/>
            <ac:picMk id="6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5.776" v="271" actId="1076"/>
          <ac:picMkLst>
            <pc:docMk/>
            <pc:sldMk cId="1198516676" sldId="317"/>
            <ac:picMk id="9" creationId="{00000000-0000-0000-0000-000000000000}"/>
          </ac:picMkLst>
        </pc:picChg>
      </pc:sldChg>
      <pc:sldChg chg="delSp mod">
        <pc:chgData name="河原 佑香" userId="a5f00a335f907aa0" providerId="LiveId" clId="{6A337E00-708F-435B-88F0-3B2F6BEEA679}" dt="2021-10-24T15:41:50.365" v="281" actId="478"/>
        <pc:sldMkLst>
          <pc:docMk/>
          <pc:sldMk cId="405714274" sldId="318"/>
        </pc:sldMkLst>
        <pc:spChg chg="del">
          <ac:chgData name="河原 佑香" userId="a5f00a335f907aa0" providerId="LiveId" clId="{6A337E00-708F-435B-88F0-3B2F6BEEA679}" dt="2021-10-24T15:41:50.365" v="281" actId="478"/>
          <ac:spMkLst>
            <pc:docMk/>
            <pc:sldMk cId="405714274" sldId="318"/>
            <ac:spMk id="10" creationId="{00000000-0000-0000-0000-000000000000}"/>
          </ac:spMkLst>
        </pc:spChg>
      </pc:sldChg>
      <pc:sldChg chg="add del">
        <pc:chgData name="河原 佑香" userId="a5f00a335f907aa0" providerId="LiveId" clId="{6A337E00-708F-435B-88F0-3B2F6BEEA679}" dt="2021-10-24T15:42:35.402" v="283" actId="47"/>
        <pc:sldMkLst>
          <pc:docMk/>
          <pc:sldMk cId="3292925467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18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26699B4-D60D-456E-8DE1-13888B832ACB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2FF9C50-DA41-4E9E-950B-4E1495AA7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47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302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851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xmlns="" id="{884F66B9-EBCC-489E-9AB3-C09944B7EA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r="504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40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61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565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68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7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4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1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3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8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60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64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3331599" y="987909"/>
            <a:ext cx="5612041" cy="315523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6948000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6544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このあとどうなるか、予想してみましょう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444600" y="1408660"/>
            <a:ext cx="4289979" cy="1916107"/>
            <a:chOff x="623661" y="3802231"/>
            <a:chExt cx="4289979" cy="1916107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834799" y="3802231"/>
              <a:ext cx="4078841" cy="1916107"/>
            </a:xfrm>
            <a:prstGeom prst="rect">
              <a:avLst/>
            </a:prstGeom>
          </p:spPr>
        </p:pic>
        <p:sp>
          <p:nvSpPr>
            <p:cNvPr id="12" name="四角形: 角を丸くする 6">
              <a:extLst>
                <a:ext uri="{FF2B5EF4-FFF2-40B4-BE49-F238E27FC236}">
                  <a16:creationId xmlns:a16="http://schemas.microsoft.com/office/drawing/2014/main" xmlns="" id="{D03B0652-EAA7-4ECE-B20C-BE7B933DAE6F}"/>
                </a:ext>
              </a:extLst>
            </p:cNvPr>
            <p:cNvSpPr/>
            <p:nvPr/>
          </p:nvSpPr>
          <p:spPr>
            <a:xfrm>
              <a:off x="623661" y="4344787"/>
              <a:ext cx="4209596" cy="830997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52543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お湯を沸かしている間に</a:t>
              </a:r>
              <a:endPara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2400" b="1" dirty="0" smtClean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コーヒーを用意しよう</a:t>
              </a:r>
              <a:endPara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13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>
            <a:off x="356910" y="4412700"/>
            <a:ext cx="11604665" cy="22814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52543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あなたの予想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lang="en-US" altLang="ja-JP" sz="2000" b="1" dirty="0">
              <a:solidFill>
                <a:srgbClr val="02025A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結果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>
            <a:off x="1156955" y="5536800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1156955" y="6529577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39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3339549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28803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コンロ火災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180925" y="1317362"/>
            <a:ext cx="3681948" cy="207008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正方形/長方形 7"/>
          <p:cNvSpPr/>
          <p:nvPr/>
        </p:nvSpPr>
        <p:spPr>
          <a:xfrm>
            <a:off x="61165" y="976121"/>
            <a:ext cx="1837502" cy="461665"/>
          </a:xfrm>
          <a:prstGeom prst="rect">
            <a:avLst/>
          </a:prstGeom>
          <a:solidFill>
            <a:srgbClr val="F2DB0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着衣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着火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gray">
          <a:xfrm>
            <a:off x="4211163" y="1317362"/>
            <a:ext cx="3719857" cy="209139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正方形/長方形 9"/>
          <p:cNvSpPr/>
          <p:nvPr/>
        </p:nvSpPr>
        <p:spPr>
          <a:xfrm>
            <a:off x="4096647" y="956785"/>
            <a:ext cx="2963331" cy="461665"/>
          </a:xfrm>
          <a:prstGeom prst="rect">
            <a:avLst/>
          </a:prstGeom>
          <a:solidFill>
            <a:srgbClr val="F2DB0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天ぷら油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の発火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3875" y="3833566"/>
            <a:ext cx="888043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住宅火災の最も多い出火原因である「コンロ」では、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不注意による火災の発生・やけどの被害が起こりやすい。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調理中に離れない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ja-JP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近くに燃えやすい物を置かない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ja-JP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定期的な掃除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など、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日頃から注意が必要です。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gray">
          <a:xfrm>
            <a:off x="8279310" y="1317362"/>
            <a:ext cx="3739965" cy="210270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正方形/長方形 11"/>
          <p:cNvSpPr/>
          <p:nvPr/>
        </p:nvSpPr>
        <p:spPr>
          <a:xfrm>
            <a:off x="8278300" y="956785"/>
            <a:ext cx="2963331" cy="461665"/>
          </a:xfrm>
          <a:prstGeom prst="rect">
            <a:avLst/>
          </a:prstGeom>
          <a:solidFill>
            <a:srgbClr val="F2DB0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油汚れ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よる発火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26" name="Picture 2" descr="火の付いたコンロの写真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4" t="1975" r="12492" b="-1975"/>
          <a:stretch/>
        </p:blipFill>
        <p:spPr bwMode="auto">
          <a:xfrm>
            <a:off x="8911092" y="3755611"/>
            <a:ext cx="2828916" cy="2828916"/>
          </a:xfrm>
          <a:prstGeom prst="ellipse">
            <a:avLst/>
          </a:prstGeom>
          <a:noFill/>
          <a:ln w="76200">
            <a:solidFill>
              <a:srgbClr val="15254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下矢印 12"/>
          <p:cNvSpPr/>
          <p:nvPr/>
        </p:nvSpPr>
        <p:spPr>
          <a:xfrm rot="1976622">
            <a:off x="10414047" y="3934944"/>
            <a:ext cx="596942" cy="757928"/>
          </a:xfrm>
          <a:prstGeom prst="downArrow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5325382" y="187423"/>
            <a:ext cx="6608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2020</a:t>
            </a:r>
            <a:r>
              <a:rPr lang="ja-JP" altLang="en-US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年はコンロ火災が</a:t>
            </a:r>
            <a:r>
              <a:rPr lang="en-US" altLang="ja-JP" sz="28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2724</a:t>
            </a:r>
            <a:r>
              <a:rPr lang="ja-JP" altLang="en-US" sz="28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件</a:t>
            </a:r>
            <a:r>
              <a:rPr lang="ja-JP" altLang="en-US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発生</a:t>
            </a:r>
            <a:endParaRPr lang="ja-JP" altLang="en-US" sz="2800" dirty="0"/>
          </a:p>
        </p:txBody>
      </p:sp>
      <p:sp>
        <p:nvSpPr>
          <p:cNvPr id="4" name="正方形/長方形 3"/>
          <p:cNvSpPr/>
          <p:nvPr/>
        </p:nvSpPr>
        <p:spPr>
          <a:xfrm>
            <a:off x="253875" y="5403069"/>
            <a:ext cx="86572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en-US" altLang="ja-JP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2008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年以降製造のコンロには</a:t>
            </a:r>
            <a:r>
              <a:rPr lang="zh-TW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調理油過熱防止</a:t>
            </a:r>
            <a:r>
              <a:rPr lang="ja-JP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ja-JP" altLang="en-US" sz="2000" b="1" dirty="0" smtClean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立ち消え</a:t>
            </a:r>
            <a:r>
              <a:rPr lang="ja-JP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安全装置</a:t>
            </a:r>
            <a:r>
              <a:rPr lang="ja-JP" altLang="en-US" sz="20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搭載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義務付けられているため、ご自宅のコンロの製造年を確認しておくとよいでしょう。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768" y="877574"/>
            <a:ext cx="801621" cy="80162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36" y="870323"/>
            <a:ext cx="816122" cy="816122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716" y="903861"/>
            <a:ext cx="782584" cy="78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0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6832</TotalTime>
  <Words>129</Words>
  <Application>Microsoft Office PowerPoint</Application>
  <PresentationFormat>ワイド画面</PresentationFormat>
  <Paragraphs>24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kawahara</dc:creator>
  <cp:lastModifiedBy>福田 麻衣</cp:lastModifiedBy>
  <cp:revision>455</cp:revision>
  <cp:lastPrinted>2022-02-08T01:18:20Z</cp:lastPrinted>
  <dcterms:created xsi:type="dcterms:W3CDTF">2021-09-07T06:20:39Z</dcterms:created>
  <dcterms:modified xsi:type="dcterms:W3CDTF">2022-05-20T02:19:18Z</dcterms:modified>
</cp:coreProperties>
</file>