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45" r:id="rId2"/>
    <p:sldId id="330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40" y="120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338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0381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xmlns="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楕円 23"/>
          <p:cNvSpPr/>
          <p:nvPr/>
        </p:nvSpPr>
        <p:spPr>
          <a:xfrm>
            <a:off x="8795554" y="1270082"/>
            <a:ext cx="2808000" cy="280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楕円 22"/>
          <p:cNvSpPr/>
          <p:nvPr/>
        </p:nvSpPr>
        <p:spPr>
          <a:xfrm>
            <a:off x="5819295" y="1270082"/>
            <a:ext cx="2808000" cy="280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1188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介護ベッドでは、どんな事故が起こりやすいでしょうか？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21" b="20782"/>
          <a:stretch/>
        </p:blipFill>
        <p:spPr>
          <a:xfrm>
            <a:off x="491589" y="1364049"/>
            <a:ext cx="5106323" cy="300232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557" y="2135485"/>
            <a:ext cx="2732836" cy="1947092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6719" y="2237092"/>
            <a:ext cx="2425670" cy="1558777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5465">
            <a:off x="8909158" y="3394258"/>
            <a:ext cx="615270" cy="586211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5676843" y="1433402"/>
            <a:ext cx="3092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ベッドを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起こそうとしたら</a:t>
            </a:r>
            <a:r>
              <a:rPr lang="en-US" altLang="ja-JP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endParaRPr lang="ja-JP" altLang="en-US" sz="2000" dirty="0"/>
          </a:p>
        </p:txBody>
      </p:sp>
      <p:sp>
        <p:nvSpPr>
          <p:cNvPr id="20" name="正方形/長方形 19"/>
          <p:cNvSpPr/>
          <p:nvPr/>
        </p:nvSpPr>
        <p:spPr>
          <a:xfrm>
            <a:off x="8678909" y="1402793"/>
            <a:ext cx="30929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ベッドの下に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物を落として</a:t>
            </a:r>
            <a:r>
              <a:rPr lang="en-US" altLang="ja-JP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endParaRPr lang="ja-JP" altLang="en-US" sz="2000" dirty="0"/>
          </a:p>
        </p:txBody>
      </p:sp>
      <p:sp>
        <p:nvSpPr>
          <p:cNvPr id="22" name="正方形/長方形 21"/>
          <p:cNvSpPr/>
          <p:nvPr/>
        </p:nvSpPr>
        <p:spPr>
          <a:xfrm>
            <a:off x="8254918" y="1005564"/>
            <a:ext cx="870752" cy="461665"/>
          </a:xfrm>
          <a:prstGeom prst="rect">
            <a:avLst/>
          </a:prstGeom>
          <a:solidFill>
            <a:srgbClr val="F2DB0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ヒント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7138766" y="-167808"/>
            <a:ext cx="517574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ja-JP" altLang="en-US" sz="1050" dirty="0"/>
          </a:p>
          <a:p>
            <a:pPr algn="r"/>
            <a:r>
              <a:rPr lang="ja-JP" altLang="en-US" sz="1050" dirty="0"/>
              <a:t>出典：経済産業省　「高齢者製品事故防止に関するハンドブック」</a:t>
            </a:r>
          </a:p>
        </p:txBody>
      </p:sp>
      <p:sp>
        <p:nvSpPr>
          <p:cNvPr id="1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089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654423" y="1006297"/>
            <a:ext cx="5182243" cy="291358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C4FF0E"/>
              </a:clrFrom>
              <a:clrTo>
                <a:srgbClr val="C4FF0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466" y="4845456"/>
            <a:ext cx="2779534" cy="1919554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gray">
          <a:xfrm>
            <a:off x="6562805" y="1006296"/>
            <a:ext cx="5182245" cy="2913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正方形/長方形 13"/>
          <p:cNvSpPr/>
          <p:nvPr/>
        </p:nvSpPr>
        <p:spPr>
          <a:xfrm>
            <a:off x="538285" y="5116739"/>
            <a:ext cx="9527562" cy="148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介護ベッドの事故は、身体機能や認知レベルの低下した方ほど大きな事故に遭いやすい。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endParaRPr lang="en-US" altLang="ja-JP" sz="105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目を離した間に、要介護者が 「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柵やマットレスに首が挟まれる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」、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</a:t>
            </a:r>
            <a:r>
              <a:rPr lang="ja-JP" altLang="en-US" sz="20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強度の低いベッド柵を手すりとして使用したことで転倒する</a:t>
            </a: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」といった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0">
              <a:defRPr/>
            </a:pPr>
            <a:r>
              <a:rPr lang="ja-JP" altLang="en-US" sz="20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思わぬ事故により大怪我や、死亡に至ったケースもある。</a:t>
            </a:r>
            <a:endParaRPr lang="en-US" altLang="ja-JP" sz="20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538285" y="4102681"/>
            <a:ext cx="5414521" cy="7427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/>
        </p:nvSpPr>
        <p:spPr>
          <a:xfrm>
            <a:off x="654423" y="4274014"/>
            <a:ext cx="51822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手を挟んだままベッドを起こして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骨折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角丸四角形 11"/>
          <p:cNvSpPr/>
          <p:nvPr/>
        </p:nvSpPr>
        <p:spPr>
          <a:xfrm>
            <a:off x="6446668" y="4102680"/>
            <a:ext cx="5414521" cy="74277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1525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6446668" y="4274013"/>
            <a:ext cx="54145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物を取ろうとして首が柵に挟まり</a:t>
            </a:r>
            <a:r>
              <a:rPr lang="ja-JP" altLang="en-US" sz="2400" b="1" dirty="0">
                <a:solidFill>
                  <a:srgbClr val="E6001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窒息</a:t>
            </a:r>
            <a:r>
              <a:rPr lang="ja-JP" altLang="en-US" sz="24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した</a:t>
            </a:r>
            <a:endParaRPr lang="en-US" altLang="ja-JP" sz="2400" b="1" dirty="0">
              <a:solidFill>
                <a:srgbClr val="152543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631" y="1072521"/>
            <a:ext cx="973655" cy="973655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11" y="1038735"/>
            <a:ext cx="981311" cy="981311"/>
          </a:xfrm>
          <a:prstGeom prst="rect">
            <a:avLst/>
          </a:prstGeom>
        </p:spPr>
      </p:pic>
      <p:sp>
        <p:nvSpPr>
          <p:cNvPr id="16" name="正方形/長方形 15"/>
          <p:cNvSpPr/>
          <p:nvPr/>
        </p:nvSpPr>
        <p:spPr>
          <a:xfrm>
            <a:off x="7138766" y="-167808"/>
            <a:ext cx="517574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ja-JP" altLang="en-US" sz="1050" dirty="0"/>
          </a:p>
          <a:p>
            <a:pPr algn="r"/>
            <a:r>
              <a:rPr lang="ja-JP" altLang="en-US" sz="1050" dirty="0"/>
              <a:t>出典：経済産業省　「高齢者製品事故防止に関するハンドブック」</a:t>
            </a:r>
          </a:p>
        </p:txBody>
      </p:sp>
    </p:spTree>
    <p:extLst>
      <p:ext uri="{BB962C8B-B14F-4D97-AF65-F5344CB8AC3E}">
        <p14:creationId xmlns:p14="http://schemas.microsoft.com/office/powerpoint/2010/main" val="3913796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6830</TotalTime>
  <Words>140</Words>
  <Application>Microsoft Office PowerPoint</Application>
  <PresentationFormat>ワイド画面</PresentationFormat>
  <Paragraphs>26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454</cp:revision>
  <cp:lastPrinted>2022-02-08T01:18:20Z</cp:lastPrinted>
  <dcterms:created xsi:type="dcterms:W3CDTF">2021-09-07T06:20:39Z</dcterms:created>
  <dcterms:modified xsi:type="dcterms:W3CDTF">2022-05-20T02:50:26Z</dcterms:modified>
</cp:coreProperties>
</file>