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315" r:id="rId3"/>
    <p:sldId id="346" r:id="rId4"/>
    <p:sldId id="349" r:id="rId5"/>
    <p:sldId id="365" r:id="rId6"/>
    <p:sldId id="366" r:id="rId7"/>
    <p:sldId id="367" r:id="rId8"/>
    <p:sldId id="270" r:id="rId9"/>
    <p:sldId id="351" r:id="rId10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BBE3"/>
    <a:srgbClr val="B3C6E7"/>
    <a:srgbClr val="809FD6"/>
    <a:srgbClr val="6188CD"/>
    <a:srgbClr val="FFFCF3"/>
    <a:srgbClr val="F3A875"/>
    <a:srgbClr val="ED7D31"/>
    <a:srgbClr val="5B9BD5"/>
    <a:srgbClr val="3483CA"/>
    <a:srgbClr val="FFD6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91" autoAdjust="0"/>
    <p:restoredTop sz="94333" autoAdjust="0"/>
  </p:normalViewPr>
  <p:slideViewPr>
    <p:cSldViewPr snapToGrid="0">
      <p:cViewPr varScale="1">
        <p:scale>
          <a:sx n="80" d="100"/>
          <a:sy n="80" d="100"/>
        </p:scale>
        <p:origin x="72" y="84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 showGuides="1">
      <p:cViewPr varScale="1">
        <p:scale>
          <a:sx n="53" d="100"/>
          <a:sy n="53" d="100"/>
        </p:scale>
        <p:origin x="284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62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wahara Yuka" userId="e2d645c1-0f41-4ea8-9ad3-8c5d91cf5c2f" providerId="ADAL" clId="{72818260-D4DE-4E29-BF7F-F1F11EADF000}"/>
    <pc:docChg chg="modSld">
      <pc:chgData name="Kawahara Yuka" userId="e2d645c1-0f41-4ea8-9ad3-8c5d91cf5c2f" providerId="ADAL" clId="{72818260-D4DE-4E29-BF7F-F1F11EADF000}" dt="2022-01-20T07:54:55.976" v="2" actId="1076"/>
      <pc:docMkLst>
        <pc:docMk/>
      </pc:docMkLst>
      <pc:sldChg chg="modSp mod">
        <pc:chgData name="Kawahara Yuka" userId="e2d645c1-0f41-4ea8-9ad3-8c5d91cf5c2f" providerId="ADAL" clId="{72818260-D4DE-4E29-BF7F-F1F11EADF000}" dt="2022-01-20T07:54:55.976" v="2" actId="1076"/>
        <pc:sldMkLst>
          <pc:docMk/>
          <pc:sldMk cId="1180220051" sldId="349"/>
        </pc:sldMkLst>
        <pc:spChg chg="mod">
          <ac:chgData name="Kawahara Yuka" userId="e2d645c1-0f41-4ea8-9ad3-8c5d91cf5c2f" providerId="ADAL" clId="{72818260-D4DE-4E29-BF7F-F1F11EADF000}" dt="2022-01-20T07:54:52.307" v="1" actId="255"/>
          <ac:spMkLst>
            <pc:docMk/>
            <pc:sldMk cId="1180220051" sldId="349"/>
            <ac:spMk id="7" creationId="{00000000-0000-0000-0000-000000000000}"/>
          </ac:spMkLst>
        </pc:spChg>
        <pc:spChg chg="mod">
          <ac:chgData name="Kawahara Yuka" userId="e2d645c1-0f41-4ea8-9ad3-8c5d91cf5c2f" providerId="ADAL" clId="{72818260-D4DE-4E29-BF7F-F1F11EADF000}" dt="2022-01-20T07:54:55.976" v="2" actId="1076"/>
          <ac:spMkLst>
            <pc:docMk/>
            <pc:sldMk cId="1180220051" sldId="349"/>
            <ac:spMk id="8" creationId="{00000000-0000-0000-0000-000000000000}"/>
          </ac:spMkLst>
        </pc:spChg>
      </pc:sldChg>
    </pc:docChg>
  </pc:docChgLst>
  <pc:docChgLst>
    <pc:chgData name="河原 佑香" userId="a5f00a335f907aa0" providerId="LiveId" clId="{6A337E00-708F-435B-88F0-3B2F6BEEA679}"/>
    <pc:docChg chg="undo redo custSel addSld delSld modSld">
      <pc:chgData name="河原 佑香" userId="a5f00a335f907aa0" providerId="LiveId" clId="{6A337E00-708F-435B-88F0-3B2F6BEEA679}" dt="2021-10-24T16:12:40.683" v="959" actId="1076"/>
      <pc:docMkLst>
        <pc:docMk/>
      </pc:docMkLst>
      <pc:sldChg chg="delSp modSp mod">
        <pc:chgData name="河原 佑香" userId="a5f00a335f907aa0" providerId="LiveId" clId="{6A337E00-708F-435B-88F0-3B2F6BEEA679}" dt="2021-10-24T15:40:34.192" v="248" actId="14100"/>
        <pc:sldMkLst>
          <pc:docMk/>
          <pc:sldMk cId="4171290081" sldId="261"/>
        </pc:sldMkLst>
        <pc:spChg chg="mod">
          <ac:chgData name="河原 佑香" userId="a5f00a335f907aa0" providerId="LiveId" clId="{6A337E00-708F-435B-88F0-3B2F6BEEA679}" dt="2021-10-24T15:40:34.192" v="248" actId="14100"/>
          <ac:spMkLst>
            <pc:docMk/>
            <pc:sldMk cId="4171290081" sldId="261"/>
            <ac:spMk id="7" creationId="{00000000-0000-0000-0000-000000000000}"/>
          </ac:spMkLst>
        </pc:spChg>
        <pc:spChg chg="mod">
          <ac:chgData name="河原 佑香" userId="a5f00a335f907aa0" providerId="LiveId" clId="{6A337E00-708F-435B-88F0-3B2F6BEEA679}" dt="2021-10-24T15:39:30.734" v="194" actId="20577"/>
          <ac:spMkLst>
            <pc:docMk/>
            <pc:sldMk cId="4171290081" sldId="261"/>
            <ac:spMk id="8" creationId="{00000000-0000-0000-0000-000000000000}"/>
          </ac:spMkLst>
        </pc:spChg>
        <pc:spChg chg="del mod ord">
          <ac:chgData name="河原 佑香" userId="a5f00a335f907aa0" providerId="LiveId" clId="{6A337E00-708F-435B-88F0-3B2F6BEEA679}" dt="2021-10-24T15:40:29.629" v="247" actId="478"/>
          <ac:spMkLst>
            <pc:docMk/>
            <pc:sldMk cId="4171290081" sldId="261"/>
            <ac:spMk id="10" creationId="{00000000-0000-0000-0000-000000000000}"/>
          </ac:spMkLst>
        </pc:spChg>
      </pc:sldChg>
      <pc:sldChg chg="addSp delSp modSp mod">
        <pc:chgData name="河原 佑香" userId="a5f00a335f907aa0" providerId="LiveId" clId="{6A337E00-708F-435B-88F0-3B2F6BEEA679}" dt="2021-10-24T16:12:40.683" v="959" actId="1076"/>
        <pc:sldMkLst>
          <pc:docMk/>
          <pc:sldMk cId="869308598" sldId="270"/>
        </pc:sldMkLst>
        <pc:spChg chg="del">
          <ac:chgData name="河原 佑香" userId="a5f00a335f907aa0" providerId="LiveId" clId="{6A337E00-708F-435B-88F0-3B2F6BEEA679}" dt="2021-10-24T16:11:42.023" v="929" actId="478"/>
          <ac:spMkLst>
            <pc:docMk/>
            <pc:sldMk cId="869308598" sldId="270"/>
            <ac:spMk id="2" creationId="{00000000-0000-0000-0000-000000000000}"/>
          </ac:spMkLst>
        </pc:spChg>
        <pc:spChg chg="add mod ord">
          <ac:chgData name="河原 佑香" userId="a5f00a335f907aa0" providerId="LiveId" clId="{6A337E00-708F-435B-88F0-3B2F6BEEA679}" dt="2021-10-24T16:11:39.092" v="928" actId="167"/>
          <ac:spMkLst>
            <pc:docMk/>
            <pc:sldMk cId="869308598" sldId="270"/>
            <ac:spMk id="6" creationId="{AEEF8791-56CE-4D47-91A3-036168A7A660}"/>
          </ac:spMkLst>
        </pc:spChg>
        <pc:spChg chg="add mod ord">
          <ac:chgData name="河原 佑香" userId="a5f00a335f907aa0" providerId="LiveId" clId="{6A337E00-708F-435B-88F0-3B2F6BEEA679}" dt="2021-10-24T16:12:40.683" v="959" actId="1076"/>
          <ac:spMkLst>
            <pc:docMk/>
            <pc:sldMk cId="869308598" sldId="270"/>
            <ac:spMk id="7" creationId="{D03B0652-EAA7-4ECE-B20C-BE7B933DAE6F}"/>
          </ac:spMkLst>
        </pc:spChg>
      </pc:sldChg>
      <pc:sldChg chg="delSp del mod">
        <pc:chgData name="河原 佑香" userId="a5f00a335f907aa0" providerId="LiveId" clId="{6A337E00-708F-435B-88F0-3B2F6BEEA679}" dt="2021-10-24T16:00:38.752" v="725" actId="47"/>
        <pc:sldMkLst>
          <pc:docMk/>
          <pc:sldMk cId="2714916907" sldId="290"/>
        </pc:sldMkLst>
        <pc:picChg chg="del">
          <ac:chgData name="河原 佑香" userId="a5f00a335f907aa0" providerId="LiveId" clId="{6A337E00-708F-435B-88F0-3B2F6BEEA679}" dt="2021-10-24T15:52:30.642" v="284" actId="21"/>
          <ac:picMkLst>
            <pc:docMk/>
            <pc:sldMk cId="2714916907" sldId="290"/>
            <ac:picMk id="4" creationId="{00000000-0000-0000-0000-000000000000}"/>
          </ac:picMkLst>
        </pc:picChg>
      </pc:sldChg>
      <pc:sldChg chg="addSp modSp mod">
        <pc:chgData name="河原 佑香" userId="a5f00a335f907aa0" providerId="LiveId" clId="{6A337E00-708F-435B-88F0-3B2F6BEEA679}" dt="2021-10-24T16:11:17.657" v="926" actId="20577"/>
        <pc:sldMkLst>
          <pc:docMk/>
          <pc:sldMk cId="2812976084" sldId="313"/>
        </pc:sldMkLst>
        <pc:spChg chg="mod">
          <ac:chgData name="河原 佑香" userId="a5f00a335f907aa0" providerId="LiveId" clId="{6A337E00-708F-435B-88F0-3B2F6BEEA679}" dt="2021-10-24T16:11:17.657" v="926" actId="20577"/>
          <ac:spMkLst>
            <pc:docMk/>
            <pc:sldMk cId="2812976084" sldId="313"/>
            <ac:spMk id="10" creationId="{20A9B22E-FD81-411F-82AC-A26F13C36C83}"/>
          </ac:spMkLst>
        </pc:spChg>
        <pc:grpChg chg="add mod">
          <ac:chgData name="河原 佑香" userId="a5f00a335f907aa0" providerId="LiveId" clId="{6A337E00-708F-435B-88F0-3B2F6BEEA679}" dt="2021-10-24T16:10:45.032" v="861"/>
          <ac:grpSpMkLst>
            <pc:docMk/>
            <pc:sldMk cId="2812976084" sldId="313"/>
            <ac:grpSpMk id="8" creationId="{B25E0C43-11C4-4D43-AD87-B11B23942A76}"/>
          </ac:grpSpMkLst>
        </pc:grpChg>
        <pc:cxnChg chg="mod">
          <ac:chgData name="河原 佑香" userId="a5f00a335f907aa0" providerId="LiveId" clId="{6A337E00-708F-435B-88F0-3B2F6BEEA679}" dt="2021-10-24T16:10:45.032" v="861"/>
          <ac:cxnSpMkLst>
            <pc:docMk/>
            <pc:sldMk cId="2812976084" sldId="313"/>
            <ac:cxnSpMk id="11" creationId="{9594C814-791F-4A83-881A-DD50C0FE4628}"/>
          </ac:cxnSpMkLst>
        </pc:cxnChg>
      </pc:sldChg>
      <pc:sldChg chg="addSp delSp modSp mod">
        <pc:chgData name="河原 佑香" userId="a5f00a335f907aa0" providerId="LiveId" clId="{6A337E00-708F-435B-88F0-3B2F6BEEA679}" dt="2021-10-24T16:10:33.905" v="860" actId="20577"/>
        <pc:sldMkLst>
          <pc:docMk/>
          <pc:sldMk cId="764787386" sldId="314"/>
        </pc:sldMkLst>
        <pc:spChg chg="mod">
          <ac:chgData name="河原 佑香" userId="a5f00a335f907aa0" providerId="LiveId" clId="{6A337E00-708F-435B-88F0-3B2F6BEEA679}" dt="2021-10-24T15:52:45.519" v="333" actId="20577"/>
          <ac:spMkLst>
            <pc:docMk/>
            <pc:sldMk cId="764787386" sldId="314"/>
            <ac:spMk id="8" creationId="{DA097B11-B3A2-4C73-AD7A-EAAC3AF84C50}"/>
          </ac:spMkLst>
        </pc:spChg>
        <pc:spChg chg="add mod">
          <ac:chgData name="河原 佑香" userId="a5f00a335f907aa0" providerId="LiveId" clId="{6A337E00-708F-435B-88F0-3B2F6BEEA679}" dt="2021-10-24T15:57:17.753" v="485" actId="14100"/>
          <ac:spMkLst>
            <pc:docMk/>
            <pc:sldMk cId="764787386" sldId="314"/>
            <ac:spMk id="9" creationId="{347E4C7D-86F1-4D8E-A179-D1C73389B5A5}"/>
          </ac:spMkLst>
        </pc:spChg>
        <pc:spChg chg="add mod">
          <ac:chgData name="河原 佑香" userId="a5f00a335f907aa0" providerId="LiveId" clId="{6A337E00-708F-435B-88F0-3B2F6BEEA679}" dt="2021-10-24T16:10:33.905" v="860" actId="20577"/>
          <ac:spMkLst>
            <pc:docMk/>
            <pc:sldMk cId="764787386" sldId="314"/>
            <ac:spMk id="10" creationId="{5A57FFFC-A7E3-4B94-8784-5A0D4C8BED3C}"/>
          </ac:spMkLst>
        </pc:spChg>
        <pc:spChg chg="mod">
          <ac:chgData name="河原 佑香" userId="a5f00a335f907aa0" providerId="LiveId" clId="{6A337E00-708F-435B-88F0-3B2F6BEEA679}" dt="2021-10-24T16:10:01.680" v="842" actId="404"/>
          <ac:spMkLst>
            <pc:docMk/>
            <pc:sldMk cId="764787386" sldId="314"/>
            <ac:spMk id="17" creationId="{D641E74B-D4F3-4DEB-826B-34652DDE0422}"/>
          </ac:spMkLst>
        </pc:spChg>
        <pc:grpChg chg="add mod">
          <ac:chgData name="河原 佑香" userId="a5f00a335f907aa0" providerId="LiveId" clId="{6A337E00-708F-435B-88F0-3B2F6BEEA679}" dt="2021-10-24T16:09:12.235" v="770" actId="164"/>
          <ac:grpSpMkLst>
            <pc:docMk/>
            <pc:sldMk cId="764787386" sldId="314"/>
            <ac:grpSpMk id="15" creationId="{6D319879-D60F-4020-9301-37F3E9641675}"/>
          </ac:grpSpMkLst>
        </pc:grpChg>
        <pc:grpChg chg="add mod">
          <ac:chgData name="河原 佑香" userId="a5f00a335f907aa0" providerId="LiveId" clId="{6A337E00-708F-435B-88F0-3B2F6BEEA679}" dt="2021-10-24T16:10:09.594" v="843" actId="1076"/>
          <ac:grpSpMkLst>
            <pc:docMk/>
            <pc:sldMk cId="764787386" sldId="314"/>
            <ac:grpSpMk id="16" creationId="{DCB2294F-4B6B-4B0F-9C90-3E8FD2F7360C}"/>
          </ac:grpSpMkLst>
        </pc:grpChg>
        <pc:picChg chg="add del mod">
          <ac:chgData name="河原 佑香" userId="a5f00a335f907aa0" providerId="LiveId" clId="{6A337E00-708F-435B-88F0-3B2F6BEEA679}" dt="2021-10-24T15:57:20.009" v="486" actId="478"/>
          <ac:picMkLst>
            <pc:docMk/>
            <pc:sldMk cId="764787386" sldId="314"/>
            <ac:picMk id="7" creationId="{5AB9A37F-1475-4F46-AAC1-E0475F8D4553}"/>
          </ac:picMkLst>
        </pc:picChg>
        <pc:cxnChg chg="add mod">
          <ac:chgData name="河原 佑香" userId="a5f00a335f907aa0" providerId="LiveId" clId="{6A337E00-708F-435B-88F0-3B2F6BEEA679}" dt="2021-10-24T16:09:12.235" v="770" actId="164"/>
          <ac:cxnSpMkLst>
            <pc:docMk/>
            <pc:sldMk cId="764787386" sldId="314"/>
            <ac:cxnSpMk id="5" creationId="{6F8C8212-4D50-426A-8419-69BF078AA0D2}"/>
          </ac:cxnSpMkLst>
        </pc:cxnChg>
        <pc:cxnChg chg="mod">
          <ac:chgData name="河原 佑香" userId="a5f00a335f907aa0" providerId="LiveId" clId="{6A337E00-708F-435B-88F0-3B2F6BEEA679}" dt="2021-10-24T16:10:13.365" v="844" actId="14100"/>
          <ac:cxnSpMkLst>
            <pc:docMk/>
            <pc:sldMk cId="764787386" sldId="314"/>
            <ac:cxnSpMk id="18" creationId="{2F8CA2D4-9827-4210-A4AE-0E7548128139}"/>
          </ac:cxnSpMkLst>
        </pc:cxnChg>
      </pc:sldChg>
      <pc:sldChg chg="addSp delSp modSp mod">
        <pc:chgData name="河原 佑香" userId="a5f00a335f907aa0" providerId="LiveId" clId="{6A337E00-708F-435B-88F0-3B2F6BEEA679}" dt="2021-10-24T15:38:47.222" v="183" actId="1036"/>
        <pc:sldMkLst>
          <pc:docMk/>
          <pc:sldMk cId="618580087" sldId="315"/>
        </pc:sldMkLst>
        <pc:spChg chg="mod">
          <ac:chgData name="河原 佑香" userId="a5f00a335f907aa0" providerId="LiveId" clId="{6A337E00-708F-435B-88F0-3B2F6BEEA679}" dt="2021-10-24T15:36:25.851" v="1" actId="14100"/>
          <ac:spMkLst>
            <pc:docMk/>
            <pc:sldMk cId="618580087" sldId="315"/>
            <ac:spMk id="4" creationId="{BAAB90C5-A176-4ACB-9762-D042FB3751C5}"/>
          </ac:spMkLst>
        </pc:spChg>
        <pc:spChg chg="del">
          <ac:chgData name="河原 佑香" userId="a5f00a335f907aa0" providerId="LiveId" clId="{6A337E00-708F-435B-88F0-3B2F6BEEA679}" dt="2021-10-24T15:37:49.477" v="109" actId="478"/>
          <ac:spMkLst>
            <pc:docMk/>
            <pc:sldMk cId="618580087" sldId="315"/>
            <ac:spMk id="5" creationId="{00000000-0000-0000-0000-000000000000}"/>
          </ac:spMkLst>
        </pc:spChg>
        <pc:spChg chg="mod">
          <ac:chgData name="河原 佑香" userId="a5f00a335f907aa0" providerId="LiveId" clId="{6A337E00-708F-435B-88F0-3B2F6BEEA679}" dt="2021-10-24T15:37:09.782" v="65" actId="14100"/>
          <ac:spMkLst>
            <pc:docMk/>
            <pc:sldMk cId="618580087" sldId="315"/>
            <ac:spMk id="6" creationId="{00000000-0000-0000-0000-000000000000}"/>
          </ac:spMkLst>
        </pc:spChg>
        <pc:spChg chg="mod">
          <ac:chgData name="河原 佑香" userId="a5f00a335f907aa0" providerId="LiveId" clId="{6A337E00-708F-435B-88F0-3B2F6BEEA679}" dt="2021-10-24T15:36:43.152" v="50" actId="20577"/>
          <ac:spMkLst>
            <pc:docMk/>
            <pc:sldMk cId="618580087" sldId="315"/>
            <ac:spMk id="7" creationId="{00000000-0000-0000-0000-000000000000}"/>
          </ac:spMkLst>
        </pc:spChg>
        <pc:spChg chg="add del mod">
          <ac:chgData name="河原 佑香" userId="a5f00a335f907aa0" providerId="LiveId" clId="{6A337E00-708F-435B-88F0-3B2F6BEEA679}" dt="2021-10-24T15:38:40.940" v="172" actId="1037"/>
          <ac:spMkLst>
            <pc:docMk/>
            <pc:sldMk cId="618580087" sldId="315"/>
            <ac:spMk id="8" creationId="{23B09E38-1403-4670-81B5-D99F057D5152}"/>
          </ac:spMkLst>
        </pc:spChg>
        <pc:spChg chg="add del mod">
          <ac:chgData name="河原 佑香" userId="a5f00a335f907aa0" providerId="LiveId" clId="{6A337E00-708F-435B-88F0-3B2F6BEEA679}" dt="2021-10-24T15:38:47.222" v="183" actId="1036"/>
          <ac:spMkLst>
            <pc:docMk/>
            <pc:sldMk cId="618580087" sldId="315"/>
            <ac:spMk id="9" creationId="{6310F55D-A6A0-4F95-8112-874543295661}"/>
          </ac:spMkLst>
        </pc:spChg>
      </pc:sldChg>
      <pc:sldChg chg="delSp modSp mod">
        <pc:chgData name="河原 佑香" userId="a5f00a335f907aa0" providerId="LiveId" clId="{6A337E00-708F-435B-88F0-3B2F6BEEA679}" dt="2021-10-24T15:41:39.602" v="280" actId="20577"/>
        <pc:sldMkLst>
          <pc:docMk/>
          <pc:sldMk cId="1198516676" sldId="317"/>
        </pc:sldMkLst>
        <pc:spChg chg="mod">
          <ac:chgData name="河原 佑香" userId="a5f00a335f907aa0" providerId="LiveId" clId="{6A337E00-708F-435B-88F0-3B2F6BEEA679}" dt="2021-10-24T15:41:39.602" v="280" actId="20577"/>
          <ac:spMkLst>
            <pc:docMk/>
            <pc:sldMk cId="1198516676" sldId="317"/>
            <ac:spMk id="7" creationId="{00000000-0000-0000-0000-000000000000}"/>
          </ac:spMkLst>
        </pc:spChg>
        <pc:spChg chg="del">
          <ac:chgData name="河原 佑香" userId="a5f00a335f907aa0" providerId="LiveId" clId="{6A337E00-708F-435B-88F0-3B2F6BEEA679}" dt="2021-10-24T15:40:56.325" v="249" actId="478"/>
          <ac:spMkLst>
            <pc:docMk/>
            <pc:sldMk cId="1198516676" sldId="317"/>
            <ac:spMk id="10" creationId="{00000000-0000-0000-0000-000000000000}"/>
          </ac:spMkLst>
        </pc:spChg>
        <pc:picChg chg="mod">
          <ac:chgData name="河原 佑香" userId="a5f00a335f907aa0" providerId="LiveId" clId="{6A337E00-708F-435B-88F0-3B2F6BEEA679}" dt="2021-10-24T15:41:31.985" v="269" actId="1076"/>
          <ac:picMkLst>
            <pc:docMk/>
            <pc:sldMk cId="1198516676" sldId="317"/>
            <ac:picMk id="5" creationId="{00000000-0000-0000-0000-000000000000}"/>
          </ac:picMkLst>
        </pc:picChg>
        <pc:picChg chg="mod">
          <ac:chgData name="河原 佑香" userId="a5f00a335f907aa0" providerId="LiveId" clId="{6A337E00-708F-435B-88F0-3B2F6BEEA679}" dt="2021-10-24T15:41:33.865" v="270" actId="1076"/>
          <ac:picMkLst>
            <pc:docMk/>
            <pc:sldMk cId="1198516676" sldId="317"/>
            <ac:picMk id="6" creationId="{00000000-0000-0000-0000-000000000000}"/>
          </ac:picMkLst>
        </pc:picChg>
        <pc:picChg chg="mod">
          <ac:chgData name="河原 佑香" userId="a5f00a335f907aa0" providerId="LiveId" clId="{6A337E00-708F-435B-88F0-3B2F6BEEA679}" dt="2021-10-24T15:41:35.776" v="271" actId="1076"/>
          <ac:picMkLst>
            <pc:docMk/>
            <pc:sldMk cId="1198516676" sldId="317"/>
            <ac:picMk id="9" creationId="{00000000-0000-0000-0000-000000000000}"/>
          </ac:picMkLst>
        </pc:picChg>
      </pc:sldChg>
      <pc:sldChg chg="delSp mod">
        <pc:chgData name="河原 佑香" userId="a5f00a335f907aa0" providerId="LiveId" clId="{6A337E00-708F-435B-88F0-3B2F6BEEA679}" dt="2021-10-24T15:41:50.365" v="281" actId="478"/>
        <pc:sldMkLst>
          <pc:docMk/>
          <pc:sldMk cId="405714274" sldId="318"/>
        </pc:sldMkLst>
        <pc:spChg chg="del">
          <ac:chgData name="河原 佑香" userId="a5f00a335f907aa0" providerId="LiveId" clId="{6A337E00-708F-435B-88F0-3B2F6BEEA679}" dt="2021-10-24T15:41:50.365" v="281" actId="478"/>
          <ac:spMkLst>
            <pc:docMk/>
            <pc:sldMk cId="405714274" sldId="318"/>
            <ac:spMk id="10" creationId="{00000000-0000-0000-0000-000000000000}"/>
          </ac:spMkLst>
        </pc:spChg>
      </pc:sldChg>
      <pc:sldChg chg="add del">
        <pc:chgData name="河原 佑香" userId="a5f00a335f907aa0" providerId="LiveId" clId="{6A337E00-708F-435B-88F0-3B2F6BEEA679}" dt="2021-10-24T15:42:35.402" v="283" actId="47"/>
        <pc:sldMkLst>
          <pc:docMk/>
          <pc:sldMk cId="3292925467" sldId="319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404181132451803E-2"/>
          <c:y val="5.3098040461301975E-2"/>
          <c:w val="0.91856317577293034"/>
          <c:h val="0.8988474137650007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死亡</c:v>
                </c:pt>
              </c:strCache>
            </c:strRef>
          </c:tx>
          <c:spPr>
            <a:pattFill prst="solidDmnd">
              <a:fgClr>
                <a:srgbClr val="3483CA"/>
              </a:fgClr>
              <a:bgClr>
                <a:srgbClr val="5B9BD5"/>
              </a:bgClr>
            </a:patt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44</c:v>
                </c:pt>
                <c:pt idx="1">
                  <c:v>38</c:v>
                </c:pt>
                <c:pt idx="2">
                  <c:v>46</c:v>
                </c:pt>
                <c:pt idx="3">
                  <c:v>43</c:v>
                </c:pt>
                <c:pt idx="4">
                  <c:v>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4D0-4672-B4B3-3012CFBC42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重症</c:v>
                </c:pt>
              </c:strCache>
            </c:strRef>
          </c:tx>
          <c:spPr>
            <a:pattFill prst="wave">
              <a:fgClr>
                <a:srgbClr val="F3A875"/>
              </a:fgClr>
              <a:bgClr>
                <a:srgbClr val="ED7D31"/>
              </a:bgClr>
            </a:patt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147</c:v>
                </c:pt>
                <c:pt idx="1">
                  <c:v>98</c:v>
                </c:pt>
                <c:pt idx="2">
                  <c:v>110</c:v>
                </c:pt>
                <c:pt idx="3">
                  <c:v>126</c:v>
                </c:pt>
                <c:pt idx="4">
                  <c:v>446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4D0-4672-B4B3-3012CFBC42A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軽傷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314</c:v>
                </c:pt>
                <c:pt idx="1">
                  <c:v>327</c:v>
                </c:pt>
                <c:pt idx="2">
                  <c:v>238</c:v>
                </c:pt>
                <c:pt idx="3">
                  <c:v>197</c:v>
                </c:pt>
                <c:pt idx="4">
                  <c:v>198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4D0-4672-B4B3-3012CFBC42A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拡大被害</c:v>
                </c:pt>
              </c:strCache>
            </c:strRef>
          </c:tx>
          <c:spPr>
            <a:pattFill prst="dkHorz">
              <a:fgClr>
                <a:srgbClr val="FFC000"/>
              </a:fgClr>
              <a:bgClr>
                <a:srgbClr val="FFD653"/>
              </a:bgClr>
            </a:patt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626</c:v>
                </c:pt>
                <c:pt idx="1">
                  <c:v>673</c:v>
                </c:pt>
                <c:pt idx="2">
                  <c:v>698</c:v>
                </c:pt>
                <c:pt idx="3">
                  <c:v>708</c:v>
                </c:pt>
                <c:pt idx="4">
                  <c:v>776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4D0-4672-B4B3-3012CFBC42A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製品破損</c:v>
                </c:pt>
              </c:strCache>
            </c:strRef>
          </c:tx>
          <c:spPr>
            <a:pattFill prst="pct80">
              <a:fgClr>
                <a:srgbClr val="809FD6"/>
              </a:fgClr>
              <a:bgClr>
                <a:srgbClr val="B3C6E7"/>
              </a:bgClr>
            </a:patt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1266</c:v>
                </c:pt>
                <c:pt idx="1">
                  <c:v>1001</c:v>
                </c:pt>
                <c:pt idx="2">
                  <c:v>1103</c:v>
                </c:pt>
                <c:pt idx="3">
                  <c:v>711</c:v>
                </c:pt>
                <c:pt idx="4">
                  <c:v>656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4D0-4672-B4B3-3012CFBC42A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被害なし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Sheet1!$G$2:$G$6</c:f>
              <c:numCache>
                <c:formatCode>General</c:formatCode>
                <c:ptCount val="5"/>
                <c:pt idx="0">
                  <c:v>15</c:v>
                </c:pt>
                <c:pt idx="1">
                  <c:v>26</c:v>
                </c:pt>
                <c:pt idx="2">
                  <c:v>21</c:v>
                </c:pt>
                <c:pt idx="3">
                  <c:v>41</c:v>
                </c:pt>
                <c:pt idx="4">
                  <c:v>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04D0-4672-B4B3-3012CFBC42A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計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dLbls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ln>
                      <a:noFill/>
                    </a:ln>
                    <a:solidFill>
                      <a:schemeClr val="tx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Sheet1!$H$2:$H$6</c:f>
              <c:numCache>
                <c:formatCode>General</c:formatCode>
                <c:ptCount val="5"/>
                <c:pt idx="0">
                  <c:v>2412</c:v>
                </c:pt>
                <c:pt idx="1">
                  <c:v>2163</c:v>
                </c:pt>
                <c:pt idx="2">
                  <c:v>2216</c:v>
                </c:pt>
                <c:pt idx="3">
                  <c:v>1826</c:v>
                </c:pt>
                <c:pt idx="4">
                  <c:v>2163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04D0-4672-B4B3-3012CFBC42A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5"/>
        <c:overlap val="100"/>
        <c:axId val="336041424"/>
        <c:axId val="467315416"/>
      </c:barChart>
      <c:catAx>
        <c:axId val="33604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467315416"/>
        <c:crosses val="autoZero"/>
        <c:auto val="1"/>
        <c:lblAlgn val="ctr"/>
        <c:lblOffset val="100"/>
        <c:noMultiLvlLbl val="0"/>
      </c:catAx>
      <c:valAx>
        <c:axId val="467315416"/>
        <c:scaling>
          <c:orientation val="minMax"/>
          <c:max val="250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336041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b="1">
          <a:solidFill>
            <a:schemeClr val="tx1"/>
          </a:solidFill>
          <a:latin typeface="BIZ UDPゴシック" panose="020B0400000000000000" pitchFamily="50" charset="-128"/>
          <a:ea typeface="BIZ UDPゴシック" panose="020B0400000000000000" pitchFamily="50" charset="-128"/>
        </a:defRPr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151205708661415E-2"/>
          <c:y val="1.2571627047299281E-2"/>
          <c:w val="0.83159879429133854"/>
          <c:h val="0.9443883841996667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家庭用電気製品</c:v>
                </c:pt>
              </c:strCache>
            </c:strRef>
          </c:tx>
          <c:spPr>
            <a:pattFill prst="wave">
              <a:fgClr>
                <a:schemeClr val="accent4"/>
              </a:fgClr>
              <a:bgClr>
                <a:srgbClr val="FDA403"/>
              </a:bgClr>
            </a:patt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1516</c:v>
                </c:pt>
                <c:pt idx="1">
                  <c:v>1276</c:v>
                </c:pt>
                <c:pt idx="2">
                  <c:v>1407</c:v>
                </c:pt>
                <c:pt idx="3">
                  <c:v>1099</c:v>
                </c:pt>
                <c:pt idx="4">
                  <c:v>1113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3A8-4D5D-8D42-7DCCC63116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台所・食卓用品</c:v>
                </c:pt>
              </c:strCache>
            </c:strRef>
          </c:tx>
          <c:spPr>
            <a:pattFill prst="narHorz">
              <a:fgClr>
                <a:srgbClr val="758AA7"/>
              </a:fgClr>
              <a:bgClr>
                <a:srgbClr val="5A6F8C"/>
              </a:bgClr>
            </a:patt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19</c:v>
                </c:pt>
                <c:pt idx="1">
                  <c:v>16</c:v>
                </c:pt>
                <c:pt idx="2">
                  <c:v>154</c:v>
                </c:pt>
                <c:pt idx="3">
                  <c:v>27</c:v>
                </c:pt>
                <c:pt idx="4">
                  <c:v>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3A8-4D5D-8D42-7DCCC63116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燃焼器具</c:v>
                </c:pt>
              </c:strCache>
            </c:strRef>
          </c:tx>
          <c:spPr>
            <a:pattFill prst="wdDnDiag">
              <a:fgClr>
                <a:srgbClr val="EDA5A5"/>
              </a:fgClr>
              <a:bgClr>
                <a:srgbClr val="EA9292"/>
              </a:bgClr>
            </a:patt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466</c:v>
                </c:pt>
                <c:pt idx="1">
                  <c:v>443</c:v>
                </c:pt>
                <c:pt idx="2">
                  <c:v>371</c:v>
                </c:pt>
                <c:pt idx="3">
                  <c:v>313</c:v>
                </c:pt>
                <c:pt idx="4">
                  <c:v>325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3A8-4D5D-8D42-7DCCC631166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家具・住宅用品</c:v>
                </c:pt>
              </c:strCache>
            </c:strRef>
          </c:tx>
          <c:spPr>
            <a:pattFill prst="dkHorz">
              <a:fgClr>
                <a:srgbClr val="029C48"/>
              </a:fgClr>
              <a:bgClr>
                <a:srgbClr val="00A44A"/>
              </a:bgClr>
            </a:patt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107</c:v>
                </c:pt>
                <c:pt idx="1">
                  <c:v>147</c:v>
                </c:pt>
                <c:pt idx="2">
                  <c:v>81</c:v>
                </c:pt>
                <c:pt idx="3">
                  <c:v>136</c:v>
                </c:pt>
                <c:pt idx="4">
                  <c:v>103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3A8-4D5D-8D42-7DCCC631166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乗物・乗物用品</c:v>
                </c:pt>
              </c:strCache>
            </c:strRef>
          </c:tx>
          <c:spPr>
            <a:pattFill prst="pct80">
              <a:fgClr>
                <a:srgbClr val="648ACE"/>
              </a:fgClr>
              <a:bgClr>
                <a:schemeClr val="accent5">
                  <a:lumMod val="60000"/>
                  <a:lumOff val="40000"/>
                </a:schemeClr>
              </a:bgClr>
            </a:patt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71</c:v>
                </c:pt>
                <c:pt idx="1">
                  <c:v>50</c:v>
                </c:pt>
                <c:pt idx="2">
                  <c:v>67</c:v>
                </c:pt>
                <c:pt idx="3">
                  <c:v>85</c:v>
                </c:pt>
                <c:pt idx="4">
                  <c:v>436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3A8-4D5D-8D42-7DCCC631166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身の回り品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Sheet1!$G$2:$G$6</c:f>
              <c:numCache>
                <c:formatCode>General</c:formatCode>
                <c:ptCount val="5"/>
                <c:pt idx="0">
                  <c:v>78</c:v>
                </c:pt>
                <c:pt idx="1">
                  <c:v>72</c:v>
                </c:pt>
                <c:pt idx="2">
                  <c:v>69</c:v>
                </c:pt>
                <c:pt idx="3">
                  <c:v>119</c:v>
                </c:pt>
                <c:pt idx="4">
                  <c:v>117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53A8-4D5D-8D42-7DCCC631166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その他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Sheet1!$H$2:$H$6</c:f>
              <c:numCache>
                <c:formatCode>General</c:formatCode>
                <c:ptCount val="5"/>
                <c:pt idx="0">
                  <c:v>155</c:v>
                </c:pt>
                <c:pt idx="1">
                  <c:v>159</c:v>
                </c:pt>
                <c:pt idx="2">
                  <c:v>67</c:v>
                </c:pt>
                <c:pt idx="3">
                  <c:v>47</c:v>
                </c:pt>
                <c:pt idx="4">
                  <c:v>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53A8-4D5D-8D42-7DCCC631166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467310712"/>
        <c:axId val="467313848"/>
      </c:barChart>
      <c:catAx>
        <c:axId val="467310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467313848"/>
        <c:crosses val="autoZero"/>
        <c:auto val="1"/>
        <c:lblAlgn val="ctr"/>
        <c:lblOffset val="100"/>
        <c:noMultiLvlLbl val="0"/>
      </c:catAx>
      <c:valAx>
        <c:axId val="46731384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crossAx val="467310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b="1">
          <a:latin typeface="BIZ UDPゴシック" panose="020B0400000000000000" pitchFamily="50" charset="-128"/>
          <a:ea typeface="BIZ UDPゴシック" panose="020B0400000000000000" pitchFamily="50" charset="-128"/>
        </a:defRPr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151205708661415E-2"/>
          <c:y val="3.3954732344686551E-2"/>
          <c:w val="0.92066129429133858"/>
          <c:h val="0.91510211113147188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死亡</c:v>
                </c:pt>
              </c:strCache>
            </c:strRef>
          </c:tx>
          <c:spPr>
            <a:pattFill prst="dotDmnd">
              <a:fgClr>
                <a:schemeClr val="accent5">
                  <a:lumMod val="60000"/>
                  <a:lumOff val="40000"/>
                </a:schemeClr>
              </a:fgClr>
              <a:bgClr>
                <a:srgbClr val="A5BBE3"/>
              </a:bgClr>
            </a:patt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10歳未満</c:v>
                </c:pt>
                <c:pt idx="1">
                  <c:v>10-50歳代</c:v>
                </c:pt>
                <c:pt idx="2">
                  <c:v>60歳代</c:v>
                </c:pt>
                <c:pt idx="3">
                  <c:v>70歳代</c:v>
                </c:pt>
                <c:pt idx="4">
                  <c:v>80歳代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7.0000000000000007E-2</c:v>
                </c:pt>
                <c:pt idx="1">
                  <c:v>0.01</c:v>
                </c:pt>
                <c:pt idx="2">
                  <c:v>0.08</c:v>
                </c:pt>
                <c:pt idx="3">
                  <c:v>0.11</c:v>
                </c:pt>
                <c:pt idx="4">
                  <c:v>0.23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557-4805-83BD-242F282D9E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重症</c:v>
                </c:pt>
              </c:strCache>
            </c:strRef>
          </c:tx>
          <c:spPr>
            <a:pattFill prst="dkHorz">
              <a:fgClr>
                <a:srgbClr val="ED7D31"/>
              </a:fgClr>
              <a:bgClr>
                <a:srgbClr val="EF8D4B"/>
              </a:bgClr>
            </a:patt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10歳未満</c:v>
                </c:pt>
                <c:pt idx="1">
                  <c:v>10-50歳代</c:v>
                </c:pt>
                <c:pt idx="2">
                  <c:v>60歳代</c:v>
                </c:pt>
                <c:pt idx="3">
                  <c:v>70歳代</c:v>
                </c:pt>
                <c:pt idx="4">
                  <c:v>80歳代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0.76</c:v>
                </c:pt>
                <c:pt idx="1">
                  <c:v>0.38</c:v>
                </c:pt>
                <c:pt idx="2">
                  <c:v>0.31</c:v>
                </c:pt>
                <c:pt idx="3">
                  <c:v>0.26</c:v>
                </c:pt>
                <c:pt idx="4">
                  <c:v>0.23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557-4805-83BD-242F282D9EB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軽傷</c:v>
                </c:pt>
              </c:strCache>
            </c:strRef>
          </c:tx>
          <c:spPr>
            <a:pattFill prst="plaid">
              <a:fgClr>
                <a:srgbClr val="EB9999"/>
              </a:fgClr>
              <a:bgClr>
                <a:srgbClr val="EFABAB"/>
              </a:bgClr>
            </a:patt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10歳未満</c:v>
                </c:pt>
                <c:pt idx="1">
                  <c:v>10-50歳代</c:v>
                </c:pt>
                <c:pt idx="2">
                  <c:v>60歳代</c:v>
                </c:pt>
                <c:pt idx="3">
                  <c:v>70歳代</c:v>
                </c:pt>
                <c:pt idx="4">
                  <c:v>80歳代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0.06</c:v>
                </c:pt>
                <c:pt idx="1">
                  <c:v>7.0000000000000007E-2</c:v>
                </c:pt>
                <c:pt idx="2">
                  <c:v>7.0000000000000007E-2</c:v>
                </c:pt>
                <c:pt idx="3">
                  <c:v>7.0000000000000007E-2</c:v>
                </c:pt>
                <c:pt idx="4">
                  <c:v>0.09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557-4805-83BD-242F282D9EB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人的被害なし</c:v>
                </c:pt>
              </c:strCache>
            </c:strRef>
          </c:tx>
          <c:spPr>
            <a:pattFill prst="pct90">
              <a:fgClr>
                <a:srgbClr val="74C903"/>
              </a:fgClr>
              <a:bgClr>
                <a:srgbClr val="00B050"/>
              </a:bgClr>
            </a:patt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10歳未満</c:v>
                </c:pt>
                <c:pt idx="1">
                  <c:v>10-50歳代</c:v>
                </c:pt>
                <c:pt idx="2">
                  <c:v>60歳代</c:v>
                </c:pt>
                <c:pt idx="3">
                  <c:v>70歳代</c:v>
                </c:pt>
                <c:pt idx="4">
                  <c:v>80歳代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0.11</c:v>
                </c:pt>
                <c:pt idx="1">
                  <c:v>0.53</c:v>
                </c:pt>
                <c:pt idx="2">
                  <c:v>0.55000000000000004</c:v>
                </c:pt>
                <c:pt idx="3">
                  <c:v>0.55000000000000004</c:v>
                </c:pt>
                <c:pt idx="4">
                  <c:v>0.45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557-4805-83BD-242F282D9EB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467314632"/>
        <c:axId val="467310320"/>
      </c:barChart>
      <c:catAx>
        <c:axId val="467314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467310320"/>
        <c:crosses val="autoZero"/>
        <c:auto val="1"/>
        <c:lblAlgn val="ctr"/>
        <c:lblOffset val="100"/>
        <c:noMultiLvlLbl val="0"/>
      </c:catAx>
      <c:valAx>
        <c:axId val="467310320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crossAx val="467314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b="1">
          <a:latin typeface="BIZ UDPゴシック" panose="020B0400000000000000" pitchFamily="50" charset="-128"/>
          <a:ea typeface="BIZ UDPゴシック" panose="020B0400000000000000" pitchFamily="50" charset="-128"/>
        </a:defRPr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5029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371286"/>
            <a:ext cx="2918831" cy="495028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27180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5029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726699B4-D60D-456E-8DE1-13888B832ACB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1435" tIns="45718" rIns="91435" bIns="4571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1" cy="495028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C2FF9C50-DA41-4E9E-950B-4E1495AA78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0476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F9C50-DA41-4E9E-950B-4E1495AA780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664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F9C50-DA41-4E9E-950B-4E1495AA780C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3537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358">
              <a:defRPr/>
            </a:pPr>
            <a:fld id="{C2FF9C50-DA41-4E9E-950B-4E1495AA780C}" type="slidenum">
              <a:rPr lang="ja-JP" altLang="en-US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pPr defTabSz="914358">
                <a:defRPr/>
              </a:pPr>
              <a:t>3</a:t>
            </a:fld>
            <a:endParaRPr lang="ja-JP" altLang="en-US">
              <a:solidFill>
                <a:prstClr val="black"/>
              </a:solidFill>
              <a:latin typeface="游ゴシック" panose="020F0502020204030204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91435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F9C50-DA41-4E9E-950B-4E1495AA780C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56326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358">
              <a:defRPr/>
            </a:pPr>
            <a:fld id="{C2FF9C50-DA41-4E9E-950B-4E1495AA780C}" type="slidenum">
              <a:rPr lang="ja-JP" altLang="en-US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pPr defTabSz="914358">
                <a:defRPr/>
              </a:pPr>
              <a:t>5</a:t>
            </a:fld>
            <a:endParaRPr lang="ja-JP" altLang="en-US">
              <a:solidFill>
                <a:prstClr val="black"/>
              </a:solidFill>
              <a:latin typeface="游ゴシック" panose="020F0502020204030204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24284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358">
              <a:defRPr/>
            </a:pPr>
            <a:fld id="{C2FF9C50-DA41-4E9E-950B-4E1495AA780C}" type="slidenum">
              <a:rPr lang="ja-JP" altLang="en-US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pPr defTabSz="914358">
                <a:defRPr/>
              </a:pPr>
              <a:t>6</a:t>
            </a:fld>
            <a:endParaRPr lang="ja-JP" altLang="en-US">
              <a:solidFill>
                <a:prstClr val="black"/>
              </a:solidFill>
              <a:latin typeface="游ゴシック" panose="020F0502020204030204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400039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358">
              <a:defRPr/>
            </a:pPr>
            <a:fld id="{C2FF9C50-DA41-4E9E-950B-4E1495AA780C}" type="slidenum">
              <a:rPr lang="ja-JP" altLang="en-US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pPr defTabSz="914358">
                <a:defRPr/>
              </a:pPr>
              <a:t>7</a:t>
            </a:fld>
            <a:endParaRPr lang="ja-JP" altLang="en-US">
              <a:solidFill>
                <a:prstClr val="black"/>
              </a:solidFill>
              <a:latin typeface="游ゴシック" panose="020F0502020204030204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87219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F9C50-DA41-4E9E-950B-4E1495AA780C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59888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F9C50-DA41-4E9E-950B-4E1495AA780C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3986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="" xmlns:a16="http://schemas.microsoft.com/office/drawing/2014/main" id="{884F66B9-EBCC-489E-9AB3-C09944B7EA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6" r="5046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240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8619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5565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2688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1775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7141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430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9413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5547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7035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84859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7608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4">
            <a:lum/>
          </a:blip>
          <a:srcRect/>
          <a:stretch>
            <a:fillRect t="-72000" b="-7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2649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/>
        </p:nvSpPr>
        <p:spPr>
          <a:xfrm>
            <a:off x="-19346" y="1260762"/>
            <a:ext cx="12211346" cy="3380509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0762"/>
            <a:ext cx="12211346" cy="3694496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8692" y="4641271"/>
            <a:ext cx="12211346" cy="1182727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0070" y="5923245"/>
            <a:ext cx="722426" cy="934755"/>
          </a:xfrm>
          <a:prstGeom prst="rect">
            <a:avLst/>
          </a:prstGeom>
        </p:spPr>
      </p:pic>
      <p:sp>
        <p:nvSpPr>
          <p:cNvPr id="4" name="角丸四角形吹き出し 3"/>
          <p:cNvSpPr/>
          <p:nvPr/>
        </p:nvSpPr>
        <p:spPr>
          <a:xfrm>
            <a:off x="1108363" y="5978665"/>
            <a:ext cx="9864435" cy="806402"/>
          </a:xfrm>
          <a:prstGeom prst="wedgeRoundRectCallout">
            <a:avLst>
              <a:gd name="adj1" fmla="val 52452"/>
              <a:gd name="adj2" fmla="val -30834"/>
              <a:gd name="adj3" fmla="val 16667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kumimoji="1" lang="ja-JP" altLang="en-US" b="1" dirty="0" smtClean="0">
                <a:solidFill>
                  <a:schemeClr val="tx1"/>
                </a:solidFill>
              </a:rPr>
              <a:t>本レジュメに掲載している</a:t>
            </a:r>
            <a:r>
              <a:rPr lang="ja-JP" altLang="en-US" b="1" dirty="0" smtClean="0">
                <a:solidFill>
                  <a:schemeClr val="tx1"/>
                </a:solidFill>
              </a:rPr>
              <a:t>二次元コードをスマートフォン等で読み込むと</a:t>
            </a:r>
            <a:endParaRPr lang="en-US" altLang="ja-JP" b="1" dirty="0" smtClean="0">
              <a:solidFill>
                <a:schemeClr val="tx1"/>
              </a:solidFill>
            </a:endParaRPr>
          </a:p>
          <a:p>
            <a:pPr algn="ctr"/>
            <a:r>
              <a:rPr lang="ja-JP" altLang="en-US" b="1" dirty="0">
                <a:solidFill>
                  <a:schemeClr val="tx1"/>
                </a:solidFill>
              </a:rPr>
              <a:t>学習の際に</a:t>
            </a:r>
            <a:r>
              <a:rPr lang="ja-JP" altLang="en-US" b="1" dirty="0" smtClean="0">
                <a:solidFill>
                  <a:schemeClr val="tx1"/>
                </a:solidFill>
              </a:rPr>
              <a:t>参考になる</a:t>
            </a:r>
            <a:r>
              <a:rPr lang="en-US" altLang="ja-JP" b="1" dirty="0" smtClean="0">
                <a:solidFill>
                  <a:schemeClr val="tx1"/>
                </a:solidFill>
              </a:rPr>
              <a:t>Web</a:t>
            </a:r>
            <a:r>
              <a:rPr lang="ja-JP" altLang="en-US" b="1" dirty="0" smtClean="0">
                <a:solidFill>
                  <a:schemeClr val="tx1"/>
                </a:solidFill>
              </a:rPr>
              <a:t>動画や</a:t>
            </a:r>
            <a:r>
              <a:rPr lang="en-US" altLang="ja-JP" b="1" dirty="0" smtClean="0">
                <a:solidFill>
                  <a:schemeClr val="tx1"/>
                </a:solidFill>
              </a:rPr>
              <a:t>Web</a:t>
            </a:r>
            <a:r>
              <a:rPr lang="ja-JP" altLang="en-US" b="1" dirty="0" smtClean="0">
                <a:solidFill>
                  <a:schemeClr val="tx1"/>
                </a:solidFill>
              </a:rPr>
              <a:t>サイトにアクセスできます。</a:t>
            </a:r>
            <a:endParaRPr kumimoji="1" lang="ja-JP" altLang="en-US" b="1" dirty="0">
              <a:solidFill>
                <a:schemeClr val="tx1"/>
              </a:solidFill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34" y="5978665"/>
            <a:ext cx="799234" cy="799234"/>
          </a:xfrm>
          <a:prstGeom prst="rect">
            <a:avLst/>
          </a:prstGeom>
        </p:spPr>
      </p:pic>
      <p:sp>
        <p:nvSpPr>
          <p:cNvPr id="8" name="正方形/長方形 7"/>
          <p:cNvSpPr/>
          <p:nvPr/>
        </p:nvSpPr>
        <p:spPr>
          <a:xfrm>
            <a:off x="65536" y="5761735"/>
            <a:ext cx="10310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050" b="1" dirty="0"/>
              <a:t>二次元コード</a:t>
            </a:r>
          </a:p>
        </p:txBody>
      </p:sp>
    </p:spTree>
    <p:extLst>
      <p:ext uri="{BB962C8B-B14F-4D97-AF65-F5344CB8AC3E}">
        <p14:creationId xmlns:p14="http://schemas.microsoft.com/office/powerpoint/2010/main" val="147196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四角形: 角を丸くする 2">
            <a:extLst>
              <a:ext uri="{FF2B5EF4-FFF2-40B4-BE49-F238E27FC236}">
                <a16:creationId xmlns="" xmlns:a16="http://schemas.microsoft.com/office/drawing/2014/main" id="{BAAB90C5-A176-4ACB-9762-D042FB3751C5}"/>
              </a:ext>
            </a:extLst>
          </p:cNvPr>
          <p:cNvSpPr/>
          <p:nvPr/>
        </p:nvSpPr>
        <p:spPr>
          <a:xfrm>
            <a:off x="527538" y="286381"/>
            <a:ext cx="11359662" cy="6285238"/>
          </a:xfrm>
          <a:prstGeom prst="roundRect">
            <a:avLst>
              <a:gd name="adj" fmla="val 4590"/>
            </a:avLst>
          </a:prstGeom>
          <a:solidFill>
            <a:srgbClr val="FFFFFF">
              <a:alpha val="9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四角形: 角を丸くする 1"/>
          <p:cNvSpPr/>
          <p:nvPr/>
        </p:nvSpPr>
        <p:spPr>
          <a:xfrm>
            <a:off x="1107689" y="1311617"/>
            <a:ext cx="10199360" cy="452431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lvl="0">
              <a:lnSpc>
                <a:spcPct val="200000"/>
              </a:lnSpc>
            </a:pPr>
            <a:r>
              <a:rPr lang="ja-JP" altLang="en-US" sz="4800" b="1" dirty="0">
                <a:solidFill>
                  <a:srgbClr val="E60012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❶</a:t>
            </a:r>
            <a:r>
              <a:rPr lang="ja-JP" altLang="en-US" sz="48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製品事故はなぜ起きる？</a:t>
            </a:r>
            <a:endParaRPr lang="en-US" altLang="ja-JP" sz="4800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lvl="0">
              <a:lnSpc>
                <a:spcPct val="200000"/>
              </a:lnSpc>
            </a:pPr>
            <a:r>
              <a:rPr lang="ja-JP" altLang="en-US" sz="4800" b="1" dirty="0">
                <a:solidFill>
                  <a:srgbClr val="E60012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❷</a:t>
            </a:r>
            <a:r>
              <a:rPr lang="ja-JP" altLang="en-US" sz="48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製品事故を防ぐために</a:t>
            </a:r>
            <a:endParaRPr lang="en-US" altLang="ja-JP" sz="4800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lvl="0">
              <a:lnSpc>
                <a:spcPct val="200000"/>
              </a:lnSpc>
            </a:pPr>
            <a:r>
              <a:rPr lang="ja-JP" altLang="en-US" sz="4800" b="1" dirty="0">
                <a:solidFill>
                  <a:srgbClr val="E60012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❸</a:t>
            </a:r>
            <a:r>
              <a:rPr lang="ja-JP" altLang="en-US" sz="48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製品事故が起きたときの対処法</a:t>
            </a:r>
            <a:endParaRPr lang="en-US" altLang="ja-JP" sz="4800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" name="1 つの角を切り取り 1 つの角を丸めた四角形 2"/>
          <p:cNvSpPr/>
          <p:nvPr/>
        </p:nvSpPr>
        <p:spPr>
          <a:xfrm flipV="1">
            <a:off x="0" y="0"/>
            <a:ext cx="3311235" cy="1025236"/>
          </a:xfrm>
          <a:prstGeom prst="snipRoundRect">
            <a:avLst>
              <a:gd name="adj1" fmla="val 0"/>
              <a:gd name="adj2" fmla="val 16667"/>
            </a:avLst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7941"/>
            <a:ext cx="3310415" cy="12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580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04891" y="821190"/>
            <a:ext cx="11382218" cy="5895343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891" y="177186"/>
            <a:ext cx="7071973" cy="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513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590494" y="502264"/>
            <a:ext cx="11011007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皆さんは何点でしたか？</a:t>
            </a:r>
            <a:endParaRPr kumimoji="1" lang="en-US" altLang="ja-JP" sz="2600" b="1" i="0" u="none" strike="noStrike" kern="1200" cap="none" spc="0" normalizeH="0" baseline="0" noProof="0" dirty="0">
              <a:ln>
                <a:noFill/>
              </a:ln>
              <a:solidFill>
                <a:srgbClr val="152543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点数が高いほど、製品事故</a:t>
            </a:r>
            <a:r>
              <a:rPr lang="ja-JP" altLang="en-US" sz="2600" b="1" dirty="0">
                <a:solidFill>
                  <a:srgbClr val="15254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が発生し</a:t>
            </a:r>
            <a:r>
              <a:rPr kumimoji="1" lang="ja-JP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やすい傾向があります。</a:t>
            </a:r>
            <a:endParaRPr kumimoji="1" lang="en-US" altLang="ja-JP" sz="2600" b="1" i="0" u="none" strike="noStrike" kern="1200" cap="none" spc="0" normalizeH="0" baseline="0" noProof="0" dirty="0">
              <a:ln>
                <a:noFill/>
              </a:ln>
              <a:solidFill>
                <a:srgbClr val="152543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0" y="4951306"/>
            <a:ext cx="12192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「わたしは大丈夫」</a:t>
            </a:r>
            <a:r>
              <a:rPr lang="ja-JP" altLang="en-US" sz="2600" b="1" dirty="0">
                <a:solidFill>
                  <a:srgbClr val="15254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と思っていても</a:t>
            </a:r>
            <a:endParaRPr lang="en-US" altLang="ja-JP" sz="2600" b="1" dirty="0">
              <a:solidFill>
                <a:srgbClr val="152543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600" b="1" dirty="0">
                <a:solidFill>
                  <a:srgbClr val="15254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小さな</a:t>
            </a:r>
            <a:r>
              <a:rPr kumimoji="1" lang="ja-JP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きっかけで大きな事故が起きる</a:t>
            </a:r>
            <a:r>
              <a:rPr lang="ja-JP" altLang="en-US" sz="2600" b="1" dirty="0">
                <a:solidFill>
                  <a:srgbClr val="152543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こと</a:t>
            </a:r>
            <a:r>
              <a:rPr kumimoji="1" lang="ja-JP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があります。</a:t>
            </a:r>
            <a:endParaRPr kumimoji="1" lang="en-US" altLang="ja-JP" sz="2600" b="1" i="0" u="none" strike="noStrike" kern="1200" cap="none" spc="0" normalizeH="0" baseline="0" noProof="0" dirty="0">
              <a:ln>
                <a:noFill/>
              </a:ln>
              <a:solidFill>
                <a:srgbClr val="152543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181"/>
          <a:stretch/>
        </p:blipFill>
        <p:spPr>
          <a:xfrm>
            <a:off x="330577" y="4508998"/>
            <a:ext cx="1417412" cy="2349002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45" r="-4771"/>
          <a:stretch/>
        </p:blipFill>
        <p:spPr>
          <a:xfrm>
            <a:off x="10813023" y="4508998"/>
            <a:ext cx="1283111" cy="2349002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0239" y="1713224"/>
            <a:ext cx="4011516" cy="301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220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: 角を丸くする 1"/>
          <p:cNvSpPr/>
          <p:nvPr/>
        </p:nvSpPr>
        <p:spPr>
          <a:xfrm>
            <a:off x="528809" y="258589"/>
            <a:ext cx="3028932" cy="1339632"/>
          </a:xfrm>
          <a:prstGeom prst="roundRect">
            <a:avLst>
              <a:gd name="adj" fmla="val 18137"/>
            </a:avLst>
          </a:prstGeom>
          <a:solidFill>
            <a:srgbClr val="E60012"/>
          </a:solidFill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製品事故の</a:t>
            </a:r>
            <a:endParaRPr kumimoji="1" lang="en-US" altLang="ja-JP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現状</a:t>
            </a:r>
            <a:endParaRPr kumimoji="1" lang="en-US" altLang="ja-JP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5" name="角丸四角形 14"/>
          <p:cNvSpPr/>
          <p:nvPr/>
        </p:nvSpPr>
        <p:spPr>
          <a:xfrm>
            <a:off x="295852" y="2047178"/>
            <a:ext cx="3759679" cy="314325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1525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わたしたち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がくらしの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中で利用する製品にまつわる事故は、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60012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毎年２０００件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程度発生しています。</a:t>
            </a: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04166" y="4654467"/>
            <a:ext cx="1162834" cy="1836218"/>
          </a:xfrm>
          <a:prstGeom prst="rect">
            <a:avLst/>
          </a:prstGeom>
        </p:spPr>
      </p:pic>
      <p:sp>
        <p:nvSpPr>
          <p:cNvPr id="16" name="角丸四角形 15"/>
          <p:cNvSpPr/>
          <p:nvPr/>
        </p:nvSpPr>
        <p:spPr bwMode="white">
          <a:xfrm>
            <a:off x="4266102" y="125315"/>
            <a:ext cx="7854972" cy="6536942"/>
          </a:xfrm>
          <a:prstGeom prst="roundRect">
            <a:avLst>
              <a:gd name="adj" fmla="val 3056"/>
            </a:avLst>
          </a:prstGeom>
          <a:solidFill>
            <a:schemeClr val="bg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="" xmlns:a16="http://schemas.microsoft.com/office/drawing/2014/main" id="{7B3AFB95-7D1B-407A-AAFD-418A2B48634B}"/>
              </a:ext>
            </a:extLst>
          </p:cNvPr>
          <p:cNvSpPr txBox="1"/>
          <p:nvPr/>
        </p:nvSpPr>
        <p:spPr>
          <a:xfrm>
            <a:off x="8675008" y="6661558"/>
            <a:ext cx="345893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出典：</a:t>
            </a:r>
            <a:r>
              <a:rPr kumimoji="1" lang="en-US" altLang="ja-JP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NITE</a:t>
            </a: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「</a:t>
            </a:r>
            <a:r>
              <a:rPr kumimoji="1" lang="en-US" altLang="ja-JP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2019</a:t>
            </a: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年事故情報収集・調査報告書」</a:t>
            </a:r>
            <a:endParaRPr kumimoji="1" lang="en-US" altLang="ja-JP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grpSp>
        <p:nvGrpSpPr>
          <p:cNvPr id="18" name="グループ化 17"/>
          <p:cNvGrpSpPr/>
          <p:nvPr/>
        </p:nvGrpSpPr>
        <p:grpSpPr>
          <a:xfrm>
            <a:off x="4446865" y="258589"/>
            <a:ext cx="7494246" cy="6397264"/>
            <a:chOff x="4504921" y="258589"/>
            <a:chExt cx="7569272" cy="6397264"/>
          </a:xfrm>
          <a:noFill/>
        </p:grpSpPr>
        <p:sp>
          <p:nvSpPr>
            <p:cNvPr id="19" name="四角形: 角を丸くする 2">
              <a:extLst>
                <a:ext uri="{FF2B5EF4-FFF2-40B4-BE49-F238E27FC236}">
                  <a16:creationId xmlns="" xmlns:a16="http://schemas.microsoft.com/office/drawing/2014/main" id="{BAAB90C5-A176-4ACB-9762-D042FB3751C5}"/>
                </a:ext>
              </a:extLst>
            </p:cNvPr>
            <p:cNvSpPr/>
            <p:nvPr/>
          </p:nvSpPr>
          <p:spPr>
            <a:xfrm>
              <a:off x="4760301" y="627921"/>
              <a:ext cx="7028836" cy="323275"/>
            </a:xfrm>
            <a:prstGeom prst="roundRect">
              <a:avLst>
                <a:gd name="adj" fmla="val 515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graphicFrame>
          <p:nvGraphicFramePr>
            <p:cNvPr id="20" name="グラフ 19">
              <a:extLst>
                <a:ext uri="{FF2B5EF4-FFF2-40B4-BE49-F238E27FC236}">
                  <a16:creationId xmlns="" xmlns:a16="http://schemas.microsoft.com/office/drawing/2014/main" id="{6FEB0703-0F67-4B96-8EDD-AFAA035D7A3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22486270"/>
                </p:ext>
              </p:extLst>
            </p:nvPr>
          </p:nvGraphicFramePr>
          <p:xfrm>
            <a:off x="4504921" y="627921"/>
            <a:ext cx="7079224" cy="598176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1" name="テキスト ボックス 20">
              <a:extLst>
                <a:ext uri="{FF2B5EF4-FFF2-40B4-BE49-F238E27FC236}">
                  <a16:creationId xmlns="" xmlns:a16="http://schemas.microsoft.com/office/drawing/2014/main" id="{FEB2A32B-2D26-4D21-AE12-71267850C57F}"/>
                </a:ext>
              </a:extLst>
            </p:cNvPr>
            <p:cNvSpPr txBox="1"/>
            <p:nvPr/>
          </p:nvSpPr>
          <p:spPr>
            <a:xfrm>
              <a:off x="4908822" y="258589"/>
              <a:ext cx="7165371" cy="70788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+mn-cs"/>
                </a:rPr>
                <a:t>5</a:t>
              </a:r>
              <a:r>
                <a:rPr kumimoji="1" lang="ja-JP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+mn-cs"/>
                </a:rPr>
                <a:t>年間</a:t>
              </a:r>
              <a:r>
                <a:rPr kumimoji="1" lang="ja-JP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+mn-cs"/>
                </a:rPr>
                <a:t>の収集事故情報における</a:t>
              </a:r>
              <a:endParaRPr kumimoji="1" lang="en-US" altLang="ja-JP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+mn-cs"/>
                </a:rPr>
                <a:t>年度</a:t>
              </a:r>
              <a:r>
                <a:rPr kumimoji="1" lang="ja-JP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+mn-cs"/>
                </a:rPr>
                <a:t>別</a:t>
              </a:r>
              <a:r>
                <a:rPr kumimoji="1" lang="ja-JP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+mn-cs"/>
                </a:rPr>
                <a:t>の人的・物的被害状況</a:t>
              </a:r>
              <a:endPara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="" xmlns:a16="http://schemas.microsoft.com/office/drawing/2014/main" id="{0E1E9CB1-3E23-4712-8884-473F95F7DB8C}"/>
                </a:ext>
              </a:extLst>
            </p:cNvPr>
            <p:cNvSpPr txBox="1"/>
            <p:nvPr/>
          </p:nvSpPr>
          <p:spPr>
            <a:xfrm>
              <a:off x="11132723" y="6440409"/>
              <a:ext cx="553918" cy="21544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(</a:t>
              </a:r>
              <a:r>
                <a:rPr kumimoji="1" lang="ja-JP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年</a:t>
              </a:r>
              <a:r>
                <a:rPr kumimoji="1" lang="en-US" altLang="ja-JP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)</a:t>
              </a:r>
              <a:endPara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="" xmlns:a16="http://schemas.microsoft.com/office/drawing/2014/main" id="{5598CD8A-0E3A-43EE-8A8F-6B3840674FE6}"/>
                </a:ext>
              </a:extLst>
            </p:cNvPr>
            <p:cNvSpPr txBox="1"/>
            <p:nvPr/>
          </p:nvSpPr>
          <p:spPr>
            <a:xfrm>
              <a:off x="4760301" y="607650"/>
              <a:ext cx="553918" cy="21544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(</a:t>
              </a:r>
              <a:r>
                <a:rPr kumimoji="1" lang="ja-JP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件</a:t>
              </a:r>
              <a:r>
                <a:rPr kumimoji="1" lang="en-US" altLang="ja-JP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)</a:t>
              </a:r>
              <a:endPara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</p:grpSp>
      <p:sp>
        <p:nvSpPr>
          <p:cNvPr id="24" name="正方形/長方形 23"/>
          <p:cNvSpPr/>
          <p:nvPr/>
        </p:nvSpPr>
        <p:spPr>
          <a:xfrm>
            <a:off x="11219544" y="1578268"/>
            <a:ext cx="914400" cy="4862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■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被害なし</a:t>
            </a: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■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製品破損</a:t>
            </a: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■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拡大被害</a:t>
            </a: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■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軽傷</a:t>
            </a: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■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重症</a:t>
            </a: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■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死亡</a:t>
            </a:r>
          </a:p>
        </p:txBody>
      </p:sp>
    </p:spTree>
    <p:extLst>
      <p:ext uri="{BB962C8B-B14F-4D97-AF65-F5344CB8AC3E}">
        <p14:creationId xmlns:p14="http://schemas.microsoft.com/office/powerpoint/2010/main" val="2265281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四角形: 角を丸くする 13">
            <a:extLst>
              <a:ext uri="{FF2B5EF4-FFF2-40B4-BE49-F238E27FC236}">
                <a16:creationId xmlns="" xmlns:a16="http://schemas.microsoft.com/office/drawing/2014/main" id="{FC8CA212-8654-4D46-AF5A-0638CEBECD99}"/>
              </a:ext>
            </a:extLst>
          </p:cNvPr>
          <p:cNvSpPr/>
          <p:nvPr/>
        </p:nvSpPr>
        <p:spPr>
          <a:xfrm>
            <a:off x="294913" y="325370"/>
            <a:ext cx="3317037" cy="1339632"/>
          </a:xfrm>
          <a:prstGeom prst="roundRect">
            <a:avLst>
              <a:gd name="adj" fmla="val 18985"/>
            </a:avLst>
          </a:prstGeom>
          <a:solidFill>
            <a:srgbClr val="E60012"/>
          </a:solidFill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製品種類別</a:t>
            </a:r>
            <a:endParaRPr kumimoji="1" lang="en-US" altLang="ja-JP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事故件数</a:t>
            </a:r>
            <a:endParaRPr kumimoji="1" lang="en-US" altLang="ja-JP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1" name="角丸四角形 10"/>
          <p:cNvSpPr/>
          <p:nvPr/>
        </p:nvSpPr>
        <p:spPr>
          <a:xfrm>
            <a:off x="95865" y="1995853"/>
            <a:ext cx="3516086" cy="314325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1525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製品種類別事故件数は</a:t>
            </a:r>
            <a:endParaRPr kumimoji="1" lang="en-US" altLang="ja-JP" sz="2200" b="1" i="0" u="none" strike="noStrike" kern="1200" cap="none" spc="0" normalizeH="0" baseline="0" noProof="0" dirty="0">
              <a:ln>
                <a:noFill/>
              </a:ln>
              <a:solidFill>
                <a:srgbClr val="152543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パソコンや配線器具等の</a:t>
            </a:r>
            <a:endParaRPr kumimoji="1" lang="en-US" altLang="ja-JP" sz="2200" b="1" i="0" u="none" strike="noStrike" kern="1200" cap="none" spc="0" normalizeH="0" baseline="0" noProof="0" dirty="0">
              <a:ln>
                <a:noFill/>
              </a:ln>
              <a:solidFill>
                <a:srgbClr val="152543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「</a:t>
            </a:r>
            <a:r>
              <a:rPr kumimoji="1" lang="ja-JP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60012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家庭用電気製品</a:t>
            </a:r>
            <a:r>
              <a:rPr kumimoji="1" lang="ja-JP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」、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石油ストーブやガスコンロなどの「</a:t>
            </a:r>
            <a:r>
              <a:rPr kumimoji="1" lang="ja-JP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60012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燃焼器具</a:t>
            </a:r>
            <a:r>
              <a:rPr kumimoji="1" lang="ja-JP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」が多くなっています。</a:t>
            </a:r>
            <a:endParaRPr kumimoji="1" lang="en-US" altLang="ja-JP" sz="2200" b="1" i="0" u="none" strike="noStrike" kern="1200" cap="none" spc="0" normalizeH="0" baseline="0" noProof="0" dirty="0">
              <a:ln>
                <a:noFill/>
              </a:ln>
              <a:solidFill>
                <a:srgbClr val="152543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703" y="4681448"/>
            <a:ext cx="1541486" cy="1952890"/>
          </a:xfrm>
          <a:prstGeom prst="rect">
            <a:avLst/>
          </a:prstGeom>
        </p:spPr>
      </p:pic>
      <p:sp>
        <p:nvSpPr>
          <p:cNvPr id="17" name="角丸四角形 16"/>
          <p:cNvSpPr/>
          <p:nvPr/>
        </p:nvSpPr>
        <p:spPr bwMode="white">
          <a:xfrm>
            <a:off x="3854638" y="125315"/>
            <a:ext cx="8244000" cy="6536942"/>
          </a:xfrm>
          <a:prstGeom prst="roundRect">
            <a:avLst>
              <a:gd name="adj" fmla="val 3056"/>
            </a:avLst>
          </a:prstGeom>
          <a:solidFill>
            <a:schemeClr val="bg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="" xmlns:a16="http://schemas.microsoft.com/office/drawing/2014/main" id="{7B3AFB95-7D1B-407A-AAFD-418A2B48634B}"/>
              </a:ext>
            </a:extLst>
          </p:cNvPr>
          <p:cNvSpPr txBox="1"/>
          <p:nvPr/>
        </p:nvSpPr>
        <p:spPr>
          <a:xfrm>
            <a:off x="8882500" y="6692394"/>
            <a:ext cx="330950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出典：</a:t>
            </a:r>
            <a:r>
              <a:rPr kumimoji="1" lang="en-US" altLang="ja-JP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NITE</a:t>
            </a: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「</a:t>
            </a:r>
            <a:r>
              <a:rPr kumimoji="1" lang="en-US" altLang="ja-JP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2019</a:t>
            </a: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年事故情報収集・調査報告書」</a:t>
            </a:r>
            <a:endParaRPr kumimoji="1" lang="en-US" altLang="ja-JP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grpSp>
        <p:nvGrpSpPr>
          <p:cNvPr id="19" name="グループ化 18"/>
          <p:cNvGrpSpPr/>
          <p:nvPr/>
        </p:nvGrpSpPr>
        <p:grpSpPr>
          <a:xfrm>
            <a:off x="3912693" y="125315"/>
            <a:ext cx="8279307" cy="6536941"/>
            <a:chOff x="3912693" y="125315"/>
            <a:chExt cx="8279307" cy="6428326"/>
          </a:xfrm>
          <a:noFill/>
        </p:grpSpPr>
        <p:sp>
          <p:nvSpPr>
            <p:cNvPr id="20" name="四角形: 角を丸くする 2">
              <a:extLst>
                <a:ext uri="{FF2B5EF4-FFF2-40B4-BE49-F238E27FC236}">
                  <a16:creationId xmlns="" xmlns:a16="http://schemas.microsoft.com/office/drawing/2014/main" id="{BAAB90C5-A176-4ACB-9762-D042FB3751C5}"/>
                </a:ext>
              </a:extLst>
            </p:cNvPr>
            <p:cNvSpPr/>
            <p:nvPr/>
          </p:nvSpPr>
          <p:spPr>
            <a:xfrm>
              <a:off x="4338916" y="580571"/>
              <a:ext cx="7275554" cy="702579"/>
            </a:xfrm>
            <a:prstGeom prst="roundRect">
              <a:avLst>
                <a:gd name="adj" fmla="val 515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graphicFrame>
          <p:nvGraphicFramePr>
            <p:cNvPr id="21" name="グラフ 20">
              <a:extLst>
                <a:ext uri="{FF2B5EF4-FFF2-40B4-BE49-F238E27FC236}">
                  <a16:creationId xmlns="" xmlns:a16="http://schemas.microsoft.com/office/drawing/2014/main" id="{D9B080AA-21D2-4B51-89B4-F6D4390F830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824113449"/>
                </p:ext>
              </p:extLst>
            </p:nvPr>
          </p:nvGraphicFramePr>
          <p:xfrm>
            <a:off x="3912693" y="580571"/>
            <a:ext cx="8128000" cy="594561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2" name="テキスト ボックス 21">
              <a:extLst>
                <a:ext uri="{FF2B5EF4-FFF2-40B4-BE49-F238E27FC236}">
                  <a16:creationId xmlns="" xmlns:a16="http://schemas.microsoft.com/office/drawing/2014/main" id="{0E1E9CB1-3E23-4712-8884-473F95F7DB8C}"/>
                </a:ext>
              </a:extLst>
            </p:cNvPr>
            <p:cNvSpPr txBox="1"/>
            <p:nvPr/>
          </p:nvSpPr>
          <p:spPr>
            <a:xfrm>
              <a:off x="10751825" y="6356910"/>
              <a:ext cx="553918" cy="19673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7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(</a:t>
              </a:r>
              <a:r>
                <a:rPr kumimoji="1" lang="ja-JP" alt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年</a:t>
              </a:r>
              <a:r>
                <a:rPr kumimoji="1" lang="en-US" altLang="ja-JP" sz="7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)</a:t>
              </a:r>
              <a:endPara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="" xmlns:a16="http://schemas.microsoft.com/office/drawing/2014/main" id="{5598CD8A-0E3A-43EE-8A8F-6B3840674FE6}"/>
                </a:ext>
              </a:extLst>
            </p:cNvPr>
            <p:cNvSpPr txBox="1"/>
            <p:nvPr/>
          </p:nvSpPr>
          <p:spPr>
            <a:xfrm>
              <a:off x="4049643" y="322046"/>
              <a:ext cx="553918" cy="21186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(</a:t>
              </a:r>
              <a:r>
                <a:rPr kumimoji="1" lang="ja-JP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％）</a:t>
              </a:r>
              <a:endPara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4" name="正方形/長方形 23"/>
            <p:cNvSpPr/>
            <p:nvPr/>
          </p:nvSpPr>
          <p:spPr>
            <a:xfrm>
              <a:off x="3912693" y="125315"/>
              <a:ext cx="8279307" cy="40011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+mn-cs"/>
                </a:rPr>
                <a:t>5 </a:t>
              </a:r>
              <a:r>
                <a:rPr kumimoji="1" lang="ja-JP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+mn-cs"/>
                </a:rPr>
                <a:t>年間の</a:t>
              </a:r>
              <a:r>
                <a:rPr kumimoji="1" lang="ja-JP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+mn-cs"/>
                </a:rPr>
                <a:t>製品</a:t>
              </a:r>
              <a:r>
                <a:rPr kumimoji="1" lang="ja-JP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+mn-cs"/>
                </a:rPr>
                <a:t>種類</a:t>
              </a:r>
              <a:r>
                <a:rPr kumimoji="1" lang="ja-JP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+mn-cs"/>
                </a:rPr>
                <a:t>別</a:t>
              </a:r>
              <a:r>
                <a:rPr kumimoji="1" lang="ja-JP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+mn-cs"/>
                </a:rPr>
                <a:t>の事故情報収集件数及び構成比</a:t>
              </a:r>
            </a:p>
          </p:txBody>
        </p:sp>
      </p:grpSp>
      <p:sp>
        <p:nvSpPr>
          <p:cNvPr id="25" name="正方形/長方形 24"/>
          <p:cNvSpPr/>
          <p:nvPr/>
        </p:nvSpPr>
        <p:spPr>
          <a:xfrm>
            <a:off x="10863684" y="597546"/>
            <a:ext cx="1328316" cy="4862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■</a:t>
            </a: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その他</a:t>
            </a:r>
            <a:endParaRPr kumimoji="1" lang="en-US" altLang="ja-JP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■</a:t>
            </a: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身の</a:t>
            </a:r>
            <a:r>
              <a:rPr kumimoji="1" lang="ja-JP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回り品</a:t>
            </a:r>
            <a:endParaRPr kumimoji="1" lang="en-US" altLang="ja-JP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648AC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■</a:t>
            </a: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乗物・</a:t>
            </a:r>
            <a:endParaRPr kumimoji="1" lang="en-US" altLang="ja-JP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　乗物用品</a:t>
            </a:r>
            <a:endParaRPr kumimoji="1" lang="en-US" altLang="ja-JP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A44A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■</a:t>
            </a: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家具・</a:t>
            </a:r>
            <a:endParaRPr kumimoji="1" lang="en-US" altLang="ja-JP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　住宅用品</a:t>
            </a:r>
            <a:endParaRPr kumimoji="1" lang="en-US" altLang="ja-JP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6F6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■</a:t>
            </a: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燃焼器具</a:t>
            </a:r>
            <a:endParaRPr kumimoji="1" lang="en-US" altLang="ja-JP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58AA7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■</a:t>
            </a: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台所・</a:t>
            </a:r>
            <a:endParaRPr kumimoji="1" lang="en-US" altLang="ja-JP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　食卓用品</a:t>
            </a:r>
            <a:endParaRPr kumimoji="1" lang="en-US" altLang="ja-JP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34F0D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■</a:t>
            </a: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家庭用</a:t>
            </a:r>
            <a:endParaRPr kumimoji="1" lang="en-US" altLang="ja-JP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　電気製品</a:t>
            </a:r>
            <a:endParaRPr kumimoji="1" lang="en-US" altLang="ja-JP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3689161" y="528048"/>
            <a:ext cx="914400" cy="61062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１００</a:t>
            </a:r>
            <a:endParaRPr kumimoji="1" lang="en-US" altLang="ja-JP" sz="11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6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９０</a:t>
            </a:r>
            <a:endParaRPr kumimoji="1" lang="en-US" altLang="ja-JP" sz="11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８０</a:t>
            </a: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７０</a:t>
            </a:r>
            <a:endParaRPr kumimoji="1" lang="en-US" altLang="ja-JP" sz="11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６０</a:t>
            </a:r>
            <a:endParaRPr kumimoji="1" lang="en-US" altLang="ja-JP" sz="11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５０</a:t>
            </a:r>
            <a:endParaRPr kumimoji="1" lang="en-US" altLang="ja-JP" sz="11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４０</a:t>
            </a:r>
            <a:endParaRPr kumimoji="1" lang="en-US" altLang="ja-JP" sz="11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３０</a:t>
            </a:r>
            <a:endParaRPr kumimoji="1" lang="en-US" altLang="ja-JP" sz="11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２０</a:t>
            </a:r>
            <a:endParaRPr kumimoji="1" lang="en-US" altLang="ja-JP" sz="11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１０</a:t>
            </a:r>
            <a:endParaRPr kumimoji="1" lang="en-US" altLang="ja-JP" sz="11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０</a:t>
            </a:r>
            <a:endParaRPr kumimoji="1" lang="ja-JP" alt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6987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四角形: 角を丸くする 7">
            <a:extLst>
              <a:ext uri="{FF2B5EF4-FFF2-40B4-BE49-F238E27FC236}">
                <a16:creationId xmlns="" xmlns:a16="http://schemas.microsoft.com/office/drawing/2014/main" id="{DA097B11-B3A2-4C73-AD7A-EAAC3AF84C50}"/>
              </a:ext>
            </a:extLst>
          </p:cNvPr>
          <p:cNvSpPr/>
          <p:nvPr/>
        </p:nvSpPr>
        <p:spPr>
          <a:xfrm>
            <a:off x="322372" y="305708"/>
            <a:ext cx="3317037" cy="1339632"/>
          </a:xfrm>
          <a:prstGeom prst="roundRect">
            <a:avLst>
              <a:gd name="adj" fmla="val 18985"/>
            </a:avLst>
          </a:prstGeom>
          <a:solidFill>
            <a:srgbClr val="E60012"/>
          </a:solidFill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重大事故の</a:t>
            </a:r>
            <a:endParaRPr kumimoji="1" lang="en-US" altLang="ja-JP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年代別傾向</a:t>
            </a:r>
            <a:endParaRPr kumimoji="1" lang="en-US" altLang="ja-JP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322372" y="2098489"/>
            <a:ext cx="3465857" cy="437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</p:txBody>
      </p:sp>
      <p:sp>
        <p:nvSpPr>
          <p:cNvPr id="17" name="角丸四角形 16"/>
          <p:cNvSpPr/>
          <p:nvPr/>
        </p:nvSpPr>
        <p:spPr>
          <a:xfrm>
            <a:off x="228911" y="2100145"/>
            <a:ext cx="3503957" cy="3714919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1525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製品事故の人的被害は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10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歳未満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ほど重症化率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が高く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、高齢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になるほど死亡率が高くなる傾向が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あります。</a:t>
            </a:r>
            <a:endParaRPr kumimoji="1" lang="ja-JP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152543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63" y="4875824"/>
            <a:ext cx="2632087" cy="1265509"/>
          </a:xfrm>
          <a:prstGeom prst="rect">
            <a:avLst/>
          </a:prstGeom>
        </p:spPr>
      </p:pic>
      <p:sp>
        <p:nvSpPr>
          <p:cNvPr id="15" name="角丸四角形 14"/>
          <p:cNvSpPr/>
          <p:nvPr/>
        </p:nvSpPr>
        <p:spPr bwMode="white">
          <a:xfrm>
            <a:off x="4000462" y="125315"/>
            <a:ext cx="8098176" cy="6536942"/>
          </a:xfrm>
          <a:prstGeom prst="roundRect">
            <a:avLst>
              <a:gd name="adj" fmla="val 3056"/>
            </a:avLst>
          </a:prstGeom>
          <a:solidFill>
            <a:schemeClr val="bg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>
            <a:extLst>
              <a:ext uri="{FF2B5EF4-FFF2-40B4-BE49-F238E27FC236}">
                <a16:creationId xmlns="" xmlns:a16="http://schemas.microsoft.com/office/drawing/2014/main" id="{347E4C7D-86F1-4D8E-A179-D1C73389B5A5}"/>
              </a:ext>
            </a:extLst>
          </p:cNvPr>
          <p:cNvSpPr txBox="1"/>
          <p:nvPr/>
        </p:nvSpPr>
        <p:spPr>
          <a:xfrm>
            <a:off x="7004677" y="6664162"/>
            <a:ext cx="516455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出典：経済産業省「重大製品事故データーベースにおける年代別の人的被害状況」</a:t>
            </a:r>
            <a:endParaRPr kumimoji="1" lang="en-US" altLang="ja-JP" sz="7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grpSp>
        <p:nvGrpSpPr>
          <p:cNvPr id="20" name="グループ化 19"/>
          <p:cNvGrpSpPr/>
          <p:nvPr/>
        </p:nvGrpSpPr>
        <p:grpSpPr>
          <a:xfrm>
            <a:off x="4064000" y="113854"/>
            <a:ext cx="8128000" cy="6503198"/>
            <a:chOff x="3912693" y="22989"/>
            <a:chExt cx="8128000" cy="6503198"/>
          </a:xfrm>
          <a:noFill/>
        </p:grpSpPr>
        <p:sp>
          <p:nvSpPr>
            <p:cNvPr id="21" name="四角形: 角を丸くする 2">
              <a:extLst>
                <a:ext uri="{FF2B5EF4-FFF2-40B4-BE49-F238E27FC236}">
                  <a16:creationId xmlns="" xmlns:a16="http://schemas.microsoft.com/office/drawing/2014/main" id="{BAAB90C5-A176-4ACB-9762-D042FB3751C5}"/>
                </a:ext>
              </a:extLst>
            </p:cNvPr>
            <p:cNvSpPr/>
            <p:nvPr/>
          </p:nvSpPr>
          <p:spPr>
            <a:xfrm>
              <a:off x="4905829" y="472440"/>
              <a:ext cx="6272712" cy="267928"/>
            </a:xfrm>
            <a:prstGeom prst="roundRect">
              <a:avLst>
                <a:gd name="adj" fmla="val 459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graphicFrame>
          <p:nvGraphicFramePr>
            <p:cNvPr id="22" name="グラフ 21">
              <a:extLst>
                <a:ext uri="{FF2B5EF4-FFF2-40B4-BE49-F238E27FC236}">
                  <a16:creationId xmlns="" xmlns:a16="http://schemas.microsoft.com/office/drawing/2014/main" id="{D9B080AA-21D2-4B51-89B4-F6D4390F830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8267067"/>
                </p:ext>
              </p:extLst>
            </p:nvPr>
          </p:nvGraphicFramePr>
          <p:xfrm>
            <a:off x="3912693" y="512445"/>
            <a:ext cx="7537450" cy="60137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3" name="テキスト ボックス 22">
              <a:extLst>
                <a:ext uri="{FF2B5EF4-FFF2-40B4-BE49-F238E27FC236}">
                  <a16:creationId xmlns="" xmlns:a16="http://schemas.microsoft.com/office/drawing/2014/main" id="{5598CD8A-0E3A-43EE-8A8F-6B3840674FE6}"/>
                </a:ext>
              </a:extLst>
            </p:cNvPr>
            <p:cNvSpPr txBox="1"/>
            <p:nvPr/>
          </p:nvSpPr>
          <p:spPr>
            <a:xfrm>
              <a:off x="4011654" y="358140"/>
              <a:ext cx="553918" cy="24622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(</a:t>
              </a:r>
              <a:r>
                <a:rPr kumimoji="1" lang="ja-JP" alt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％）</a:t>
              </a:r>
              <a:endPara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4" name="正方形/長方形 23"/>
            <p:cNvSpPr/>
            <p:nvPr/>
          </p:nvSpPr>
          <p:spPr>
            <a:xfrm>
              <a:off x="3912694" y="22989"/>
              <a:ext cx="8127999" cy="40011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+mn-cs"/>
                </a:rPr>
                <a:t>5</a:t>
              </a:r>
              <a:r>
                <a:rPr kumimoji="1" lang="ja-JP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+mn-cs"/>
                </a:rPr>
                <a:t>年間の年度別</a:t>
              </a:r>
              <a:r>
                <a:rPr kumimoji="1" lang="ja-JP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+mn-cs"/>
                </a:rPr>
                <a:t>の人的被害</a:t>
              </a:r>
              <a:r>
                <a:rPr kumimoji="1" lang="ja-JP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+mn-cs"/>
                </a:rPr>
                <a:t>状況</a:t>
              </a:r>
            </a:p>
          </p:txBody>
        </p:sp>
      </p:grpSp>
      <p:sp>
        <p:nvSpPr>
          <p:cNvPr id="25" name="正方形/長方形 24"/>
          <p:cNvSpPr/>
          <p:nvPr/>
        </p:nvSpPr>
        <p:spPr>
          <a:xfrm>
            <a:off x="9097246" y="449005"/>
            <a:ext cx="3071987" cy="2455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※</a:t>
            </a:r>
            <a:r>
              <a:rPr kumimoji="1" lang="ja-JP" altLang="en-US" sz="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端数処理のため総和は</a:t>
            </a:r>
            <a:r>
              <a:rPr kumimoji="1" lang="en-US" altLang="ja-JP" sz="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100%</a:t>
            </a:r>
            <a:r>
              <a:rPr kumimoji="1" lang="ja-JP" altLang="en-US" sz="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になっていない</a:t>
            </a:r>
            <a:endParaRPr kumimoji="1" lang="en-US" altLang="ja-JP" sz="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11178206" y="1645341"/>
            <a:ext cx="974587" cy="52126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4C903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■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人的被害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　なし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E88484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■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軽傷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■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重症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648AC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■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死亡</a:t>
            </a:r>
            <a:endPara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7" name="正方形/長方形 26"/>
          <p:cNvSpPr/>
          <p:nvPr/>
        </p:nvSpPr>
        <p:spPr>
          <a:xfrm>
            <a:off x="3851642" y="694585"/>
            <a:ext cx="914400" cy="5677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sz="1100" b="1" dirty="0" smtClean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１００</a:t>
            </a:r>
            <a:endParaRPr kumimoji="1" lang="en-US" altLang="ja-JP" sz="1100" b="1" dirty="0" smtClean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endParaRPr kumimoji="1" lang="en-US" altLang="ja-JP" sz="2400" b="1" dirty="0" smtClean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sz="1100" b="1" dirty="0" smtClean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９０</a:t>
            </a:r>
            <a:endParaRPr lang="en-US" altLang="ja-JP" sz="1100" b="1" dirty="0" smtClean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endParaRPr kumimoji="1" lang="en-US" altLang="ja-JP" sz="25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sz="1100" b="1" dirty="0" smtClean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８０</a:t>
            </a:r>
            <a:endParaRPr lang="en-US" altLang="ja-JP" sz="11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endParaRPr kumimoji="1" lang="en-US" altLang="ja-JP" sz="24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sz="1100" b="1" dirty="0" smtClean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７０</a:t>
            </a:r>
            <a:endParaRPr lang="en-US" altLang="ja-JP" sz="1100" b="1" dirty="0" smtClean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endParaRPr kumimoji="1" lang="en-US" altLang="ja-JP" sz="25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sz="1100" b="1" dirty="0" smtClean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６０</a:t>
            </a:r>
            <a:endParaRPr lang="en-US" altLang="ja-JP" sz="1100" b="1" dirty="0" smtClean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endParaRPr kumimoji="1" lang="en-US" altLang="ja-JP" sz="25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sz="1100" b="1" dirty="0" smtClean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５０</a:t>
            </a:r>
            <a:endParaRPr lang="en-US" altLang="ja-JP" sz="1100" b="1" dirty="0" smtClean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endParaRPr kumimoji="1" lang="en-US" altLang="ja-JP" sz="25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sz="1100" b="1" dirty="0" smtClean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４０</a:t>
            </a:r>
            <a:endParaRPr lang="en-US" altLang="ja-JP" sz="1100" b="1" dirty="0" smtClean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endParaRPr kumimoji="1" lang="en-US" altLang="ja-JP" sz="25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sz="1100" b="1" dirty="0" smtClean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３０</a:t>
            </a:r>
            <a:endParaRPr lang="en-US" altLang="ja-JP" sz="1100" b="1" dirty="0" smtClean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endParaRPr kumimoji="1" lang="en-US" altLang="ja-JP" sz="25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sz="1100" b="1" dirty="0" smtClean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２０</a:t>
            </a:r>
            <a:endParaRPr lang="en-US" altLang="ja-JP" sz="1100" b="1" dirty="0" smtClean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endParaRPr kumimoji="1" lang="en-US" altLang="ja-JP" sz="25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sz="1100" b="1" dirty="0" smtClean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１０</a:t>
            </a:r>
            <a:endParaRPr lang="en-US" altLang="ja-JP" sz="1100" b="1" dirty="0" smtClean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endParaRPr kumimoji="1" lang="en-US" altLang="ja-JP" sz="25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sz="1100" b="1" dirty="0" smtClean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０</a:t>
            </a:r>
            <a:endParaRPr kumimoji="1" lang="ja-JP" altLang="en-US" sz="11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7039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191666" y="994853"/>
            <a:ext cx="5761219" cy="5462489"/>
          </a:xfrm>
          <a:prstGeom prst="rect">
            <a:avLst/>
          </a:prstGeom>
        </p:spPr>
      </p:pic>
      <p:sp>
        <p:nvSpPr>
          <p:cNvPr id="7" name="四角形: 角を丸くする 6">
            <a:extLst>
              <a:ext uri="{FF2B5EF4-FFF2-40B4-BE49-F238E27FC236}">
                <a16:creationId xmlns="" xmlns:a16="http://schemas.microsoft.com/office/drawing/2014/main" id="{D03B0652-EAA7-4ECE-B20C-BE7B933DAE6F}"/>
              </a:ext>
            </a:extLst>
          </p:cNvPr>
          <p:cNvSpPr/>
          <p:nvPr/>
        </p:nvSpPr>
        <p:spPr>
          <a:xfrm>
            <a:off x="266798" y="167125"/>
            <a:ext cx="4671727" cy="652641"/>
          </a:xfrm>
          <a:prstGeom prst="roundRect">
            <a:avLst>
              <a:gd name="adj" fmla="val 18985"/>
            </a:avLst>
          </a:prstGeom>
          <a:solidFill>
            <a:srgbClr val="E60012"/>
          </a:solidFill>
        </p:spPr>
        <p:txBody>
          <a:bodyPr wrap="square" anchor="ctr">
            <a:spAutoFit/>
          </a:bodyPr>
          <a:lstStyle/>
          <a:p>
            <a:pPr lvl="0" algn="ctr"/>
            <a:r>
              <a:rPr lang="ja-JP" altLang="en-US" sz="3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事故原因の区分</a:t>
            </a:r>
            <a:endParaRPr lang="en-US" altLang="ja-JP" sz="3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266798" y="6338991"/>
            <a:ext cx="11606548" cy="3976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sz="2400" b="1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0" y="6632430"/>
            <a:ext cx="4057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出典：経済産業省「２０２０年製品事故動向について」</a:t>
            </a:r>
          </a:p>
        </p:txBody>
      </p:sp>
      <p:sp>
        <p:nvSpPr>
          <p:cNvPr id="11" name="角丸四角形 10"/>
          <p:cNvSpPr/>
          <p:nvPr/>
        </p:nvSpPr>
        <p:spPr>
          <a:xfrm>
            <a:off x="5760000" y="361781"/>
            <a:ext cx="5974799" cy="597721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1525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ts val="3500"/>
              </a:lnSpc>
            </a:pPr>
            <a:endParaRPr lang="en-US" altLang="ja-JP" sz="24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lnSpc>
                <a:spcPts val="3500"/>
              </a:lnSpc>
            </a:pPr>
            <a:r>
              <a:rPr lang="ja-JP" altLang="en-US" sz="2400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重大</a:t>
            </a: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な製品事故の発生要因は</a:t>
            </a:r>
          </a:p>
          <a:p>
            <a:pPr lvl="0">
              <a:lnSpc>
                <a:spcPts val="3500"/>
              </a:lnSpc>
            </a:pPr>
            <a:r>
              <a:rPr lang="ja-JP" altLang="en-US" sz="2400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消費者</a:t>
            </a: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の「誤使用・不注意」や</a:t>
            </a:r>
            <a:endParaRPr lang="en-US" altLang="ja-JP" sz="24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lnSpc>
                <a:spcPts val="3500"/>
              </a:lnSpc>
            </a:pPr>
            <a:r>
              <a:rPr lang="ja-JP" altLang="en-US" sz="2400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「</a:t>
            </a: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偶発的事故」といった</a:t>
            </a:r>
            <a:endParaRPr lang="en-US" altLang="ja-JP" sz="24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lnSpc>
                <a:spcPts val="3500"/>
              </a:lnSpc>
            </a:pPr>
            <a:r>
              <a:rPr lang="ja-JP" altLang="en-US" sz="2400" b="1" dirty="0" smtClean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「</a:t>
            </a:r>
            <a:r>
              <a:rPr lang="ja-JP" altLang="en-US" sz="2400" b="1" dirty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製品に起因しない事故」</a:t>
            </a: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の割合が</a:t>
            </a:r>
            <a:endParaRPr lang="en-US" altLang="ja-JP" sz="24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lnSpc>
                <a:spcPts val="3500"/>
              </a:lnSpc>
            </a:pPr>
            <a:r>
              <a:rPr lang="ja-JP" altLang="en-US" sz="2400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全体</a:t>
            </a: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</a:t>
            </a:r>
            <a:r>
              <a:rPr lang="ja-JP" altLang="en-US" sz="2400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４１％</a:t>
            </a: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です</a:t>
            </a:r>
            <a:r>
              <a:rPr lang="ja-JP" altLang="en-US" sz="2400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lang="en-US" altLang="ja-JP" sz="24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lnSpc>
                <a:spcPts val="3500"/>
              </a:lnSpc>
            </a:pPr>
            <a:endParaRPr lang="en-US" altLang="ja-JP" sz="24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lnSpc>
                <a:spcPts val="3500"/>
              </a:lnSpc>
            </a:pP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2400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また</a:t>
            </a: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、</a:t>
            </a:r>
            <a:r>
              <a:rPr lang="ja-JP" altLang="en-US" sz="2400" b="1" dirty="0">
                <a:solidFill>
                  <a:srgbClr val="F75E0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「経年劣化」</a:t>
            </a: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による事故の</a:t>
            </a:r>
            <a:endParaRPr lang="en-US" altLang="ja-JP" sz="24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lnSpc>
                <a:spcPts val="3500"/>
              </a:lnSpc>
            </a:pP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2400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割合</a:t>
            </a: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</a:t>
            </a:r>
            <a:r>
              <a:rPr lang="ja-JP" altLang="en-US" sz="2400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６％</a:t>
            </a: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です</a:t>
            </a:r>
            <a:r>
              <a:rPr lang="ja-JP" altLang="en-US" sz="2400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lang="en-US" altLang="ja-JP" sz="24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lnSpc>
                <a:spcPts val="3500"/>
              </a:lnSpc>
            </a:pPr>
            <a:endParaRPr lang="en-US" altLang="ja-JP" sz="24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lnSpc>
                <a:spcPts val="3500"/>
              </a:lnSpc>
            </a:pPr>
            <a:r>
              <a:rPr lang="ja-JP" altLang="en-US" sz="2400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消費者</a:t>
            </a: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が日頃から事故予防のための</a:t>
            </a:r>
            <a:endParaRPr lang="en-US" altLang="ja-JP" sz="24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lnSpc>
                <a:spcPts val="3500"/>
              </a:lnSpc>
            </a:pPr>
            <a:r>
              <a:rPr lang="ja-JP" altLang="en-US" sz="2400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危機</a:t>
            </a: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管理を行うことが大切です。</a:t>
            </a:r>
          </a:p>
          <a:p>
            <a:pPr algn="ctr">
              <a:lnSpc>
                <a:spcPts val="3500"/>
              </a:lnSpc>
            </a:pPr>
            <a:endParaRPr kumimoji="1" lang="ja-JP" altLang="en-US" dirty="0"/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851" y="5067300"/>
            <a:ext cx="1303395" cy="1790700"/>
          </a:xfrm>
          <a:prstGeom prst="rect">
            <a:avLst/>
          </a:prstGeom>
        </p:spPr>
      </p:pic>
      <p:sp>
        <p:nvSpPr>
          <p:cNvPr id="12" name="テキスト ボックス 1"/>
          <p:cNvSpPr txBox="1"/>
          <p:nvPr/>
        </p:nvSpPr>
        <p:spPr bwMode="blackGray">
          <a:xfrm>
            <a:off x="1482215" y="4532678"/>
            <a:ext cx="2390226" cy="135211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400" b="1" dirty="0" smtClean="0"/>
              <a:t>製品に起因しない事故</a:t>
            </a:r>
            <a:endParaRPr lang="en-US" altLang="ja-JP" sz="900" b="1" dirty="0" smtClean="0"/>
          </a:p>
          <a:p>
            <a:pPr algn="ctr"/>
            <a:endParaRPr lang="en-US" altLang="ja-JP" sz="800" b="1" dirty="0" smtClean="0"/>
          </a:p>
          <a:p>
            <a:pPr algn="ctr"/>
            <a:r>
              <a:rPr lang="ja-JP" altLang="en-US" sz="2800" b="1" dirty="0"/>
              <a:t>４１</a:t>
            </a:r>
            <a:r>
              <a:rPr lang="ja-JP" altLang="en-US" sz="2800" b="1" dirty="0" smtClean="0"/>
              <a:t>％</a:t>
            </a:r>
            <a:endParaRPr lang="en-US" altLang="ja-JP" sz="2800" b="1" dirty="0" smtClean="0"/>
          </a:p>
        </p:txBody>
      </p:sp>
      <p:sp>
        <p:nvSpPr>
          <p:cNvPr id="14" name="テキスト ボックス 1"/>
          <p:cNvSpPr txBox="1"/>
          <p:nvPr/>
        </p:nvSpPr>
        <p:spPr bwMode="blackGray">
          <a:xfrm>
            <a:off x="-341219" y="3474452"/>
            <a:ext cx="2390226" cy="135211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600" b="1" dirty="0" smtClean="0"/>
              <a:t>経年劣化</a:t>
            </a:r>
            <a:endParaRPr lang="en-US" altLang="ja-JP" sz="600" b="1" dirty="0" smtClean="0"/>
          </a:p>
          <a:p>
            <a:pPr algn="ctr"/>
            <a:r>
              <a:rPr lang="ja-JP" altLang="en-US" sz="1800" b="1" dirty="0" smtClean="0"/>
              <a:t>６％</a:t>
            </a:r>
            <a:endParaRPr lang="en-US" altLang="ja-JP" sz="1800" b="1" dirty="0" smtClean="0"/>
          </a:p>
        </p:txBody>
      </p:sp>
      <p:sp>
        <p:nvSpPr>
          <p:cNvPr id="15" name="テキスト ボックス 1"/>
          <p:cNvSpPr txBox="1"/>
          <p:nvPr/>
        </p:nvSpPr>
        <p:spPr bwMode="blackGray">
          <a:xfrm>
            <a:off x="544989" y="2225077"/>
            <a:ext cx="2390226" cy="135211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800" b="1" dirty="0" smtClean="0"/>
              <a:t>事故原因が</a:t>
            </a:r>
            <a:endParaRPr lang="en-US" altLang="ja-JP" sz="1800" b="1" dirty="0" smtClean="0"/>
          </a:p>
          <a:p>
            <a:pPr algn="ctr"/>
            <a:r>
              <a:rPr lang="ja-JP" altLang="en-US" sz="1800" b="1" dirty="0"/>
              <a:t>不明</a:t>
            </a:r>
            <a:r>
              <a:rPr lang="ja-JP" altLang="en-US" sz="1800" b="1" dirty="0" smtClean="0"/>
              <a:t>なもの</a:t>
            </a:r>
            <a:endParaRPr lang="en-US" altLang="ja-JP" sz="1800" b="1" dirty="0" smtClean="0"/>
          </a:p>
          <a:p>
            <a:pPr algn="ctr"/>
            <a:endParaRPr lang="en-US" altLang="ja-JP" sz="700" b="1" dirty="0" smtClean="0"/>
          </a:p>
          <a:p>
            <a:pPr algn="ctr"/>
            <a:r>
              <a:rPr lang="ja-JP" altLang="en-US" sz="2000" b="1" dirty="0"/>
              <a:t>２２</a:t>
            </a:r>
            <a:r>
              <a:rPr lang="ja-JP" altLang="en-US" sz="2000" b="1" dirty="0" smtClean="0"/>
              <a:t>％</a:t>
            </a:r>
            <a:endParaRPr lang="en-US" altLang="ja-JP" sz="2000" b="1" dirty="0" smtClean="0"/>
          </a:p>
        </p:txBody>
      </p:sp>
      <p:sp>
        <p:nvSpPr>
          <p:cNvPr id="2" name="正方形/長方形 1"/>
          <p:cNvSpPr/>
          <p:nvPr/>
        </p:nvSpPr>
        <p:spPr bwMode="blackGray">
          <a:xfrm>
            <a:off x="2617777" y="2664269"/>
            <a:ext cx="250932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b="1" dirty="0"/>
              <a:t>製品自体や設置</a:t>
            </a:r>
            <a:endParaRPr lang="en-US" altLang="ja-JP" b="1" dirty="0"/>
          </a:p>
          <a:p>
            <a:pPr algn="ctr"/>
            <a:r>
              <a:rPr lang="ja-JP" altLang="en-US" b="1" dirty="0"/>
              <a:t>等に起因する事故</a:t>
            </a:r>
            <a:endParaRPr lang="en-US" altLang="ja-JP" b="1" dirty="0"/>
          </a:p>
          <a:p>
            <a:pPr algn="ctr"/>
            <a:endParaRPr lang="en-US" altLang="ja-JP" sz="700" b="1" dirty="0"/>
          </a:p>
          <a:p>
            <a:pPr algn="ctr"/>
            <a:r>
              <a:rPr lang="ja-JP" altLang="en-US" sz="2000" b="1" dirty="0"/>
              <a:t>３１％</a:t>
            </a:r>
            <a:endParaRPr lang="en-US" altLang="ja-JP" sz="2000" b="1" dirty="0"/>
          </a:p>
        </p:txBody>
      </p:sp>
    </p:spTree>
    <p:extLst>
      <p:ext uri="{BB962C8B-B14F-4D97-AF65-F5344CB8AC3E}">
        <p14:creationId xmlns:p14="http://schemas.microsoft.com/office/powerpoint/2010/main" val="86930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: 角を丸くする 5">
            <a:extLst>
              <a:ext uri="{FF2B5EF4-FFF2-40B4-BE49-F238E27FC236}">
                <a16:creationId xmlns="" xmlns:a16="http://schemas.microsoft.com/office/drawing/2014/main" id="{AEEF8791-56CE-4D47-91A3-036168A7A660}"/>
              </a:ext>
            </a:extLst>
          </p:cNvPr>
          <p:cNvSpPr/>
          <p:nvPr/>
        </p:nvSpPr>
        <p:spPr>
          <a:xfrm>
            <a:off x="0" y="2118695"/>
            <a:ext cx="12192000" cy="3237076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4707" y="4543263"/>
            <a:ext cx="1811606" cy="2344057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57" y="2118695"/>
            <a:ext cx="12193057" cy="2060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89389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6830</TotalTime>
  <Words>456</Words>
  <Application>Microsoft Office PowerPoint</Application>
  <PresentationFormat>ワイド画面</PresentationFormat>
  <Paragraphs>184</Paragraphs>
  <Slides>9</Slides>
  <Notes>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7" baseType="lpstr">
      <vt:lpstr>BIZ UDPゴシック</vt:lpstr>
      <vt:lpstr>BIZ UDゴシック</vt:lpstr>
      <vt:lpstr>Meiryo UI</vt:lpstr>
      <vt:lpstr>メイリオ</vt:lpstr>
      <vt:lpstr>游ゴシック</vt:lpstr>
      <vt:lpstr>Arial</vt:lpstr>
      <vt:lpstr>Calibri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kawahara</dc:creator>
  <cp:lastModifiedBy>福田 麻衣</cp:lastModifiedBy>
  <cp:revision>455</cp:revision>
  <cp:lastPrinted>2022-02-08T01:18:20Z</cp:lastPrinted>
  <dcterms:created xsi:type="dcterms:W3CDTF">2021-09-07T06:20:39Z</dcterms:created>
  <dcterms:modified xsi:type="dcterms:W3CDTF">2022-05-20T00:49:36Z</dcterms:modified>
</cp:coreProperties>
</file>