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96548" autoAdjust="0"/>
  </p:normalViewPr>
  <p:slideViewPr>
    <p:cSldViewPr snapToGrid="0">
      <p:cViewPr>
        <p:scale>
          <a:sx n="75" d="100"/>
          <a:sy n="75" d="100"/>
        </p:scale>
        <p:origin x="1576" y="-7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５年２月版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=""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=""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=""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=""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=""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５年２月版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=""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=""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4371</TotalTime>
  <Words>457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中田 佳子</cp:lastModifiedBy>
  <cp:revision>636</cp:revision>
  <cp:lastPrinted>2023-02-20T04:57:47Z</cp:lastPrinted>
  <dcterms:created xsi:type="dcterms:W3CDTF">2021-06-21T06:44:25Z</dcterms:created>
  <dcterms:modified xsi:type="dcterms:W3CDTF">2023-02-20T05:00:13Z</dcterms:modified>
</cp:coreProperties>
</file>