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90" r:id="rId2"/>
    <p:sldId id="292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548" autoAdjust="0"/>
  </p:normalViewPr>
  <p:slideViewPr>
    <p:cSldViewPr snapToGrid="0">
      <p:cViewPr>
        <p:scale>
          <a:sx n="66" d="100"/>
          <a:sy n="66" d="100"/>
        </p:scale>
        <p:origin x="1768" y="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５年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月版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3" name="正方形/長方形 142"/>
          <p:cNvSpPr/>
          <p:nvPr/>
        </p:nvSpPr>
        <p:spPr>
          <a:xfrm>
            <a:off x="5826417" y="40570"/>
            <a:ext cx="964642" cy="4029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様式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990526"/>
              </p:ext>
            </p:extLst>
          </p:nvPr>
        </p:nvGraphicFramePr>
        <p:xfrm>
          <a:off x="151072" y="799780"/>
          <a:ext cx="6589011" cy="8939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xmlns="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xmlns="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xmlns="" val="3772281979"/>
                    </a:ext>
                  </a:extLst>
                </a:gridCol>
              </a:tblGrid>
              <a:tr h="4669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30968272"/>
                  </a:ext>
                </a:extLst>
              </a:tr>
              <a:tr h="3400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sz="135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○○○○○○○○大会</a:t>
                      </a:r>
                      <a:endParaRPr kumimoji="1" lang="en-US" altLang="ja-JP" sz="12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96290466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別紙のとおり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684474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zh-TW" altLang="en-US" sz="16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ja-JP" altLang="en-US" sz="16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５</a:t>
                      </a:r>
                      <a:r>
                        <a:rPr kumimoji="1" lang="zh-TW" altLang="en-US" sz="16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年○月○日（○）　○時～○時</a:t>
                      </a:r>
                      <a:endParaRPr kumimoji="1" lang="en-US" altLang="zh-TW" sz="16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0661373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○○○○○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24045069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○○市○○町○番○号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6621845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○○○○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9165034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○○市○○町○番○号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95229013"/>
                  </a:ext>
                </a:extLst>
              </a:tr>
              <a:tr h="3451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○○○－○○○○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○○○＠○○○○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4660720"/>
                  </a:ext>
                </a:extLst>
              </a:tr>
              <a:tr h="48728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収容定員あり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収容定員なし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013356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5,000</a:t>
                      </a:r>
                      <a:r>
                        <a:rPr kumimoji="1" lang="ja-JP" altLang="en-US" sz="14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 （収容定員ありの場合記載）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81399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5,000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人 </a:t>
                      </a:r>
                      <a:endParaRPr kumimoji="1" lang="en-US" altLang="ja-JP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5762476"/>
                  </a:ext>
                </a:extLst>
              </a:tr>
              <a:tr h="140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○○○○○○○</a:t>
                      </a:r>
                    </a:p>
                    <a:p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746830" y="6697233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468409" y="6700405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452454" y="9629231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86494" y="657716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1981948"/>
              </p:ext>
            </p:extLst>
          </p:nvPr>
        </p:nvGraphicFramePr>
        <p:xfrm>
          <a:off x="128570" y="2031753"/>
          <a:ext cx="6545535" cy="3999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xmlns="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xmlns="" val="1978880901"/>
                    </a:ext>
                  </a:extLst>
                </a:gridCol>
              </a:tblGrid>
              <a:tr h="540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3994853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4037985"/>
                  </a:ext>
                </a:extLst>
              </a:tr>
              <a:tr h="1080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9318026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5"/>
            <a:ext cx="6655527" cy="1134054"/>
            <a:chOff x="124955" y="1254625"/>
            <a:chExt cx="6655527" cy="861437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861437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73114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39939" y="1359662"/>
              <a:ext cx="5340543" cy="75640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５年２月版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316125"/>
              </p:ext>
            </p:extLst>
          </p:nvPr>
        </p:nvGraphicFramePr>
        <p:xfrm>
          <a:off x="128570" y="6024788"/>
          <a:ext cx="6545535" cy="3478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xmlns="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xmlns="" val="1978880901"/>
                    </a:ext>
                  </a:extLst>
                </a:gridCol>
              </a:tblGrid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3994853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前項（１）感染経路に応じた感染対策と併せて、飲食時の感染対策の周知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4037985"/>
                  </a:ext>
                </a:extLst>
              </a:tr>
              <a:tr h="648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⑤イベント前の感染対策</a:t>
                      </a:r>
                      <a:endParaRPr kumimoji="1" lang="ja-JP" altLang="en-US" sz="16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9318026"/>
                  </a:ext>
                </a:extLst>
              </a:tr>
              <a:tr h="324000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8322791"/>
                  </a:ext>
                </a:extLst>
              </a:tr>
              <a:tr h="15120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⑥出演者や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b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9294444"/>
                  </a:ext>
                </a:extLst>
              </a:tr>
            </a:tbl>
          </a:graphicData>
        </a:graphic>
      </p:graphicFrame>
      <p:sp>
        <p:nvSpPr>
          <p:cNvPr id="86" name="テキスト ボックス 85"/>
          <p:cNvSpPr txBox="1"/>
          <p:nvPr/>
        </p:nvSpPr>
        <p:spPr>
          <a:xfrm>
            <a:off x="6452454" y="94933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848765" y="2635249"/>
            <a:ext cx="32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✔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848765" y="3414348"/>
            <a:ext cx="32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✔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848764" y="3695579"/>
            <a:ext cx="32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✔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848763" y="4468414"/>
            <a:ext cx="32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✔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848762" y="5145563"/>
            <a:ext cx="32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✔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848762" y="6384513"/>
            <a:ext cx="32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✔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848761" y="7023424"/>
            <a:ext cx="32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✔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848760" y="7992106"/>
            <a:ext cx="32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✔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848760" y="8680236"/>
            <a:ext cx="32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✔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59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4381</TotalTime>
  <Words>517</Words>
  <Application>Microsoft Office PowerPoint</Application>
  <PresentationFormat>A4 210 x 297 mm</PresentationFormat>
  <Paragraphs>95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寺井 大貴（新型インフル・国際感染症室）</dc:creator>
  <cp:lastModifiedBy>中田 佳子</cp:lastModifiedBy>
  <cp:revision>640</cp:revision>
  <cp:lastPrinted>2023-02-20T04:58:13Z</cp:lastPrinted>
  <dcterms:created xsi:type="dcterms:W3CDTF">2021-06-21T06:44:25Z</dcterms:created>
  <dcterms:modified xsi:type="dcterms:W3CDTF">2023-02-20T05:00:09Z</dcterms:modified>
</cp:coreProperties>
</file>