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2" r:id="rId2"/>
  </p:sldMasterIdLst>
  <p:notesMasterIdLst>
    <p:notesMasterId r:id="rId9"/>
  </p:notesMasterIdLst>
  <p:handoutMasterIdLst>
    <p:handoutMasterId r:id="rId10"/>
  </p:handoutMasterIdLst>
  <p:sldIdLst>
    <p:sldId id="311" r:id="rId3"/>
    <p:sldId id="312" r:id="rId4"/>
    <p:sldId id="292" r:id="rId5"/>
    <p:sldId id="291" r:id="rId6"/>
    <p:sldId id="288" r:id="rId7"/>
    <p:sldId id="293" r:id="rId8"/>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3857"/>
    <a:srgbClr val="E6E6E6"/>
    <a:srgbClr val="FFC9F3"/>
    <a:srgbClr val="FFFF99"/>
    <a:srgbClr val="049CDC"/>
    <a:srgbClr val="203864"/>
    <a:srgbClr val="296BA7"/>
    <a:srgbClr val="EBF6FF"/>
    <a:srgbClr val="151515"/>
    <a:srgbClr val="002E4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265" autoAdjust="0"/>
    <p:restoredTop sz="79669" autoAdjust="0"/>
  </p:normalViewPr>
  <p:slideViewPr>
    <p:cSldViewPr snapToGrid="0">
      <p:cViewPr varScale="1">
        <p:scale>
          <a:sx n="65" d="100"/>
          <a:sy n="65" d="100"/>
        </p:scale>
        <p:origin x="752" y="44"/>
      </p:cViewPr>
      <p:guideLst/>
    </p:cSldViewPr>
  </p:slideViewPr>
  <p:notesTextViewPr>
    <p:cViewPr>
      <p:scale>
        <a:sx n="100" d="100"/>
        <a:sy n="100" d="100"/>
      </p:scale>
      <p:origin x="0" y="0"/>
    </p:cViewPr>
  </p:notesTextViewPr>
  <p:notesViewPr>
    <p:cSldViewPr snapToGrid="0">
      <p:cViewPr varScale="1">
        <p:scale>
          <a:sx n="65" d="100"/>
          <a:sy n="65" d="100"/>
        </p:scale>
        <p:origin x="2652"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45" Type="http://schemas.microsoft.com/office/2016/11/relationships/changesInfo" Target="changesInfos/changesInfo1.xml"/><Relationship Id="rId5" Type="http://schemas.openxmlformats.org/officeDocument/2006/relationships/slide" Target="slides/slide3.xml"/><Relationship Id="rId10"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河原 佑香" userId="a5f00a335f907aa0" providerId="LiveId" clId="{7360C65D-A36B-4F1D-8175-20FF97E60884}"/>
    <pc:docChg chg="undo custSel addSld delSld modSld sldOrd modMainMaster">
      <pc:chgData name="河原 佑香" userId="a5f00a335f907aa0" providerId="LiveId" clId="{7360C65D-A36B-4F1D-8175-20FF97E60884}" dt="2021-10-17T07:09:51.131" v="197" actId="478"/>
      <pc:docMkLst>
        <pc:docMk/>
      </pc:docMkLst>
      <pc:sldChg chg="del">
        <pc:chgData name="河原 佑香" userId="a5f00a335f907aa0" providerId="LiveId" clId="{7360C65D-A36B-4F1D-8175-20FF97E60884}" dt="2021-10-15T14:24:02.365" v="139" actId="47"/>
        <pc:sldMkLst>
          <pc:docMk/>
          <pc:sldMk cId="2646384935" sldId="256"/>
        </pc:sldMkLst>
      </pc:sldChg>
      <pc:sldChg chg="delSp">
        <pc:chgData name="河原 佑香" userId="a5f00a335f907aa0" providerId="LiveId" clId="{7360C65D-A36B-4F1D-8175-20FF97E60884}" dt="2021-10-17T07:09:51.131" v="197" actId="478"/>
        <pc:sldMkLst>
          <pc:docMk/>
          <pc:sldMk cId="4001560192" sldId="291"/>
        </pc:sldMkLst>
        <pc:picChg chg="del">
          <ac:chgData name="河原 佑香" userId="a5f00a335f907aa0" providerId="LiveId" clId="{7360C65D-A36B-4F1D-8175-20FF97E60884}" dt="2021-10-17T07:09:51.131" v="197" actId="478"/>
          <ac:picMkLst>
            <pc:docMk/>
            <pc:sldMk cId="4001560192" sldId="291"/>
            <ac:picMk id="5" creationId="{00000000-0000-0000-0000-000000000000}"/>
          </ac:picMkLst>
        </pc:picChg>
      </pc:sldChg>
      <pc:sldChg chg="delSp modSp mod">
        <pc:chgData name="河原 佑香" userId="a5f00a335f907aa0" providerId="LiveId" clId="{7360C65D-A36B-4F1D-8175-20FF97E60884}" dt="2021-10-17T07:09:47.063" v="196" actId="478"/>
        <pc:sldMkLst>
          <pc:docMk/>
          <pc:sldMk cId="1587906206" sldId="292"/>
        </pc:sldMkLst>
        <pc:spChg chg="mod">
          <ac:chgData name="河原 佑香" userId="a5f00a335f907aa0" providerId="LiveId" clId="{7360C65D-A36B-4F1D-8175-20FF97E60884}" dt="2021-10-17T07:09:32.929" v="194" actId="2711"/>
          <ac:spMkLst>
            <pc:docMk/>
            <pc:sldMk cId="1587906206" sldId="292"/>
            <ac:spMk id="9" creationId="{00000000-0000-0000-0000-000000000000}"/>
          </ac:spMkLst>
        </pc:spChg>
        <pc:picChg chg="del mod">
          <ac:chgData name="河原 佑香" userId="a5f00a335f907aa0" providerId="LiveId" clId="{7360C65D-A36B-4F1D-8175-20FF97E60884}" dt="2021-10-17T07:09:47.063" v="196" actId="478"/>
          <ac:picMkLst>
            <pc:docMk/>
            <pc:sldMk cId="1587906206" sldId="292"/>
            <ac:picMk id="2056" creationId="{00000000-0000-0000-0000-000000000000}"/>
          </ac:picMkLst>
        </pc:picChg>
      </pc:sldChg>
      <pc:sldChg chg="delSp modSp mod">
        <pc:chgData name="河原 佑香" userId="a5f00a335f907aa0" providerId="LiveId" clId="{7360C65D-A36B-4F1D-8175-20FF97E60884}" dt="2021-10-15T14:08:41.147" v="72" actId="255"/>
        <pc:sldMkLst>
          <pc:docMk/>
          <pc:sldMk cId="2057817979" sldId="296"/>
        </pc:sldMkLst>
        <pc:spChg chg="mod">
          <ac:chgData name="河原 佑香" userId="a5f00a335f907aa0" providerId="LiveId" clId="{7360C65D-A36B-4F1D-8175-20FF97E60884}" dt="2021-10-15T14:08:41.147" v="72" actId="255"/>
          <ac:spMkLst>
            <pc:docMk/>
            <pc:sldMk cId="2057817979" sldId="296"/>
            <ac:spMk id="3" creationId="{00000000-0000-0000-0000-000000000000}"/>
          </ac:spMkLst>
        </pc:spChg>
        <pc:spChg chg="del mod">
          <ac:chgData name="河原 佑香" userId="a5f00a335f907aa0" providerId="LiveId" clId="{7360C65D-A36B-4F1D-8175-20FF97E60884}" dt="2021-10-15T08:26:58.344" v="60" actId="478"/>
          <ac:spMkLst>
            <pc:docMk/>
            <pc:sldMk cId="2057817979" sldId="296"/>
            <ac:spMk id="4" creationId="{00000000-0000-0000-0000-000000000000}"/>
          </ac:spMkLst>
        </pc:spChg>
        <pc:spChg chg="mod">
          <ac:chgData name="河原 佑香" userId="a5f00a335f907aa0" providerId="LiveId" clId="{7360C65D-A36B-4F1D-8175-20FF97E60884}" dt="2021-10-15T08:29:07.698" v="69" actId="1076"/>
          <ac:spMkLst>
            <pc:docMk/>
            <pc:sldMk cId="2057817979" sldId="296"/>
            <ac:spMk id="6" creationId="{00000000-0000-0000-0000-000000000000}"/>
          </ac:spMkLst>
        </pc:spChg>
      </pc:sldChg>
      <pc:sldChg chg="addSp delSp modSp new mod ord">
        <pc:chgData name="河原 佑香" userId="a5f00a335f907aa0" providerId="LiveId" clId="{7360C65D-A36B-4F1D-8175-20FF97E60884}" dt="2021-10-15T14:33:43.211" v="183" actId="166"/>
        <pc:sldMkLst>
          <pc:docMk/>
          <pc:sldMk cId="2360132139" sldId="298"/>
        </pc:sldMkLst>
        <pc:picChg chg="add del mod ord">
          <ac:chgData name="河原 佑香" userId="a5f00a335f907aa0" providerId="LiveId" clId="{7360C65D-A36B-4F1D-8175-20FF97E60884}" dt="2021-10-15T14:33:43.211" v="183" actId="166"/>
          <ac:picMkLst>
            <pc:docMk/>
            <pc:sldMk cId="2360132139" sldId="298"/>
            <ac:picMk id="3" creationId="{CF900B19-513B-4FA3-983B-C8F9C4CAFE51}"/>
          </ac:picMkLst>
        </pc:picChg>
        <pc:picChg chg="add del mod">
          <ac:chgData name="河原 佑香" userId="a5f00a335f907aa0" providerId="LiveId" clId="{7360C65D-A36B-4F1D-8175-20FF97E60884}" dt="2021-10-15T14:32:02.709" v="173"/>
          <ac:picMkLst>
            <pc:docMk/>
            <pc:sldMk cId="2360132139" sldId="298"/>
            <ac:picMk id="15" creationId="{E51BA8CD-894C-468A-B257-4094B9D89D87}"/>
          </ac:picMkLst>
        </pc:picChg>
        <pc:picChg chg="add del mod">
          <ac:chgData name="河原 佑香" userId="a5f00a335f907aa0" providerId="LiveId" clId="{7360C65D-A36B-4F1D-8175-20FF97E60884}" dt="2021-10-15T14:32:09.672" v="176" actId="478"/>
          <ac:picMkLst>
            <pc:docMk/>
            <pc:sldMk cId="2360132139" sldId="298"/>
            <ac:picMk id="16" creationId="{6C6D9003-8DE7-420C-A839-0AA07B5BEB4D}"/>
          </ac:picMkLst>
        </pc:picChg>
        <pc:picChg chg="add del mod">
          <ac:chgData name="河原 佑香" userId="a5f00a335f907aa0" providerId="LiveId" clId="{7360C65D-A36B-4F1D-8175-20FF97E60884}" dt="2021-10-15T14:15:59.071" v="93" actId="478"/>
          <ac:picMkLst>
            <pc:docMk/>
            <pc:sldMk cId="2360132139" sldId="298"/>
            <ac:picMk id="1026" creationId="{AB0E8F07-E334-4EC2-9F13-D692193C98EA}"/>
          </ac:picMkLst>
        </pc:picChg>
        <pc:picChg chg="add del mod">
          <ac:chgData name="河原 佑香" userId="a5f00a335f907aa0" providerId="LiveId" clId="{7360C65D-A36B-4F1D-8175-20FF97E60884}" dt="2021-10-15T14:16:44.081" v="100"/>
          <ac:picMkLst>
            <pc:docMk/>
            <pc:sldMk cId="2360132139" sldId="298"/>
            <ac:picMk id="1028" creationId="{6270E5F4-7ECD-4F0D-8BD8-FE4EAE1CBB40}"/>
          </ac:picMkLst>
        </pc:picChg>
        <pc:picChg chg="add del mod">
          <ac:chgData name="河原 佑香" userId="a5f00a335f907aa0" providerId="LiveId" clId="{7360C65D-A36B-4F1D-8175-20FF97E60884}" dt="2021-10-15T14:18:35.847" v="108" actId="478"/>
          <ac:picMkLst>
            <pc:docMk/>
            <pc:sldMk cId="2360132139" sldId="298"/>
            <ac:picMk id="1030" creationId="{260CEAE6-2AD6-450D-B805-38DDE0BE8B7A}"/>
          </ac:picMkLst>
        </pc:picChg>
        <pc:picChg chg="add del mod">
          <ac:chgData name="河原 佑香" userId="a5f00a335f907aa0" providerId="LiveId" clId="{7360C65D-A36B-4F1D-8175-20FF97E60884}" dt="2021-10-15T14:21:01.996" v="117" actId="478"/>
          <ac:picMkLst>
            <pc:docMk/>
            <pc:sldMk cId="2360132139" sldId="298"/>
            <ac:picMk id="1032" creationId="{AF81D81A-C611-460C-8EA3-8FF554D031D8}"/>
          </ac:picMkLst>
        </pc:picChg>
        <pc:picChg chg="add del mod">
          <ac:chgData name="河原 佑香" userId="a5f00a335f907aa0" providerId="LiveId" clId="{7360C65D-A36B-4F1D-8175-20FF97E60884}" dt="2021-10-15T14:22:10.144" v="123" actId="478"/>
          <ac:picMkLst>
            <pc:docMk/>
            <pc:sldMk cId="2360132139" sldId="298"/>
            <ac:picMk id="1034" creationId="{35488DF3-1196-437C-9788-A5F27E8CF71B}"/>
          </ac:picMkLst>
        </pc:picChg>
        <pc:picChg chg="add del mod">
          <ac:chgData name="河原 佑香" userId="a5f00a335f907aa0" providerId="LiveId" clId="{7360C65D-A36B-4F1D-8175-20FF97E60884}" dt="2021-10-15T14:22:58.757" v="129" actId="478"/>
          <ac:picMkLst>
            <pc:docMk/>
            <pc:sldMk cId="2360132139" sldId="298"/>
            <ac:picMk id="1036" creationId="{5D257FD6-B91E-4D62-A0F7-92DE03DA68A1}"/>
          </ac:picMkLst>
        </pc:picChg>
        <pc:picChg chg="add mod">
          <ac:chgData name="河原 佑香" userId="a5f00a335f907aa0" providerId="LiveId" clId="{7360C65D-A36B-4F1D-8175-20FF97E60884}" dt="2021-10-15T14:30:03.358" v="162" actId="1076"/>
          <ac:picMkLst>
            <pc:docMk/>
            <pc:sldMk cId="2360132139" sldId="298"/>
            <ac:picMk id="1038" creationId="{B2689A16-CA47-46BF-A1D6-43A2EADE279C}"/>
          </ac:picMkLst>
        </pc:picChg>
        <pc:picChg chg="add del mod">
          <ac:chgData name="河原 佑香" userId="a5f00a335f907aa0" providerId="LiveId" clId="{7360C65D-A36B-4F1D-8175-20FF97E60884}" dt="2021-10-15T14:27:38.200" v="148" actId="478"/>
          <ac:picMkLst>
            <pc:docMk/>
            <pc:sldMk cId="2360132139" sldId="298"/>
            <ac:picMk id="1040" creationId="{3180361A-6000-4BA4-A994-539620FF8764}"/>
          </ac:picMkLst>
        </pc:picChg>
        <pc:picChg chg="add mod">
          <ac:chgData name="河原 佑香" userId="a5f00a335f907aa0" providerId="LiveId" clId="{7360C65D-A36B-4F1D-8175-20FF97E60884}" dt="2021-10-15T14:30:03.358" v="162" actId="1076"/>
          <ac:picMkLst>
            <pc:docMk/>
            <pc:sldMk cId="2360132139" sldId="298"/>
            <ac:picMk id="1042" creationId="{8C90F2CF-A40D-412C-A0DE-61E686D59805}"/>
          </ac:picMkLst>
        </pc:picChg>
        <pc:picChg chg="add mod">
          <ac:chgData name="河原 佑香" userId="a5f00a335f907aa0" providerId="LiveId" clId="{7360C65D-A36B-4F1D-8175-20FF97E60884}" dt="2021-10-15T14:30:47.626" v="168" actId="14100"/>
          <ac:picMkLst>
            <pc:docMk/>
            <pc:sldMk cId="2360132139" sldId="298"/>
            <ac:picMk id="1044" creationId="{57FE4930-E45D-4423-AC3E-FA425BC5F3B6}"/>
          </ac:picMkLst>
        </pc:picChg>
        <pc:picChg chg="add del mod">
          <ac:chgData name="河原 佑香" userId="a5f00a335f907aa0" providerId="LiveId" clId="{7360C65D-A36B-4F1D-8175-20FF97E60884}" dt="2021-10-15T14:32:18.456" v="178" actId="478"/>
          <ac:picMkLst>
            <pc:docMk/>
            <pc:sldMk cId="2360132139" sldId="298"/>
            <ac:picMk id="1046" creationId="{D4D27D3D-D1C7-4E95-87E2-25FE68AE7B81}"/>
          </ac:picMkLst>
        </pc:picChg>
        <pc:picChg chg="add mod">
          <ac:chgData name="河原 佑香" userId="a5f00a335f907aa0" providerId="LiveId" clId="{7360C65D-A36B-4F1D-8175-20FF97E60884}" dt="2021-10-15T14:33:35.228" v="181" actId="14100"/>
          <ac:picMkLst>
            <pc:docMk/>
            <pc:sldMk cId="2360132139" sldId="298"/>
            <ac:picMk id="1048" creationId="{BE291430-FFB2-4C9D-906F-C3A795C54626}"/>
          </ac:picMkLst>
        </pc:picChg>
      </pc:sldChg>
      <pc:sldMasterChg chg="modSldLayout">
        <pc:chgData name="河原 佑香" userId="a5f00a335f907aa0" providerId="LiveId" clId="{7360C65D-A36B-4F1D-8175-20FF97E60884}" dt="2021-10-15T07:37:33.472" v="1" actId="14100"/>
        <pc:sldMasterMkLst>
          <pc:docMk/>
          <pc:sldMasterMk cId="2056886707" sldId="2147483648"/>
        </pc:sldMasterMkLst>
        <pc:sldLayoutChg chg="modSp mod">
          <pc:chgData name="河原 佑香" userId="a5f00a335f907aa0" providerId="LiveId" clId="{7360C65D-A36B-4F1D-8175-20FF97E60884}" dt="2021-10-15T07:37:33.472" v="1" actId="14100"/>
          <pc:sldLayoutMkLst>
            <pc:docMk/>
            <pc:sldMasterMk cId="2056886707" sldId="2147483648"/>
            <pc:sldLayoutMk cId="4044866860" sldId="2147483655"/>
          </pc:sldLayoutMkLst>
          <pc:picChg chg="mod">
            <ac:chgData name="河原 佑香" userId="a5f00a335f907aa0" providerId="LiveId" clId="{7360C65D-A36B-4F1D-8175-20FF97E60884}" dt="2021-10-15T07:37:33.472" v="1" actId="14100"/>
            <ac:picMkLst>
              <pc:docMk/>
              <pc:sldMasterMk cId="2056886707" sldId="2147483648"/>
              <pc:sldLayoutMk cId="4044866860" sldId="2147483655"/>
              <ac:picMk id="5" creationId="{00000000-0000-0000-0000-000000000000}"/>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 xmlns:a16="http://schemas.microsoft.com/office/drawing/2014/main" id="{B8F1C399-E878-4194-B0CC-8824EDAF1A39}"/>
              </a:ext>
            </a:extLst>
          </p:cNvPr>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4" name="フッター プレースホルダー 3">
            <a:extLst>
              <a:ext uri="{FF2B5EF4-FFF2-40B4-BE49-F238E27FC236}">
                <a16:creationId xmlns="" xmlns:a16="http://schemas.microsoft.com/office/drawing/2014/main" id="{1ACE3A14-FA8B-479B-9B2F-E67E7E148B3B}"/>
              </a:ext>
            </a:extLst>
          </p:cNvPr>
          <p:cNvSpPr>
            <a:spLocks noGrp="1"/>
          </p:cNvSpPr>
          <p:nvPr>
            <p:ph type="ftr" sz="quarter" idx="2"/>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Tree>
    <p:extLst>
      <p:ext uri="{BB962C8B-B14F-4D97-AF65-F5344CB8AC3E}">
        <p14:creationId xmlns:p14="http://schemas.microsoft.com/office/powerpoint/2010/main" val="38933041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8831" cy="495029"/>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5373" y="0"/>
            <a:ext cx="2918831" cy="495029"/>
          </a:xfrm>
          <a:prstGeom prst="rect">
            <a:avLst/>
          </a:prstGeom>
        </p:spPr>
        <p:txBody>
          <a:bodyPr vert="horz" lIns="91440" tIns="45720" rIns="91440" bIns="45720" rtlCol="0"/>
          <a:lstStyle>
            <a:lvl1pPr algn="r">
              <a:defRPr sz="1200"/>
            </a:lvl1pPr>
          </a:lstStyle>
          <a:p>
            <a:fld id="{4AFEEF45-352D-4C01-A04F-BF5FB4485D49}" type="datetimeFigureOut">
              <a:rPr kumimoji="1" lang="ja-JP" altLang="en-US" smtClean="0"/>
              <a:t>2023/3/27</a:t>
            </a:fld>
            <a:endParaRPr kumimoji="1" lang="ja-JP" altLang="en-US"/>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577" y="4748163"/>
            <a:ext cx="5388610" cy="3884861"/>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1286"/>
            <a:ext cx="2918831" cy="495028"/>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5373" y="9371286"/>
            <a:ext cx="2918831" cy="495028"/>
          </a:xfrm>
          <a:prstGeom prst="rect">
            <a:avLst/>
          </a:prstGeom>
        </p:spPr>
        <p:txBody>
          <a:bodyPr vert="horz" lIns="91440" tIns="45720" rIns="91440" bIns="45720" rtlCol="0" anchor="b"/>
          <a:lstStyle>
            <a:lvl1pPr algn="r">
              <a:defRPr sz="1200"/>
            </a:lvl1pPr>
          </a:lstStyle>
          <a:p>
            <a:fld id="{ABC49065-AFAC-4308-891C-553880847D42}" type="slidenum">
              <a:rPr kumimoji="1" lang="ja-JP" altLang="en-US" smtClean="0"/>
              <a:t>‹#›</a:t>
            </a:fld>
            <a:endParaRPr kumimoji="1" lang="ja-JP" altLang="en-US"/>
          </a:p>
        </p:txBody>
      </p:sp>
    </p:spTree>
    <p:extLst>
      <p:ext uri="{BB962C8B-B14F-4D97-AF65-F5344CB8AC3E}">
        <p14:creationId xmlns:p14="http://schemas.microsoft.com/office/powerpoint/2010/main" val="281433233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本日の講座（または授業）では、持続可能な社会を作るために、</a:t>
            </a:r>
          </a:p>
          <a:p>
            <a:r>
              <a:rPr kumimoji="1" lang="ja-JP" altLang="en-US" dirty="0" smtClean="0"/>
              <a:t>私たちが消費者として、身近な生活の中でどのような選択や行動ができるかを考えていきます。</a:t>
            </a:r>
          </a:p>
          <a:p>
            <a:endParaRPr kumimoji="1" lang="ja-JP" altLang="en-US" dirty="0" smtClean="0"/>
          </a:p>
          <a:p>
            <a:r>
              <a:rPr kumimoji="1" lang="ja-JP" altLang="en-US" dirty="0" smtClean="0"/>
              <a:t>講座（授業）の最後には、一人一人が今日から「できること」の提案につなげてもらいたいと思います。</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1</a:t>
            </a:fld>
            <a:endParaRPr kumimoji="1" lang="ja-JP" altLang="en-US"/>
          </a:p>
        </p:txBody>
      </p:sp>
    </p:spTree>
    <p:extLst>
      <p:ext uri="{BB962C8B-B14F-4D97-AF65-F5344CB8AC3E}">
        <p14:creationId xmlns:p14="http://schemas.microsoft.com/office/powerpoint/2010/main" val="1962641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まずは、わたしたちの日頃の消費生活を振り返りながら</a:t>
            </a:r>
          </a:p>
          <a:p>
            <a:r>
              <a:rPr kumimoji="1" lang="ja-JP" altLang="en-US" dirty="0" smtClean="0"/>
              <a:t>わたしたちの生活と、社会で起きていることとの関りについて考えていきましょう。</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2</a:t>
            </a:fld>
            <a:endParaRPr kumimoji="1" lang="ja-JP" altLang="en-US"/>
          </a:p>
        </p:txBody>
      </p:sp>
    </p:spTree>
    <p:extLst>
      <p:ext uri="{BB962C8B-B14F-4D97-AF65-F5344CB8AC3E}">
        <p14:creationId xmlns:p14="http://schemas.microsoft.com/office/powerpoint/2010/main" val="3808685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まずは、皆さんは食べ物を買うとき、何をポイントに選んでいるか考えてみましょう。</a:t>
            </a:r>
          </a:p>
          <a:p>
            <a:r>
              <a:rPr kumimoji="1" lang="ja-JP" altLang="en-US" dirty="0" smtClean="0"/>
              <a:t>（例：値段、鮮度、賞味期限、原産地など）</a:t>
            </a:r>
            <a:endParaRPr kumimoji="1" lang="ja-JP" altLang="en-US" dirty="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3</a:t>
            </a:fld>
            <a:endParaRPr kumimoji="1" lang="ja-JP" altLang="en-US"/>
          </a:p>
        </p:txBody>
      </p:sp>
    </p:spTree>
    <p:extLst>
      <p:ext uri="{BB962C8B-B14F-4D97-AF65-F5344CB8AC3E}">
        <p14:creationId xmlns:p14="http://schemas.microsoft.com/office/powerpoint/2010/main" val="5781299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z="1200" b="0" i="0" kern="1200" dirty="0" smtClean="0">
                <a:solidFill>
                  <a:schemeClr val="tx1"/>
                </a:solidFill>
                <a:effectLst/>
                <a:latin typeface="+mn-lt"/>
                <a:ea typeface="+mn-ea"/>
                <a:cs typeface="+mn-cs"/>
              </a:rPr>
              <a:t>この写真は、私たちの食生活に関連して起きている問題を示した写真です。</a:t>
            </a:r>
          </a:p>
          <a:p>
            <a:endParaRPr kumimoji="1" lang="ja-JP" altLang="en-US"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答えは、広島市で</a:t>
            </a:r>
            <a:r>
              <a:rPr kumimoji="1" lang="en-US" altLang="ja-JP" sz="1200" b="0" i="0" kern="1200" dirty="0" smtClean="0">
                <a:solidFill>
                  <a:schemeClr val="tx1"/>
                </a:solidFill>
                <a:effectLst/>
                <a:latin typeface="+mn-lt"/>
                <a:ea typeface="+mn-ea"/>
                <a:cs typeface="+mn-cs"/>
              </a:rPr>
              <a:t>1</a:t>
            </a:r>
            <a:r>
              <a:rPr kumimoji="1" lang="ja-JP" altLang="en-US" sz="1200" b="0" i="0" kern="1200" dirty="0" smtClean="0">
                <a:solidFill>
                  <a:schemeClr val="tx1"/>
                </a:solidFill>
                <a:effectLst/>
                <a:latin typeface="+mn-lt"/>
                <a:ea typeface="+mn-ea"/>
                <a:cs typeface="+mn-cs"/>
              </a:rPr>
              <a:t>日に出された家庭ごみの一部</a:t>
            </a:r>
            <a:r>
              <a:rPr kumimoji="1" lang="en-US" altLang="ja-JP" sz="1200" b="0" i="0" kern="1200" dirty="0" smtClean="0">
                <a:solidFill>
                  <a:schemeClr val="tx1"/>
                </a:solidFill>
                <a:effectLst/>
                <a:latin typeface="+mn-lt"/>
                <a:ea typeface="+mn-ea"/>
                <a:cs typeface="+mn-cs"/>
              </a:rPr>
              <a:t>(200kg)</a:t>
            </a:r>
            <a:r>
              <a:rPr kumimoji="1" lang="ja-JP" altLang="en-US" sz="1200" b="0" i="0" kern="1200" dirty="0" smtClean="0">
                <a:solidFill>
                  <a:schemeClr val="tx1"/>
                </a:solidFill>
                <a:effectLst/>
                <a:latin typeface="+mn-lt"/>
                <a:ea typeface="+mn-ea"/>
                <a:cs typeface="+mn-cs"/>
              </a:rPr>
              <a:t>から見つかった手つかずの食品です。</a:t>
            </a:r>
          </a:p>
          <a:p>
            <a:r>
              <a:rPr kumimoji="1" lang="ja-JP" altLang="en-US" sz="1200" b="0" i="0" kern="1200" dirty="0" smtClean="0">
                <a:solidFill>
                  <a:schemeClr val="tx1"/>
                </a:solidFill>
                <a:effectLst/>
                <a:latin typeface="+mn-lt"/>
                <a:ea typeface="+mn-ea"/>
                <a:cs typeface="+mn-cs"/>
              </a:rPr>
              <a:t>こういった、本来食べられるのに捨てられてしまう食品は「食品ロス」と呼ばれています。</a:t>
            </a:r>
          </a:p>
          <a:p>
            <a:endParaRPr kumimoji="1" lang="ja-JP" altLang="en-US"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広島市では</a:t>
            </a:r>
            <a:r>
              <a:rPr kumimoji="1" lang="en-US" altLang="ja-JP" sz="1200" b="0" i="0" kern="1200" dirty="0" smtClean="0">
                <a:solidFill>
                  <a:schemeClr val="tx1"/>
                </a:solidFill>
                <a:effectLst/>
                <a:latin typeface="+mn-lt"/>
                <a:ea typeface="+mn-ea"/>
                <a:cs typeface="+mn-cs"/>
              </a:rPr>
              <a:t>1</a:t>
            </a:r>
            <a:r>
              <a:rPr kumimoji="1" lang="ja-JP" altLang="en-US" sz="1200" b="0" i="0" kern="1200" dirty="0" smtClean="0">
                <a:solidFill>
                  <a:schemeClr val="tx1"/>
                </a:solidFill>
                <a:effectLst/>
                <a:latin typeface="+mn-lt"/>
                <a:ea typeface="+mn-ea"/>
                <a:cs typeface="+mn-cs"/>
              </a:rPr>
              <a:t>日</a:t>
            </a:r>
            <a:r>
              <a:rPr kumimoji="1" lang="en-US" altLang="ja-JP" sz="1200" b="0" i="0" kern="1200" dirty="0" smtClean="0">
                <a:solidFill>
                  <a:schemeClr val="tx1"/>
                </a:solidFill>
                <a:effectLst/>
                <a:latin typeface="+mn-lt"/>
                <a:ea typeface="+mn-ea"/>
                <a:cs typeface="+mn-cs"/>
              </a:rPr>
              <a:t>400t</a:t>
            </a:r>
            <a:r>
              <a:rPr kumimoji="1" lang="ja-JP" altLang="en-US" sz="1200" b="0" i="0" kern="1200" dirty="0" smtClean="0">
                <a:solidFill>
                  <a:schemeClr val="tx1"/>
                </a:solidFill>
                <a:effectLst/>
                <a:latin typeface="+mn-lt"/>
                <a:ea typeface="+mn-ea"/>
                <a:cs typeface="+mn-cs"/>
              </a:rPr>
              <a:t>のごみが出されていますので、</a:t>
            </a:r>
          </a:p>
          <a:p>
            <a:r>
              <a:rPr kumimoji="1" lang="ja-JP" altLang="en-US" sz="1200" b="0" i="0" kern="1200" dirty="0" smtClean="0">
                <a:solidFill>
                  <a:schemeClr val="tx1"/>
                </a:solidFill>
                <a:effectLst/>
                <a:latin typeface="+mn-lt"/>
                <a:ea typeface="+mn-ea"/>
                <a:cs typeface="+mn-cs"/>
              </a:rPr>
              <a:t>この写真の</a:t>
            </a:r>
            <a:r>
              <a:rPr kumimoji="1" lang="en-US" altLang="ja-JP" sz="1200" b="0" i="0" kern="1200" dirty="0" smtClean="0">
                <a:solidFill>
                  <a:schemeClr val="tx1"/>
                </a:solidFill>
                <a:effectLst/>
                <a:latin typeface="+mn-lt"/>
                <a:ea typeface="+mn-ea"/>
                <a:cs typeface="+mn-cs"/>
              </a:rPr>
              <a:t>2000</a:t>
            </a:r>
            <a:r>
              <a:rPr kumimoji="1" lang="ja-JP" altLang="en-US" sz="1200" b="0" i="0" kern="1200" dirty="0" smtClean="0">
                <a:solidFill>
                  <a:schemeClr val="tx1"/>
                </a:solidFill>
                <a:effectLst/>
                <a:latin typeface="+mn-lt"/>
                <a:ea typeface="+mn-ea"/>
                <a:cs typeface="+mn-cs"/>
              </a:rPr>
              <a:t>倍の量の食品ロスが毎日排出されていることになります。</a:t>
            </a:r>
          </a:p>
          <a:p>
            <a:endParaRPr kumimoji="1" lang="ja-JP" altLang="en-US" sz="1200" b="0" i="0" kern="1200" dirty="0" smtClean="0">
              <a:solidFill>
                <a:schemeClr val="tx1"/>
              </a:solidFill>
              <a:effectLst/>
              <a:latin typeface="+mn-lt"/>
              <a:ea typeface="+mn-ea"/>
              <a:cs typeface="+mn-cs"/>
            </a:endParaRPr>
          </a:p>
          <a:p>
            <a:r>
              <a:rPr kumimoji="1" lang="ja-JP" altLang="en-US" sz="1200" b="0" i="0" kern="1200" dirty="0" smtClean="0">
                <a:solidFill>
                  <a:schemeClr val="tx1"/>
                </a:solidFill>
                <a:effectLst/>
                <a:latin typeface="+mn-lt"/>
                <a:ea typeface="+mn-ea"/>
                <a:cs typeface="+mn-cs"/>
              </a:rPr>
              <a:t>出典：広島市　「ごみ出しハンドブック［ひろしまエイト］」</a:t>
            </a:r>
          </a:p>
          <a:p>
            <a:r>
              <a:rPr kumimoji="1" lang="ja-JP" altLang="en-US" sz="1200" b="0" i="0" kern="1200" dirty="0" smtClean="0">
                <a:solidFill>
                  <a:schemeClr val="tx1"/>
                </a:solidFill>
                <a:effectLst/>
                <a:latin typeface="+mn-lt"/>
                <a:ea typeface="+mn-ea"/>
                <a:cs typeface="+mn-cs"/>
              </a:rPr>
              <a:t>	</a:t>
            </a:r>
            <a:r>
              <a:rPr kumimoji="1" lang="en-US" altLang="ja-JP" sz="1200" b="0" i="0" kern="1200" dirty="0" smtClean="0">
                <a:solidFill>
                  <a:schemeClr val="tx1"/>
                </a:solidFill>
                <a:effectLst/>
                <a:latin typeface="+mn-lt"/>
                <a:ea typeface="+mn-ea"/>
                <a:cs typeface="+mn-cs"/>
              </a:rPr>
              <a:t>https://www.city.hiroshima.lg.jp/site/kateigomi/204467.html</a:t>
            </a:r>
            <a:endParaRPr kumimoji="1" lang="en-US" altLang="ja-JP" sz="1200" b="0" i="0" kern="1200" dirty="0" smtClean="0">
              <a:solidFill>
                <a:schemeClr val="tx1"/>
              </a:solidFill>
              <a:effectLst/>
              <a:latin typeface="+mn-lt"/>
              <a:ea typeface="+mn-ea"/>
              <a:cs typeface="+mn-cs"/>
            </a:endParaRPr>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4</a:t>
            </a:fld>
            <a:endParaRPr kumimoji="1" lang="ja-JP" altLang="en-US"/>
          </a:p>
        </p:txBody>
      </p:sp>
    </p:spTree>
    <p:extLst>
      <p:ext uri="{BB962C8B-B14F-4D97-AF65-F5344CB8AC3E}">
        <p14:creationId xmlns:p14="http://schemas.microsoft.com/office/powerpoint/2010/main" val="9842519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こういった食品ロスは、日本では年間</a:t>
            </a:r>
            <a:r>
              <a:rPr kumimoji="1" lang="en-US" altLang="ja-JP" dirty="0" smtClean="0"/>
              <a:t>570</a:t>
            </a:r>
            <a:r>
              <a:rPr kumimoji="1" lang="ja-JP" altLang="en-US" dirty="0" smtClean="0"/>
              <a:t>万トン発生しています。</a:t>
            </a:r>
          </a:p>
          <a:p>
            <a:r>
              <a:rPr kumimoji="1" lang="ja-JP" altLang="en-US" dirty="0" smtClean="0"/>
              <a:t>食品ロスの中には、手つかずの食品、食べ残し、調理くずなどが含まれています。</a:t>
            </a:r>
          </a:p>
          <a:p>
            <a:r>
              <a:rPr kumimoji="1" lang="ja-JP" altLang="en-US" dirty="0" smtClean="0"/>
              <a:t>こういった食品ロスがなぜ発生してしまうと思いますか？</a:t>
            </a:r>
          </a:p>
          <a:p>
            <a:endParaRPr kumimoji="1" lang="ja-JP" altLang="en-US" dirty="0" smtClean="0"/>
          </a:p>
          <a:p>
            <a:r>
              <a:rPr kumimoji="1" lang="ja-JP" altLang="en-US" dirty="0" smtClean="0"/>
              <a:t>買い過ぎ・作り過ぎ・（調理時に野菜の皮等の）過剰除去といった</a:t>
            </a:r>
          </a:p>
          <a:p>
            <a:r>
              <a:rPr kumimoji="1" lang="ja-JP" altLang="en-US" dirty="0" smtClean="0"/>
              <a:t>消費者の選択が、食品ロスにつながっています。</a:t>
            </a:r>
            <a:endParaRPr kumimoji="1" lang="ja-JP" altLang="en-US"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5</a:t>
            </a:fld>
            <a:endParaRPr kumimoji="1" lang="ja-JP" altLang="en-US"/>
          </a:p>
        </p:txBody>
      </p:sp>
    </p:spTree>
    <p:extLst>
      <p:ext uri="{BB962C8B-B14F-4D97-AF65-F5344CB8AC3E}">
        <p14:creationId xmlns:p14="http://schemas.microsoft.com/office/powerpoint/2010/main" val="3099769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さらに、</a:t>
            </a:r>
          </a:p>
          <a:p>
            <a:r>
              <a:rPr kumimoji="1" lang="ja-JP" altLang="en-US" dirty="0" smtClean="0"/>
              <a:t>先ほど皆さんには食べ物を選ぶときのポイントを考えてもらいましたが</a:t>
            </a:r>
          </a:p>
          <a:p>
            <a:r>
              <a:rPr kumimoji="1" lang="ja-JP" altLang="en-US" dirty="0" smtClean="0"/>
              <a:t>たとえば消費者が「賞味期限が長いもの」を選んだり、または「品揃えのいいお店で買う」といった選択をすると</a:t>
            </a:r>
          </a:p>
          <a:p>
            <a:r>
              <a:rPr kumimoji="1" lang="ja-JP" altLang="en-US" dirty="0" smtClean="0"/>
              <a:t>企業は「たくさん商品を置かないとお客さんが来ない」、「賞味期限の短い商品は売れない」と考え</a:t>
            </a:r>
          </a:p>
          <a:p>
            <a:r>
              <a:rPr kumimoji="1" lang="ja-JP" altLang="en-US" dirty="0" smtClean="0"/>
              <a:t>商品を大量に仕入れ、期限が近くなると廃棄するといった選択を行います。</a:t>
            </a:r>
          </a:p>
          <a:p>
            <a:r>
              <a:rPr kumimoji="1" lang="ja-JP" altLang="en-US" smtClean="0"/>
              <a:t>このように消費者の選択は、企業に対しても影響を持っているのです。</a:t>
            </a:r>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ABC49065-AFAC-4308-891C-553880847D42}" type="slidenum">
              <a:rPr kumimoji="1" lang="ja-JP" altLang="en-US" smtClean="0"/>
              <a:t>6</a:t>
            </a:fld>
            <a:endParaRPr kumimoji="1" lang="ja-JP" altLang="en-US"/>
          </a:p>
        </p:txBody>
      </p:sp>
    </p:spTree>
    <p:extLst>
      <p:ext uri="{BB962C8B-B14F-4D97-AF65-F5344CB8AC3E}">
        <p14:creationId xmlns:p14="http://schemas.microsoft.com/office/powerpoint/2010/main" val="23431881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73141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4D85F48C-3020-4CF8-9A86-061A3F14DEDA}" type="datetimeFigureOut">
              <a:rPr kumimoji="1" lang="ja-JP" altLang="en-US" smtClean="0"/>
              <a:t>2023/3/27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CE4398D6-595B-4404-A26D-43AA3A9CFC9F}" type="slidenum">
              <a:rPr kumimoji="1" lang="ja-JP" altLang="en-US" smtClean="0"/>
              <a:t>‹#›</a:t>
            </a:fld>
            <a:endParaRPr kumimoji="1" lang="ja-JP" altLang="en-US"/>
          </a:p>
        </p:txBody>
      </p:sp>
    </p:spTree>
    <p:extLst>
      <p:ext uri="{BB962C8B-B14F-4D97-AF65-F5344CB8AC3E}">
        <p14:creationId xmlns:p14="http://schemas.microsoft.com/office/powerpoint/2010/main" val="3234141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2023/3/27</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3"/>
            <a:ext cx="12192000" cy="6264668"/>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76234" y="6600311"/>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pic>
        <p:nvPicPr>
          <p:cNvPr id="47" name="図 46"/>
          <p:cNvPicPr>
            <a:picLocks noChangeAspect="1"/>
          </p:cNvPicPr>
          <p:nvPr userDrawn="1"/>
        </p:nvPicPr>
        <p:blipFill rotWithShape="1">
          <a:blip r:embed="rId3"/>
          <a:srcRect r="40382" b="-8963"/>
          <a:stretch/>
        </p:blipFill>
        <p:spPr>
          <a:xfrm>
            <a:off x="8668192" y="6615140"/>
            <a:ext cx="3536508" cy="179360"/>
          </a:xfrm>
          <a:prstGeom prst="rect">
            <a:avLst/>
          </a:prstGeom>
        </p:spPr>
      </p:pic>
      <p:pic>
        <p:nvPicPr>
          <p:cNvPr id="48" name="図 47"/>
          <p:cNvPicPr>
            <a:picLocks noChangeAspect="1"/>
          </p:cNvPicPr>
          <p:nvPr userDrawn="1"/>
        </p:nvPicPr>
        <p:blipFill rotWithShape="1">
          <a:blip r:embed="rId3"/>
          <a:srcRect l="16482"/>
          <a:stretch/>
        </p:blipFill>
        <p:spPr>
          <a:xfrm>
            <a:off x="-15876" y="6599119"/>
            <a:ext cx="4954241" cy="164606"/>
          </a:xfrm>
          <a:prstGeom prst="rect">
            <a:avLst/>
          </a:prstGeom>
        </p:spPr>
      </p:pic>
    </p:spTree>
    <p:extLst>
      <p:ext uri="{BB962C8B-B14F-4D97-AF65-F5344CB8AC3E}">
        <p14:creationId xmlns:p14="http://schemas.microsoft.com/office/powerpoint/2010/main" val="180398008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14300"/>
            <a:ext cx="0" cy="0"/>
          </a:xfrm>
        </p:spPr>
        <p:txBody>
          <a:bodyPr/>
          <a:lstStyle/>
          <a:p>
            <a:fld id="{4D85F48C-3020-4CF8-9A86-061A3F14DEDA}" type="datetimeFigureOut">
              <a:rPr kumimoji="1" lang="ja-JP" altLang="en-US" smtClean="0"/>
              <a:t>2023/3/27</a:t>
            </a:fld>
            <a:endParaRPr kumimoji="1" lang="ja-JP" altLang="en-US" dirty="0"/>
          </a:p>
        </p:txBody>
      </p:sp>
      <p:sp>
        <p:nvSpPr>
          <p:cNvPr id="3" name="フッター プレースホルダー 2"/>
          <p:cNvSpPr>
            <a:spLocks noGrp="1"/>
          </p:cNvSpPr>
          <p:nvPr>
            <p:ph type="ftr" sz="quarter" idx="11"/>
          </p:nvPr>
        </p:nvSpPr>
        <p:spPr>
          <a:xfrm>
            <a:off x="-98476" y="-11430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366496"/>
            <a:ext cx="2743200" cy="365125"/>
          </a:xfrm>
        </p:spPr>
        <p:txBody>
          <a:bodyPr/>
          <a:lstStyle/>
          <a:p>
            <a:fld id="{CE4398D6-595B-4404-A26D-43AA3A9CFC9F}" type="slidenum">
              <a:rPr kumimoji="1" lang="ja-JP" altLang="en-US" smtClean="0"/>
              <a:t>‹#›</a:t>
            </a:fld>
            <a:endParaRPr kumimoji="1" lang="ja-JP" altLang="en-US"/>
          </a:p>
        </p:txBody>
      </p:sp>
      <p:sp>
        <p:nvSpPr>
          <p:cNvPr id="32" name="フリーフォーム 31"/>
          <p:cNvSpPr/>
          <p:nvPr userDrawn="1"/>
        </p:nvSpPr>
        <p:spPr>
          <a:xfrm>
            <a:off x="-9847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userDrawn="1"/>
        </p:nvSpPr>
        <p:spPr>
          <a:xfrm>
            <a:off x="1366" y="335642"/>
            <a:ext cx="12192000" cy="652235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5" name="フリーフォーム 34"/>
          <p:cNvSpPr/>
          <p:nvPr userDrawn="1"/>
        </p:nvSpPr>
        <p:spPr>
          <a:xfrm>
            <a:off x="4694505" y="17145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5" name="図 44"/>
          <p:cNvPicPr>
            <a:picLocks noChangeAspect="1"/>
          </p:cNvPicPr>
          <p:nvPr userDrawn="1"/>
        </p:nvPicPr>
        <p:blipFill rotWithShape="1">
          <a:blip r:embed="rId2"/>
          <a:srcRect t="-2" r="54904" b="-27306"/>
          <a:stretch/>
        </p:blipFill>
        <p:spPr>
          <a:xfrm>
            <a:off x="9524563" y="175258"/>
            <a:ext cx="2675057" cy="209552"/>
          </a:xfrm>
          <a:prstGeom prst="rect">
            <a:avLst/>
          </a:prstGeom>
        </p:spPr>
      </p:pic>
    </p:spTree>
    <p:extLst>
      <p:ext uri="{BB962C8B-B14F-4D97-AF65-F5344CB8AC3E}">
        <p14:creationId xmlns:p14="http://schemas.microsoft.com/office/powerpoint/2010/main" val="213913420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3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2023/3/27</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0" y="12700"/>
            <a:ext cx="12192000" cy="1651381"/>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1659820"/>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1674649"/>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1658628"/>
            <a:ext cx="4954241" cy="164606"/>
          </a:xfrm>
          <a:prstGeom prst="rect">
            <a:avLst/>
          </a:prstGeom>
        </p:spPr>
      </p:pic>
    </p:spTree>
    <p:extLst>
      <p:ext uri="{BB962C8B-B14F-4D97-AF65-F5344CB8AC3E}">
        <p14:creationId xmlns:p14="http://schemas.microsoft.com/office/powerpoint/2010/main" val="1681843445"/>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1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2023/3/27</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12700" y="-68240"/>
            <a:ext cx="12192000" cy="1037230"/>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977429"/>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992258"/>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976237"/>
            <a:ext cx="4954241" cy="164606"/>
          </a:xfrm>
          <a:prstGeom prst="rect">
            <a:avLst/>
          </a:prstGeom>
        </p:spPr>
      </p:pic>
    </p:spTree>
    <p:extLst>
      <p:ext uri="{BB962C8B-B14F-4D97-AF65-F5344CB8AC3E}">
        <p14:creationId xmlns:p14="http://schemas.microsoft.com/office/powerpoint/2010/main" val="143087987"/>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白紙">
    <p:bg>
      <p:bgPr>
        <a:pattFill prst="pct90">
          <a:fgClr>
            <a:srgbClr val="6CB9EE"/>
          </a:fgClr>
          <a:bgClr>
            <a:srgbClr val="BADCE0"/>
          </a:bgClr>
        </a:pattFill>
        <a:effectLst/>
      </p:bgPr>
    </p:bg>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a:xfrm>
            <a:off x="-98476" y="-182540"/>
            <a:ext cx="0" cy="0"/>
          </a:xfrm>
        </p:spPr>
        <p:txBody>
          <a:bodyPr/>
          <a:lstStyle/>
          <a:p>
            <a:fld id="{4D85F48C-3020-4CF8-9A86-061A3F14DEDA}" type="datetimeFigureOut">
              <a:rPr kumimoji="1" lang="ja-JP" altLang="en-US" smtClean="0"/>
              <a:t>2023/3/27</a:t>
            </a:fld>
            <a:endParaRPr kumimoji="1" lang="ja-JP" altLang="en-US" dirty="0"/>
          </a:p>
        </p:txBody>
      </p:sp>
      <p:sp>
        <p:nvSpPr>
          <p:cNvPr id="3" name="フッター プレースホルダー 2"/>
          <p:cNvSpPr>
            <a:spLocks noGrp="1"/>
          </p:cNvSpPr>
          <p:nvPr>
            <p:ph type="ftr" sz="quarter" idx="11"/>
          </p:nvPr>
        </p:nvSpPr>
        <p:spPr>
          <a:xfrm>
            <a:off x="-98476" y="-182540"/>
            <a:ext cx="0" cy="0"/>
          </a:xfrm>
        </p:spPr>
        <p:txBody>
          <a:bodyPr/>
          <a:lstStyle/>
          <a:p>
            <a:endParaRPr kumimoji="1" lang="ja-JP" altLang="en-US" dirty="0"/>
          </a:p>
        </p:txBody>
      </p:sp>
      <p:sp>
        <p:nvSpPr>
          <p:cNvPr id="4" name="スライド番号プレースホルダー 3"/>
          <p:cNvSpPr>
            <a:spLocks noGrp="1"/>
          </p:cNvSpPr>
          <p:nvPr>
            <p:ph type="sldNum" sz="quarter" idx="12"/>
          </p:nvPr>
        </p:nvSpPr>
        <p:spPr>
          <a:xfrm>
            <a:off x="9448800" y="6492875"/>
            <a:ext cx="2743200" cy="365125"/>
          </a:xfrm>
        </p:spPr>
        <p:txBody>
          <a:bodyPr/>
          <a:lstStyle/>
          <a:p>
            <a:fld id="{CE4398D6-595B-4404-A26D-43AA3A9CFC9F}" type="slidenum">
              <a:rPr kumimoji="1" lang="ja-JP" altLang="en-US" smtClean="0"/>
              <a:t>‹#›</a:t>
            </a:fld>
            <a:endParaRPr kumimoji="1" lang="ja-JP" altLang="en-US" dirty="0"/>
          </a:p>
        </p:txBody>
      </p:sp>
      <p:sp>
        <p:nvSpPr>
          <p:cNvPr id="33" name="正方形/長方形 32"/>
          <p:cNvSpPr/>
          <p:nvPr userDrawn="1"/>
        </p:nvSpPr>
        <p:spPr>
          <a:xfrm>
            <a:off x="-28576" y="0"/>
            <a:ext cx="12233276" cy="750627"/>
          </a:xfrm>
          <a:prstGeom prst="rect">
            <a:avLst/>
          </a:prstGeom>
          <a:solidFill>
            <a:schemeClr val="bg1"/>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リーフォーム 40"/>
          <p:cNvSpPr/>
          <p:nvPr userDrawn="1"/>
        </p:nvSpPr>
        <p:spPr>
          <a:xfrm flipV="1">
            <a:off x="3863534" y="759062"/>
            <a:ext cx="5930900" cy="164194"/>
          </a:xfrm>
          <a:custGeom>
            <a:avLst/>
            <a:gdLst>
              <a:gd name="connsiteX0" fmla="*/ 0 w 7223760"/>
              <a:gd name="connsiteY0" fmla="*/ 716280 h 716280"/>
              <a:gd name="connsiteX1" fmla="*/ 723900 w 7223760"/>
              <a:gd name="connsiteY1" fmla="*/ 7620 h 716280"/>
              <a:gd name="connsiteX2" fmla="*/ 1455420 w 7223760"/>
              <a:gd name="connsiteY2" fmla="*/ 640080 h 716280"/>
              <a:gd name="connsiteX3" fmla="*/ 2171700 w 7223760"/>
              <a:gd name="connsiteY3" fmla="*/ 0 h 716280"/>
              <a:gd name="connsiteX4" fmla="*/ 2895600 w 7223760"/>
              <a:gd name="connsiteY4" fmla="*/ 640080 h 716280"/>
              <a:gd name="connsiteX5" fmla="*/ 3611880 w 7223760"/>
              <a:gd name="connsiteY5" fmla="*/ 7620 h 716280"/>
              <a:gd name="connsiteX6" fmla="*/ 4328160 w 7223760"/>
              <a:gd name="connsiteY6" fmla="*/ 640080 h 716280"/>
              <a:gd name="connsiteX7" fmla="*/ 5067300 w 7223760"/>
              <a:gd name="connsiteY7" fmla="*/ 7620 h 716280"/>
              <a:gd name="connsiteX8" fmla="*/ 5775960 w 7223760"/>
              <a:gd name="connsiteY8" fmla="*/ 655320 h 716280"/>
              <a:gd name="connsiteX9" fmla="*/ 6499860 w 7223760"/>
              <a:gd name="connsiteY9" fmla="*/ 7620 h 716280"/>
              <a:gd name="connsiteX10" fmla="*/ 7223760 w 7223760"/>
              <a:gd name="connsiteY10" fmla="*/ 716280 h 71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23760" h="716280">
                <a:moveTo>
                  <a:pt x="0" y="716280"/>
                </a:moveTo>
                <a:cubicBezTo>
                  <a:pt x="240665" y="368300"/>
                  <a:pt x="481330" y="20320"/>
                  <a:pt x="723900" y="7620"/>
                </a:cubicBezTo>
                <a:cubicBezTo>
                  <a:pt x="966470" y="-5080"/>
                  <a:pt x="1214120" y="641350"/>
                  <a:pt x="1455420" y="640080"/>
                </a:cubicBezTo>
                <a:cubicBezTo>
                  <a:pt x="1696720" y="638810"/>
                  <a:pt x="1931670" y="0"/>
                  <a:pt x="2171700" y="0"/>
                </a:cubicBezTo>
                <a:cubicBezTo>
                  <a:pt x="2411730" y="0"/>
                  <a:pt x="2655570" y="638810"/>
                  <a:pt x="2895600" y="640080"/>
                </a:cubicBezTo>
                <a:cubicBezTo>
                  <a:pt x="3135630" y="641350"/>
                  <a:pt x="3373120" y="7620"/>
                  <a:pt x="3611880" y="7620"/>
                </a:cubicBezTo>
                <a:cubicBezTo>
                  <a:pt x="3850640" y="7620"/>
                  <a:pt x="4085590" y="640080"/>
                  <a:pt x="4328160" y="640080"/>
                </a:cubicBezTo>
                <a:cubicBezTo>
                  <a:pt x="4570730" y="640080"/>
                  <a:pt x="4826000" y="5080"/>
                  <a:pt x="5067300" y="7620"/>
                </a:cubicBezTo>
                <a:cubicBezTo>
                  <a:pt x="5308600" y="10160"/>
                  <a:pt x="5537200" y="655320"/>
                  <a:pt x="5775960" y="655320"/>
                </a:cubicBezTo>
                <a:cubicBezTo>
                  <a:pt x="6014720" y="655320"/>
                  <a:pt x="6258560" y="-2540"/>
                  <a:pt x="6499860" y="7620"/>
                </a:cubicBezTo>
                <a:cubicBezTo>
                  <a:pt x="6741160" y="17780"/>
                  <a:pt x="6982460" y="367030"/>
                  <a:pt x="7223760" y="716280"/>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7" name="図 46"/>
          <p:cNvPicPr>
            <a:picLocks noChangeAspect="1"/>
          </p:cNvPicPr>
          <p:nvPr userDrawn="1"/>
        </p:nvPicPr>
        <p:blipFill rotWithShape="1">
          <a:blip r:embed="rId2"/>
          <a:srcRect r="40382" b="-8963"/>
          <a:stretch/>
        </p:blipFill>
        <p:spPr>
          <a:xfrm>
            <a:off x="8655492" y="760243"/>
            <a:ext cx="3536508" cy="179360"/>
          </a:xfrm>
          <a:prstGeom prst="rect">
            <a:avLst/>
          </a:prstGeom>
        </p:spPr>
      </p:pic>
      <p:pic>
        <p:nvPicPr>
          <p:cNvPr id="48" name="図 47"/>
          <p:cNvPicPr>
            <a:picLocks noChangeAspect="1"/>
          </p:cNvPicPr>
          <p:nvPr userDrawn="1"/>
        </p:nvPicPr>
        <p:blipFill rotWithShape="1">
          <a:blip r:embed="rId2"/>
          <a:srcRect l="16482"/>
          <a:stretch/>
        </p:blipFill>
        <p:spPr>
          <a:xfrm>
            <a:off x="-28576" y="771518"/>
            <a:ext cx="4954241" cy="164606"/>
          </a:xfrm>
          <a:prstGeom prst="rect">
            <a:avLst/>
          </a:prstGeom>
        </p:spPr>
      </p:pic>
    </p:spTree>
    <p:extLst>
      <p:ext uri="{BB962C8B-B14F-4D97-AF65-F5344CB8AC3E}">
        <p14:creationId xmlns:p14="http://schemas.microsoft.com/office/powerpoint/2010/main" val="41063273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45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4255375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853274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1" y="1709740"/>
            <a:ext cx="10515600" cy="2852737"/>
          </a:xfrm>
        </p:spPr>
        <p:txBody>
          <a:bodyPr anchor="b"/>
          <a:lstStyle>
            <a:lvl1pPr>
              <a:defRPr sz="45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49708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018062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7"/>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9"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1"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8" name="フッター プレースホルダー 7"/>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9" name="スライド番号プレースホルダー 8"/>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663318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4" name="フッター プレースホルダー 3"/>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5" name="スライド番号プレースホルダー 4"/>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3371556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3" name="フッター プレースホルダー 2"/>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4" name="スライド番号プレースホルダー 3"/>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3302925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9714743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24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6" name="フッター プレースホルダー 5"/>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7" name="スライド番号プレースホルダー 6"/>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3469355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9835246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1"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1"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5" name="フッター プレースホルダー 4"/>
          <p:cNvSpPr>
            <a:spLocks noGrp="1"/>
          </p:cNvSpPr>
          <p:nvPr>
            <p:ph type="ftr" sz="quarter" idx="11"/>
          </p:nvPr>
        </p:nvSpPr>
        <p:spPr/>
        <p:txBody>
          <a:body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12"/>
          </p:nvPr>
        </p:nvSpPr>
        <p:spPr/>
        <p:txBody>
          <a:body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11016612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9321224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セクション見出し">
    <p:spTree>
      <p:nvGrpSpPr>
        <p:cNvPr id="1" name=""/>
        <p:cNvGrpSpPr/>
        <p:nvPr/>
      </p:nvGrpSpPr>
      <p:grpSpPr>
        <a:xfrm>
          <a:off x="0" y="0"/>
          <a:ext cx="0" cy="0"/>
          <a:chOff x="0" y="0"/>
          <a:chExt cx="0" cy="0"/>
        </a:xfrm>
      </p:grpSpPr>
      <p:sp>
        <p:nvSpPr>
          <p:cNvPr id="6"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2482594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スライド番号プレースホルダー 7"/>
          <p:cNvSpPr>
            <a:spLocks noGrp="1"/>
          </p:cNvSpPr>
          <p:nvPr>
            <p:ph type="sldNum" sz="quarter" idx="4"/>
          </p:nvPr>
        </p:nvSpPr>
        <p:spPr>
          <a:xfrm>
            <a:off x="9448800" y="6480796"/>
            <a:ext cx="2743200" cy="365125"/>
          </a:xfrm>
          <a:prstGeom prst="rect">
            <a:avLst/>
          </a:prstGeom>
        </p:spPr>
        <p:txBody>
          <a:bodyPr vert="horz" lIns="91440" tIns="45720" rIns="91440" bIns="45720" rtlCol="0" anchor="ctr"/>
          <a:lstStyle>
            <a:lvl1pPr algn="r">
              <a:defRPr sz="1200">
                <a:solidFill>
                  <a:schemeClr val="tx1"/>
                </a:solidFill>
                <a:latin typeface="HG丸ｺﾞｼｯｸM-PRO" panose="020F0600000000000000" pitchFamily="50" charset="-128"/>
                <a:ea typeface="HG丸ｺﾞｼｯｸM-PRO" panose="020F0600000000000000" pitchFamily="50" charset="-128"/>
              </a:defRPr>
            </a:lvl1pPr>
          </a:lstStyle>
          <a:p>
            <a:pPr>
              <a:defRPr/>
            </a:pPr>
            <a:fld id="{E5FAF555-67A8-4B50-AC11-D4C55AC39235}" type="slidenum">
              <a:rPr lang="ja-JP" altLang="en-US" smtClean="0">
                <a:solidFill>
                  <a:prstClr val="black"/>
                </a:solidFill>
              </a:rPr>
              <a:pPr>
                <a:defRPr/>
              </a:pPr>
              <a:t>‹#›</a:t>
            </a:fld>
            <a:endParaRPr lang="ja-JP" altLang="en-US">
              <a:solidFill>
                <a:prstClr val="black"/>
              </a:solidFill>
            </a:endParaRPr>
          </a:p>
        </p:txBody>
      </p:sp>
    </p:spTree>
    <p:extLst>
      <p:ext uri="{BB962C8B-B14F-4D97-AF65-F5344CB8AC3E}">
        <p14:creationId xmlns:p14="http://schemas.microsoft.com/office/powerpoint/2010/main" val="1868517464"/>
      </p:ext>
    </p:extLst>
  </p:cSld>
  <p:clrMap bg1="lt1" tx1="dk1" bg2="lt2" tx2="dk2" accent1="accent1" accent2="accent2" accent3="accent3" accent4="accent4" accent5="accent5" accent6="accent6" hlink="hlink" folHlink="folHlink"/>
  <p:sldLayoutIdLst>
    <p:sldLayoutId id="2147483661" r:id="rId1"/>
    <p:sldLayoutId id="2147483676" r:id="rId2"/>
    <p:sldLayoutId id="2147483677" r:id="rId3"/>
    <p:sldLayoutId id="2147483681" r:id="rId4"/>
    <p:sldLayoutId id="2147483680" r:id="rId5"/>
    <p:sldLayoutId id="2147483678" r:id="rId6"/>
    <p:sldLayoutId id="2147483679" r:id="rId7"/>
  </p:sldLayoutIdLst>
  <p:hf hdr="0" ftr="0" dt="0"/>
  <p:txStyles>
    <p:titleStyle>
      <a:lvl1pPr algn="l" defTabSz="914400" rtl="0" eaLnBrk="1" latinLnBrk="0" hangingPunct="1">
        <a:lnSpc>
          <a:spcPct val="90000"/>
        </a:lnSpc>
        <a:spcBef>
          <a:spcPct val="0"/>
        </a:spcBef>
        <a:buNone/>
        <a:defRPr kumimoji="1" sz="4000" kern="1200">
          <a:solidFill>
            <a:schemeClr val="tx1"/>
          </a:solidFill>
          <a:latin typeface="HG丸ｺﾞｼｯｸM-PRO" panose="020F0600000000000000" pitchFamily="50" charset="-128"/>
          <a:ea typeface="HG丸ｺﾞｼｯｸM-PRO" panose="020F0600000000000000" pitchFamily="50" charset="-128"/>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685800">
              <a:defRPr/>
            </a:pPr>
            <a:fld id="{D7B4D5B3-DD2B-4673-BD4B-70DC472F2C64}" type="datetimeFigureOut">
              <a:rPr lang="ja-JP" altLang="en-US" smtClean="0">
                <a:solidFill>
                  <a:prstClr val="black">
                    <a:tint val="75000"/>
                  </a:prstClr>
                </a:solidFill>
              </a:rPr>
              <a:pPr defTabSz="685800">
                <a:defRPr/>
              </a:pPr>
              <a:t>2023/3/27</a:t>
            </a:fld>
            <a:endParaRPr lang="ja-JP" altLang="en-US">
              <a:solidFill>
                <a:prstClr val="black">
                  <a:tint val="75000"/>
                </a:prstClr>
              </a:solidFill>
            </a:endParaRPr>
          </a:p>
        </p:txBody>
      </p:sp>
      <p:sp>
        <p:nvSpPr>
          <p:cNvPr id="5" name="フッター プレースホルダー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defTabSz="685800">
              <a:defRPr/>
            </a:pPr>
            <a:endParaRPr lang="ja-JP" altLang="en-US">
              <a:solidFill>
                <a:prstClr val="black">
                  <a:tint val="75000"/>
                </a:prstClr>
              </a:solidFill>
            </a:endParaRPr>
          </a:p>
        </p:txBody>
      </p:sp>
      <p:sp>
        <p:nvSpPr>
          <p:cNvPr id="6" name="スライド番号プレースホルダー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685800">
              <a:defRPr/>
            </a:pPr>
            <a:fld id="{A73E5B69-6B1D-4FBA-81D1-2EE2C579AEE9}" type="slidenum">
              <a:rPr lang="ja-JP" altLang="en-US" smtClean="0">
                <a:solidFill>
                  <a:prstClr val="black">
                    <a:tint val="75000"/>
                  </a:prstClr>
                </a:solidFill>
              </a:rPr>
              <a:pPr defTabSz="685800">
                <a:defRPr/>
              </a:pPr>
              <a:t>‹#›</a:t>
            </a:fld>
            <a:endParaRPr lang="ja-JP" altLang="en-US">
              <a:solidFill>
                <a:prstClr val="black">
                  <a:tint val="75000"/>
                </a:prstClr>
              </a:solidFill>
            </a:endParaRPr>
          </a:p>
        </p:txBody>
      </p:sp>
    </p:spTree>
    <p:extLst>
      <p:ext uri="{BB962C8B-B14F-4D97-AF65-F5344CB8AC3E}">
        <p14:creationId xmlns:p14="http://schemas.microsoft.com/office/powerpoint/2010/main" val="2978177666"/>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iming>
    <p:tnLst>
      <p:par>
        <p:cTn id="1" dur="indefinite" restart="never" nodeType="tmRoot"/>
      </p:par>
    </p:tnLst>
  </p:timing>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2.png"/><Relationship Id="rId7"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8.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p:cNvPicPr>
            <a:picLocks noChangeAspect="1"/>
          </p:cNvPicPr>
          <p:nvPr/>
        </p:nvPicPr>
        <p:blipFill rotWithShape="1">
          <a:blip r:embed="rId3">
            <a:extLst>
              <a:ext uri="{28A0092B-C50C-407E-A947-70E740481C1C}">
                <a14:useLocalDpi xmlns:a14="http://schemas.microsoft.com/office/drawing/2010/main" val="0"/>
              </a:ext>
            </a:extLst>
          </a:blip>
          <a:srcRect b="14375"/>
          <a:stretch/>
        </p:blipFill>
        <p:spPr>
          <a:xfrm>
            <a:off x="0" y="0"/>
            <a:ext cx="12192000" cy="6959600"/>
          </a:xfrm>
          <a:prstGeom prst="rect">
            <a:avLst/>
          </a:prstGeom>
        </p:spPr>
      </p:pic>
      <p:sp>
        <p:nvSpPr>
          <p:cNvPr id="15" name="正方形/長方形 14"/>
          <p:cNvSpPr/>
          <p:nvPr/>
        </p:nvSpPr>
        <p:spPr>
          <a:xfrm>
            <a:off x="1975350" y="1535397"/>
            <a:ext cx="8474936" cy="3881693"/>
          </a:xfrm>
          <a:prstGeom prst="rect">
            <a:avLst/>
          </a:prstGeom>
          <a:solidFill>
            <a:srgbClr val="FFFFFF">
              <a:alpha val="94902"/>
            </a:srgb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スライド番号プレースホルダー 1">
            <a:extLst>
              <a:ext uri="{FF2B5EF4-FFF2-40B4-BE49-F238E27FC236}">
                <a16:creationId xmlns="" xmlns:a16="http://schemas.microsoft.com/office/drawing/2014/main" id="{686D9853-4D66-4848-B693-8DFC5DFFC9BD}"/>
              </a:ext>
            </a:extLst>
          </p:cNvPr>
          <p:cNvSpPr>
            <a:spLocks noGrp="1"/>
          </p:cNvSpPr>
          <p:nvPr>
            <p:ph type="sldNum" sz="quarter" idx="12"/>
          </p:nvPr>
        </p:nvSpPr>
        <p:spPr/>
        <p:txBody>
          <a:bodyPr/>
          <a:lstStyle/>
          <a:p>
            <a:pPr>
              <a:defRPr/>
            </a:pPr>
            <a:fld id="{E5FAF555-67A8-4B50-AC11-D4C55AC39235}" type="slidenum">
              <a:rPr lang="ja-JP" altLang="en-US" smtClean="0">
                <a:solidFill>
                  <a:prstClr val="black"/>
                </a:solidFill>
              </a:rPr>
              <a:pPr>
                <a:defRPr/>
              </a:pPr>
              <a:t>1</a:t>
            </a:fld>
            <a:endParaRPr lang="ja-JP" altLang="en-US">
              <a:solidFill>
                <a:prstClr val="black"/>
              </a:solidFill>
            </a:endParaRPr>
          </a:p>
        </p:txBody>
      </p:sp>
      <p:pic>
        <p:nvPicPr>
          <p:cNvPr id="3" name="図 2"/>
          <p:cNvPicPr>
            <a:picLocks noChangeAspect="1"/>
          </p:cNvPicPr>
          <p:nvPr/>
        </p:nvPicPr>
        <p:blipFill>
          <a:blip r:embed="rId4"/>
          <a:stretch>
            <a:fillRect/>
          </a:stretch>
        </p:blipFill>
        <p:spPr>
          <a:xfrm>
            <a:off x="1975350" y="2068311"/>
            <a:ext cx="8920844" cy="2815863"/>
          </a:xfrm>
          <a:prstGeom prst="rect">
            <a:avLst/>
          </a:prstGeom>
        </p:spPr>
      </p:pic>
      <p:pic>
        <p:nvPicPr>
          <p:cNvPr id="20" name="図 19"/>
          <p:cNvPicPr>
            <a:picLocks noChangeAspect="1"/>
          </p:cNvPicPr>
          <p:nvPr/>
        </p:nvPicPr>
        <p:blipFill rotWithShape="1">
          <a:blip r:embed="rId5">
            <a:extLst>
              <a:ext uri="{28A0092B-C50C-407E-A947-70E740481C1C}">
                <a14:useLocalDpi xmlns:a14="http://schemas.microsoft.com/office/drawing/2010/main" val="0"/>
              </a:ext>
            </a:extLst>
          </a:blip>
          <a:srcRect l="56390" t="741" r="30418" b="91959"/>
          <a:stretch/>
        </p:blipFill>
        <p:spPr>
          <a:xfrm rot="19833081">
            <a:off x="1475843" y="1328411"/>
            <a:ext cx="1601844" cy="665332"/>
          </a:xfrm>
          <a:prstGeom prst="rect">
            <a:avLst/>
          </a:prstGeom>
        </p:spPr>
      </p:pic>
      <p:pic>
        <p:nvPicPr>
          <p:cNvPr id="21" name="図 20"/>
          <p:cNvPicPr>
            <a:picLocks noChangeAspect="1"/>
          </p:cNvPicPr>
          <p:nvPr/>
        </p:nvPicPr>
        <p:blipFill rotWithShape="1">
          <a:blip r:embed="rId5">
            <a:extLst>
              <a:ext uri="{28A0092B-C50C-407E-A947-70E740481C1C}">
                <a14:useLocalDpi xmlns:a14="http://schemas.microsoft.com/office/drawing/2010/main" val="0"/>
              </a:ext>
            </a:extLst>
          </a:blip>
          <a:srcRect l="56390" t="741" r="30418" b="91959"/>
          <a:stretch/>
        </p:blipFill>
        <p:spPr>
          <a:xfrm rot="19833081">
            <a:off x="9519354" y="4916357"/>
            <a:ext cx="1390148" cy="577403"/>
          </a:xfrm>
          <a:prstGeom prst="rect">
            <a:avLst/>
          </a:prstGeom>
        </p:spPr>
      </p:pic>
    </p:spTree>
    <p:extLst>
      <p:ext uri="{BB962C8B-B14F-4D97-AF65-F5344CB8AC3E}">
        <p14:creationId xmlns:p14="http://schemas.microsoft.com/office/powerpoint/2010/main" val="2278168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2" presetClass="entr" presetSubtype="4" fill="hold"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down)">
                                      <p:cBhvr>
                                        <p:cTn id="13" dur="500"/>
                                        <p:tgtEl>
                                          <p:spTgt spid="21"/>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450466"/>
            <a:ext cx="12190745" cy="8611486"/>
          </a:xfrm>
          <a:prstGeom prst="rect">
            <a:avLst/>
          </a:prstGeom>
        </p:spPr>
      </p:pic>
      <p:sp>
        <p:nvSpPr>
          <p:cNvPr id="17" name="正方形/長方形 16"/>
          <p:cNvSpPr/>
          <p:nvPr/>
        </p:nvSpPr>
        <p:spPr>
          <a:xfrm>
            <a:off x="5519106" y="546724"/>
            <a:ext cx="1151277" cy="1862048"/>
          </a:xfrm>
          <a:prstGeom prst="rect">
            <a:avLst/>
          </a:prstGeom>
        </p:spPr>
        <p:txBody>
          <a:bodyPr wrap="none">
            <a:spAutoFit/>
          </a:bodyPr>
          <a:lstStyle/>
          <a:p>
            <a:r>
              <a:rPr lang="ja-JP" altLang="en-US" sz="11500" b="1" spc="300" dirty="0">
                <a:ln w="3175">
                  <a:noFill/>
                </a:ln>
                <a:gradFill>
                  <a:gsLst>
                    <a:gs pos="23000">
                      <a:srgbClr val="194453"/>
                    </a:gs>
                    <a:gs pos="100000">
                      <a:srgbClr val="296C85"/>
                    </a:gs>
                    <a:gs pos="52000">
                      <a:srgbClr val="29809F"/>
                    </a:gs>
                  </a:gsLst>
                  <a:lin ang="5400000" scaled="1"/>
                </a:gradFill>
                <a:latin typeface="BIZ UDPゴシック" panose="020B0400000000000000" pitchFamily="50" charset="-128"/>
                <a:ea typeface="BIZ UDPゴシック" panose="020B0400000000000000" pitchFamily="50" charset="-128"/>
                <a:cs typeface="源柔ゴシックL Bold" panose="020B0602020203020207" pitchFamily="50" charset="-128"/>
              </a:rPr>
              <a:t>１</a:t>
            </a:r>
            <a:endParaRPr lang="ja-JP" altLang="en-US" sz="3200" b="1" dirty="0">
              <a:gradFill>
                <a:gsLst>
                  <a:gs pos="23000">
                    <a:srgbClr val="194453"/>
                  </a:gs>
                  <a:gs pos="100000">
                    <a:srgbClr val="296C85"/>
                  </a:gs>
                  <a:gs pos="52000">
                    <a:srgbClr val="29809F"/>
                  </a:gs>
                </a:gsLst>
                <a:lin ang="5400000" scaled="1"/>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p:txBody>
      </p:sp>
      <p:sp>
        <p:nvSpPr>
          <p:cNvPr id="5" name="正方形/長方形 4"/>
          <p:cNvSpPr/>
          <p:nvPr/>
        </p:nvSpPr>
        <p:spPr>
          <a:xfrm>
            <a:off x="786239" y="2408772"/>
            <a:ext cx="10617009" cy="2308324"/>
          </a:xfrm>
          <a:prstGeom prst="rect">
            <a:avLst/>
          </a:prstGeom>
        </p:spPr>
        <p:txBody>
          <a:bodyPr wrap="none">
            <a:spAutoFit/>
          </a:bodyPr>
          <a:lstStyle/>
          <a:p>
            <a:pPr algn="ctr"/>
            <a:r>
              <a:rPr lang="ja-JP" altLang="en-US" sz="7200" b="1" spc="300" dirty="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わたしたち</a:t>
            </a:r>
            <a:r>
              <a:rPr lang="ja-JP" altLang="en-US"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の消費生活を</a:t>
            </a:r>
            <a:endParaRPr lang="en-US" altLang="ja-JP" sz="7200" b="1" spc="300" dirty="0" smtClean="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a:p>
            <a:pPr algn="ctr"/>
            <a:r>
              <a:rPr lang="ja-JP" altLang="en-US" sz="7200" b="1" spc="300" dirty="0">
                <a:ln w="3175">
                  <a:noFill/>
                </a:ln>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rPr>
              <a:t>ふりかえろう</a:t>
            </a:r>
            <a:endParaRPr lang="ja-JP" altLang="en-US" b="1" dirty="0">
              <a:gradFill>
                <a:gsLst>
                  <a:gs pos="10000">
                    <a:srgbClr val="194453"/>
                  </a:gs>
                  <a:gs pos="33000">
                    <a:srgbClr val="296C85"/>
                  </a:gs>
                  <a:gs pos="55000">
                    <a:srgbClr val="29809F"/>
                  </a:gs>
                  <a:gs pos="92000">
                    <a:srgbClr val="296C85"/>
                  </a:gs>
                </a:gsLst>
                <a:lin ang="6000000" scaled="0"/>
              </a:gradFill>
              <a:latin typeface="BIZ UDPゴシック" panose="020B0400000000000000" pitchFamily="50" charset="-128"/>
              <a:ea typeface="BIZ UDPゴシック" panose="020B0400000000000000" pitchFamily="50" charset="-128"/>
              <a:cs typeface="源柔ゴシックL Bold" panose="020B0602020203020207" pitchFamily="50" charset="-128"/>
            </a:endParaRPr>
          </a:p>
        </p:txBody>
      </p:sp>
    </p:spTree>
    <p:extLst>
      <p:ext uri="{BB962C8B-B14F-4D97-AF65-F5344CB8AC3E}">
        <p14:creationId xmlns:p14="http://schemas.microsoft.com/office/powerpoint/2010/main" val="199705333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75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1881308" y="2908337"/>
            <a:ext cx="9042860" cy="1569660"/>
          </a:xfrm>
          <a:prstGeom prst="rect">
            <a:avLst/>
          </a:prstGeom>
        </p:spPr>
        <p:txBody>
          <a:bodyPr wrap="none">
            <a:spAutoFit/>
          </a:bodyPr>
          <a:lstStyle/>
          <a:p>
            <a:pPr algn="ctr"/>
            <a:r>
              <a:rPr lang="ja-JP" altLang="en-US" sz="4800" b="1" dirty="0">
                <a:solidFill>
                  <a:schemeClr val="tx1">
                    <a:lumMod val="85000"/>
                    <a:lumOff val="15000"/>
                  </a:schemeClr>
                </a:solidFill>
                <a:latin typeface="BIZ UDPゴシック" panose="020B0400000000000000" pitchFamily="50" charset="-128"/>
                <a:ea typeface="BIZ UDPゴシック" panose="020B0400000000000000" pitchFamily="50" charset="-128"/>
              </a:rPr>
              <a:t>食べ物</a:t>
            </a:r>
            <a:r>
              <a:rPr lang="ja-JP" altLang="en-US" sz="4800" b="1" dirty="0" smtClean="0">
                <a:solidFill>
                  <a:schemeClr val="tx1">
                    <a:lumMod val="85000"/>
                    <a:lumOff val="15000"/>
                  </a:schemeClr>
                </a:solidFill>
                <a:latin typeface="BIZ UDPゴシック" panose="020B0400000000000000" pitchFamily="50" charset="-128"/>
                <a:ea typeface="BIZ UDPゴシック" panose="020B0400000000000000" pitchFamily="50" charset="-128"/>
              </a:rPr>
              <a:t>を</a:t>
            </a:r>
            <a:r>
              <a:rPr lang="ja-JP" altLang="en-US" sz="4800" b="1" dirty="0">
                <a:solidFill>
                  <a:schemeClr val="tx1">
                    <a:lumMod val="85000"/>
                    <a:lumOff val="15000"/>
                  </a:schemeClr>
                </a:solidFill>
                <a:latin typeface="BIZ UDPゴシック" panose="020B0400000000000000" pitchFamily="50" charset="-128"/>
                <a:ea typeface="BIZ UDPゴシック" panose="020B0400000000000000" pitchFamily="50" charset="-128"/>
              </a:rPr>
              <a:t>買う</a:t>
            </a:r>
            <a:r>
              <a:rPr lang="ja-JP" altLang="en-US" sz="4800" b="1" dirty="0" smtClean="0">
                <a:solidFill>
                  <a:schemeClr val="tx1">
                    <a:lumMod val="85000"/>
                    <a:lumOff val="15000"/>
                  </a:schemeClr>
                </a:solidFill>
                <a:latin typeface="BIZ UDPゴシック" panose="020B0400000000000000" pitchFamily="50" charset="-128"/>
                <a:ea typeface="BIZ UDPゴシック" panose="020B0400000000000000" pitchFamily="50" charset="-128"/>
              </a:rPr>
              <a:t>とき</a:t>
            </a:r>
            <a:r>
              <a:rPr lang="ja-JP" altLang="en-US" sz="4800" b="1" dirty="0">
                <a:solidFill>
                  <a:schemeClr val="tx1">
                    <a:lumMod val="85000"/>
                    <a:lumOff val="15000"/>
                  </a:schemeClr>
                </a:solidFill>
                <a:latin typeface="BIZ UDPゴシック" panose="020B0400000000000000" pitchFamily="50" charset="-128"/>
                <a:ea typeface="BIZ UDPゴシック" panose="020B0400000000000000" pitchFamily="50" charset="-128"/>
              </a:rPr>
              <a:t>、</a:t>
            </a:r>
          </a:p>
          <a:p>
            <a:pPr algn="ctr"/>
            <a:r>
              <a:rPr lang="ja-JP" altLang="en-US" sz="4800" b="1" dirty="0" smtClean="0">
                <a:solidFill>
                  <a:schemeClr val="tx1">
                    <a:lumMod val="85000"/>
                    <a:lumOff val="15000"/>
                  </a:schemeClr>
                </a:solidFill>
                <a:latin typeface="BIZ UDPゴシック" panose="020B0400000000000000" pitchFamily="50" charset="-128"/>
                <a:ea typeface="BIZ UDPゴシック" panose="020B0400000000000000" pitchFamily="50" charset="-128"/>
              </a:rPr>
              <a:t>何をポイントに選んで</a:t>
            </a:r>
            <a:r>
              <a:rPr lang="ja-JP" altLang="en-US" sz="4800" b="1" dirty="0">
                <a:solidFill>
                  <a:schemeClr val="tx1">
                    <a:lumMod val="85000"/>
                    <a:lumOff val="15000"/>
                  </a:schemeClr>
                </a:solidFill>
                <a:latin typeface="BIZ UDPゴシック" panose="020B0400000000000000" pitchFamily="50" charset="-128"/>
                <a:ea typeface="BIZ UDPゴシック" panose="020B0400000000000000" pitchFamily="50" charset="-128"/>
              </a:rPr>
              <a:t>いますか？</a:t>
            </a:r>
            <a:endParaRPr lang="en-US" altLang="ja-JP" sz="4800" b="1" dirty="0">
              <a:solidFill>
                <a:schemeClr val="tx1">
                  <a:lumMod val="85000"/>
                  <a:lumOff val="15000"/>
                </a:schemeClr>
              </a:solidFill>
              <a:latin typeface="BIZ UDPゴシック" panose="020B0400000000000000" pitchFamily="50" charset="-128"/>
              <a:ea typeface="BIZ UDPゴシック" panose="020B0400000000000000" pitchFamily="50" charset="-128"/>
            </a:endParaRPr>
          </a:p>
        </p:txBody>
      </p:sp>
      <p:pic>
        <p:nvPicPr>
          <p:cNvPr id="3" name="図 2"/>
          <p:cNvPicPr>
            <a:picLocks noChangeAspect="1"/>
          </p:cNvPicPr>
          <p:nvPr/>
        </p:nvPicPr>
        <p:blipFill>
          <a:blip r:embed="rId3"/>
          <a:stretch>
            <a:fillRect/>
          </a:stretch>
        </p:blipFill>
        <p:spPr>
          <a:xfrm>
            <a:off x="1688463" y="1426881"/>
            <a:ext cx="2962913" cy="1481456"/>
          </a:xfrm>
          <a:prstGeom prst="rect">
            <a:avLst/>
          </a:prstGeom>
        </p:spPr>
      </p:pic>
      <p:pic>
        <p:nvPicPr>
          <p:cNvPr id="4" name="図 3"/>
          <p:cNvPicPr>
            <a:picLocks noChangeAspect="1"/>
          </p:cNvPicPr>
          <p:nvPr/>
        </p:nvPicPr>
        <p:blipFill>
          <a:blip r:embed="rId4"/>
          <a:stretch>
            <a:fillRect/>
          </a:stretch>
        </p:blipFill>
        <p:spPr>
          <a:xfrm>
            <a:off x="9459380" y="4686300"/>
            <a:ext cx="1885974" cy="2614390"/>
          </a:xfrm>
          <a:prstGeom prst="rect">
            <a:avLst/>
          </a:prstGeom>
        </p:spPr>
      </p:pic>
    </p:spTree>
    <p:extLst>
      <p:ext uri="{BB962C8B-B14F-4D97-AF65-F5344CB8AC3E}">
        <p14:creationId xmlns:p14="http://schemas.microsoft.com/office/powerpoint/2010/main" val="1587906206"/>
      </p:ext>
    </p:extLst>
  </p:cSld>
  <p:clrMapOvr>
    <a:masterClrMapping/>
  </p:clrMapOvr>
  <p:transition spd="slow">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角丸四角形 46"/>
          <p:cNvSpPr/>
          <p:nvPr/>
        </p:nvSpPr>
        <p:spPr>
          <a:xfrm>
            <a:off x="255423" y="1272375"/>
            <a:ext cx="3984171" cy="3207514"/>
          </a:xfrm>
          <a:prstGeom prst="roundRect">
            <a:avLst>
              <a:gd name="adj" fmla="val 10797"/>
            </a:avLst>
          </a:prstGeom>
          <a:solidFill>
            <a:schemeClr val="bg1"/>
          </a:solidFill>
          <a:ln w="38100">
            <a:solidFill>
              <a:srgbClr val="172F55"/>
            </a:solidFill>
          </a:ln>
        </p:spPr>
        <p:txBody>
          <a:bodyPr wrap="square">
            <a:spAutoFit/>
          </a:bodyPr>
          <a:lstStyle/>
          <a:p>
            <a:pPr algn="ctr"/>
            <a:r>
              <a:rPr lang="ja-JP" altLang="en-US" sz="2400" b="1" u="sng"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rPr>
              <a:t>答え</a:t>
            </a:r>
            <a:endParaRPr lang="en-US" altLang="ja-JP" sz="2400" b="1" u="sng"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endParaRPr lang="en-US" altLang="ja-JP" sz="1400" b="1" u="sng"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r>
              <a:rPr lang="ja-JP" altLang="en-US" sz="3200" b="1" dirty="0" smtClean="0">
                <a:solidFill>
                  <a:srgbClr val="E7191E"/>
                </a:solidFill>
                <a:latin typeface="Meiryo UI" panose="020B0604030504040204" pitchFamily="50" charset="-128"/>
                <a:ea typeface="Meiryo UI" panose="020B0604030504040204" pitchFamily="50" charset="-128"/>
                <a:cs typeface="MeiryoKe_UIGothic" panose="020B0604030504040204" pitchFamily="50" charset="-128"/>
              </a:rPr>
              <a:t>「食品ロス」</a:t>
            </a:r>
            <a:r>
              <a:rPr lang="ja-JP" altLang="en-US" sz="3200" b="1"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rPr>
              <a:t>の写真</a:t>
            </a:r>
            <a:endParaRPr lang="en-US" altLang="ja-JP" sz="3200" b="1"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endParaRPr lang="en-US" altLang="ja-JP" sz="3200" b="1" dirty="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endParaRPr lang="en-US" altLang="ja-JP" sz="3200" b="1"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endParaRPr lang="en-US" altLang="ja-JP" sz="3200" b="1" dirty="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endParaRPr lang="en-US" altLang="ja-JP" sz="1200" b="1" dirty="0" smtClean="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a:p>
            <a:pPr algn="ctr"/>
            <a:endParaRPr lang="en-US" altLang="ja-JP" sz="500" b="1" dirty="0">
              <a:solidFill>
                <a:srgbClr val="172F55"/>
              </a:solidFill>
              <a:latin typeface="Meiryo UI" panose="020B0604030504040204" pitchFamily="50" charset="-128"/>
              <a:ea typeface="Meiryo UI" panose="020B0604030504040204" pitchFamily="50" charset="-128"/>
              <a:cs typeface="MeiryoKe_UIGothic" panose="020B0604030504040204" pitchFamily="50" charset="-128"/>
            </a:endParaRPr>
          </a:p>
        </p:txBody>
      </p:sp>
      <p:sp>
        <p:nvSpPr>
          <p:cNvPr id="45" name="角丸四角形 44"/>
          <p:cNvSpPr/>
          <p:nvPr/>
        </p:nvSpPr>
        <p:spPr>
          <a:xfrm>
            <a:off x="406849" y="2872267"/>
            <a:ext cx="3694096" cy="1200329"/>
          </a:xfrm>
          <a:prstGeom prst="roundRect">
            <a:avLst>
              <a:gd name="adj" fmla="val 0"/>
            </a:avLst>
          </a:prstGeom>
          <a:noFill/>
        </p:spPr>
        <p:txBody>
          <a:bodyPr wrap="square" anchor="ctr">
            <a:spAutoFit/>
          </a:bodyPr>
          <a:lstStyle/>
          <a:p>
            <a:pPr algn="ctr"/>
            <a:r>
              <a:rPr lang="ja-JP" altLang="en-US"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rPr>
              <a:t>広島市の家庭</a:t>
            </a:r>
            <a:r>
              <a:rPr lang="ja-JP" altLang="en-US" sz="2400" b="1" dirty="0">
                <a:solidFill>
                  <a:srgbClr val="0F1F39"/>
                </a:solidFill>
                <a:latin typeface="Meiryo UI" panose="020B0604030504040204" pitchFamily="50" charset="-128"/>
                <a:ea typeface="Meiryo UI" panose="020B0604030504040204" pitchFamily="50" charset="-128"/>
                <a:cs typeface="MeiryoKe_UIGothic" panose="020B0604030504040204" pitchFamily="50" charset="-128"/>
              </a:rPr>
              <a:t>ごみ</a:t>
            </a:r>
            <a:r>
              <a:rPr lang="ja-JP" altLang="en-US"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rPr>
              <a:t>の</a:t>
            </a:r>
            <a:endParaRPr lang="en-US" altLang="ja-JP"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endParaRPr>
          </a:p>
          <a:p>
            <a:pPr algn="ctr"/>
            <a:r>
              <a:rPr lang="en-US" altLang="ja-JP"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rPr>
              <a:t>200kg</a:t>
            </a:r>
            <a:r>
              <a:rPr lang="ja-JP" altLang="en-US"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rPr>
              <a:t>の中で見つかった</a:t>
            </a:r>
            <a:endParaRPr lang="en-US" altLang="ja-JP"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endParaRPr>
          </a:p>
          <a:p>
            <a:pPr algn="ctr"/>
            <a:r>
              <a:rPr lang="ja-JP" altLang="en-US"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rPr>
              <a:t>手つかずの食品</a:t>
            </a:r>
            <a:endParaRPr lang="en-US" altLang="ja-JP" sz="2400" b="1" dirty="0" smtClean="0">
              <a:solidFill>
                <a:srgbClr val="0F1F39"/>
              </a:solidFill>
              <a:latin typeface="Meiryo UI" panose="020B0604030504040204" pitchFamily="50" charset="-128"/>
              <a:ea typeface="Meiryo UI" panose="020B0604030504040204" pitchFamily="50" charset="-128"/>
              <a:cs typeface="MeiryoKe_UIGothic" panose="020B0604030504040204" pitchFamily="50" charset="-128"/>
            </a:endParaRPr>
          </a:p>
        </p:txBody>
      </p:sp>
      <p:pic>
        <p:nvPicPr>
          <p:cNvPr id="5" name="図 4"/>
          <p:cNvPicPr>
            <a:picLocks noChangeAspect="1"/>
          </p:cNvPicPr>
          <p:nvPr/>
        </p:nvPicPr>
        <p:blipFill>
          <a:blip r:embed="rId3"/>
          <a:stretch>
            <a:fillRect/>
          </a:stretch>
        </p:blipFill>
        <p:spPr>
          <a:xfrm>
            <a:off x="4530252" y="320243"/>
            <a:ext cx="7569656" cy="6318829"/>
          </a:xfrm>
          <a:prstGeom prst="rect">
            <a:avLst/>
          </a:prstGeom>
        </p:spPr>
      </p:pic>
      <p:pic>
        <p:nvPicPr>
          <p:cNvPr id="3" name="図 2"/>
          <p:cNvPicPr>
            <a:picLocks noChangeAspect="1"/>
          </p:cNvPicPr>
          <p:nvPr/>
        </p:nvPicPr>
        <p:blipFill>
          <a:blip r:embed="rId4"/>
          <a:stretch>
            <a:fillRect/>
          </a:stretch>
        </p:blipFill>
        <p:spPr>
          <a:xfrm>
            <a:off x="-161022" y="0"/>
            <a:ext cx="4544857" cy="972109"/>
          </a:xfrm>
          <a:prstGeom prst="rect">
            <a:avLst/>
          </a:prstGeom>
        </p:spPr>
      </p:pic>
      <p:sp>
        <p:nvSpPr>
          <p:cNvPr id="50" name="正方形/長方形 49"/>
          <p:cNvSpPr/>
          <p:nvPr/>
        </p:nvSpPr>
        <p:spPr>
          <a:xfrm>
            <a:off x="4530251" y="448824"/>
            <a:ext cx="7569657" cy="369332"/>
          </a:xfrm>
          <a:prstGeom prst="rect">
            <a:avLst/>
          </a:prstGeom>
        </p:spPr>
        <p:txBody>
          <a:bodyPr wrap="square">
            <a:spAutoFit/>
          </a:bodyPr>
          <a:lstStyle/>
          <a:p>
            <a:pPr algn="ctr"/>
            <a:r>
              <a:rPr lang="ja-JP" altLang="en-US" b="1" dirty="0" smtClean="0">
                <a:solidFill>
                  <a:schemeClr val="bg1"/>
                </a:solidFill>
                <a:latin typeface="Meiryo UI" panose="020B0604030504040204" pitchFamily="50" charset="-128"/>
                <a:ea typeface="Meiryo UI" panose="020B0604030504040204" pitchFamily="50" charset="-128"/>
              </a:rPr>
              <a:t>広島市で</a:t>
            </a:r>
            <a:r>
              <a:rPr lang="en-US" altLang="ja-JP" b="1" dirty="0" smtClean="0">
                <a:solidFill>
                  <a:schemeClr val="bg1"/>
                </a:solidFill>
                <a:latin typeface="Meiryo UI" panose="020B0604030504040204" pitchFamily="50" charset="-128"/>
                <a:ea typeface="Meiryo UI" panose="020B0604030504040204" pitchFamily="50" charset="-128"/>
              </a:rPr>
              <a:t>1</a:t>
            </a:r>
            <a:r>
              <a:rPr lang="ja-JP" altLang="en-US" b="1" dirty="0" smtClean="0">
                <a:solidFill>
                  <a:schemeClr val="bg1"/>
                </a:solidFill>
                <a:latin typeface="Meiryo UI" panose="020B0604030504040204" pitchFamily="50" charset="-128"/>
                <a:ea typeface="Meiryo UI" panose="020B0604030504040204" pitchFamily="50" charset="-128"/>
              </a:rPr>
              <a:t>日に出される家庭</a:t>
            </a:r>
            <a:r>
              <a:rPr lang="ja-JP" altLang="en-US" b="1" dirty="0">
                <a:solidFill>
                  <a:schemeClr val="bg1"/>
                </a:solidFill>
                <a:latin typeface="Meiryo UI" panose="020B0604030504040204" pitchFamily="50" charset="-128"/>
                <a:ea typeface="Meiryo UI" panose="020B0604030504040204" pitchFamily="50" charset="-128"/>
              </a:rPr>
              <a:t>ごみ</a:t>
            </a:r>
            <a:r>
              <a:rPr lang="en-US" altLang="ja-JP" b="1" dirty="0" smtClean="0">
                <a:solidFill>
                  <a:schemeClr val="bg1"/>
                </a:solidFill>
                <a:latin typeface="Meiryo UI" panose="020B0604030504040204" pitchFamily="50" charset="-128"/>
                <a:ea typeface="Meiryo UI" panose="020B0604030504040204" pitchFamily="50" charset="-128"/>
              </a:rPr>
              <a:t>(400t)</a:t>
            </a:r>
            <a:r>
              <a:rPr lang="ja-JP" altLang="en-US" b="1" dirty="0" smtClean="0">
                <a:solidFill>
                  <a:schemeClr val="bg1"/>
                </a:solidFill>
                <a:latin typeface="Meiryo UI" panose="020B0604030504040204" pitchFamily="50" charset="-128"/>
                <a:ea typeface="Meiryo UI" panose="020B0604030504040204" pitchFamily="50" charset="-128"/>
              </a:rPr>
              <a:t>から</a:t>
            </a:r>
            <a:r>
              <a:rPr lang="en-US" altLang="ja-JP" b="1" dirty="0" smtClean="0">
                <a:solidFill>
                  <a:schemeClr val="bg1"/>
                </a:solidFill>
                <a:latin typeface="Meiryo UI" panose="020B0604030504040204" pitchFamily="50" charset="-128"/>
                <a:ea typeface="Meiryo UI" panose="020B0604030504040204" pitchFamily="50" charset="-128"/>
              </a:rPr>
              <a:t>200kg</a:t>
            </a:r>
            <a:r>
              <a:rPr lang="ja-JP" altLang="en-US" b="1" dirty="0" smtClean="0">
                <a:solidFill>
                  <a:schemeClr val="bg1"/>
                </a:solidFill>
                <a:latin typeface="Meiryo UI" panose="020B0604030504040204" pitchFamily="50" charset="-128"/>
                <a:ea typeface="Meiryo UI" panose="020B0604030504040204" pitchFamily="50" charset="-128"/>
              </a:rPr>
              <a:t>を抜き出して調査</a:t>
            </a:r>
            <a:endParaRPr lang="ja-JP" altLang="en-US" dirty="0">
              <a:solidFill>
                <a:schemeClr val="bg1"/>
              </a:solidFill>
            </a:endParaRPr>
          </a:p>
        </p:txBody>
      </p:sp>
      <p:pic>
        <p:nvPicPr>
          <p:cNvPr id="2" name="図 1"/>
          <p:cNvPicPr>
            <a:picLocks noChangeAspect="1"/>
          </p:cNvPicPr>
          <p:nvPr/>
        </p:nvPicPr>
        <p:blipFill>
          <a:blip r:embed="rId5"/>
          <a:stretch>
            <a:fillRect/>
          </a:stretch>
        </p:blipFill>
        <p:spPr>
          <a:xfrm>
            <a:off x="10240467" y="6212055"/>
            <a:ext cx="1859441" cy="432854"/>
          </a:xfrm>
          <a:prstGeom prst="rect">
            <a:avLst/>
          </a:prstGeom>
        </p:spPr>
      </p:pic>
      <p:pic>
        <p:nvPicPr>
          <p:cNvPr id="7" name="図 6"/>
          <p:cNvPicPr>
            <a:picLocks noChangeAspect="1"/>
          </p:cNvPicPr>
          <p:nvPr/>
        </p:nvPicPr>
        <p:blipFill>
          <a:blip r:embed="rId6"/>
          <a:stretch>
            <a:fillRect/>
          </a:stretch>
        </p:blipFill>
        <p:spPr>
          <a:xfrm>
            <a:off x="255423" y="4657153"/>
            <a:ext cx="5755123" cy="2200847"/>
          </a:xfrm>
          <a:prstGeom prst="rect">
            <a:avLst/>
          </a:prstGeom>
        </p:spPr>
      </p:pic>
    </p:spTree>
    <p:extLst>
      <p:ext uri="{BB962C8B-B14F-4D97-AF65-F5344CB8AC3E}">
        <p14:creationId xmlns:p14="http://schemas.microsoft.com/office/powerpoint/2010/main" val="40015601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75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750"/>
                                        <p:tgtEl>
                                          <p:spTgt spid="50"/>
                                        </p:tgtEl>
                                      </p:cBhvr>
                                    </p:animEffect>
                                  </p:childTnLst>
                                </p:cTn>
                              </p:par>
                            </p:childTnLst>
                          </p:cTn>
                        </p:par>
                        <p:par>
                          <p:cTn id="11" fill="hold">
                            <p:stCondLst>
                              <p:cond delay="750"/>
                            </p:stCondLst>
                            <p:childTnLst>
                              <p:par>
                                <p:cTn id="12" presetID="10" presetClass="entr" presetSubtype="0" fill="hold" grpId="0" nodeType="afterEffect">
                                  <p:stCondLst>
                                    <p:cond delay="0"/>
                                  </p:stCondLst>
                                  <p:childTnLst>
                                    <p:set>
                                      <p:cBhvr>
                                        <p:cTn id="13" dur="1" fill="hold">
                                          <p:stCondLst>
                                            <p:cond delay="0"/>
                                          </p:stCondLst>
                                        </p:cTn>
                                        <p:tgtEl>
                                          <p:spTgt spid="45"/>
                                        </p:tgtEl>
                                        <p:attrNameLst>
                                          <p:attrName>style.visibility</p:attrName>
                                        </p:attrNameLst>
                                      </p:cBhvr>
                                      <p:to>
                                        <p:strVal val="visible"/>
                                      </p:to>
                                    </p:set>
                                    <p:animEffect transition="in" filter="fade">
                                      <p:cBhvr>
                                        <p:cTn id="14" dur="750"/>
                                        <p:tgtEl>
                                          <p:spTgt spid="45"/>
                                        </p:tgtEl>
                                      </p:cBhvr>
                                    </p:animEffect>
                                  </p:childTnLst>
                                </p:cTn>
                              </p:par>
                            </p:childTnLst>
                          </p:cTn>
                        </p:par>
                        <p:par>
                          <p:cTn id="15" fill="hold">
                            <p:stCondLst>
                              <p:cond delay="1500"/>
                            </p:stCondLst>
                            <p:childTnLst>
                              <p:par>
                                <p:cTn id="16" presetID="18" presetClass="entr" presetSubtype="3"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trips(upRight)">
                                      <p:cBhvr>
                                        <p:cTn id="18"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5"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図 30"/>
          <p:cNvPicPr>
            <a:picLocks noChangeAspect="1"/>
          </p:cNvPicPr>
          <p:nvPr/>
        </p:nvPicPr>
        <p:blipFill rotWithShape="1">
          <a:blip r:embed="rId3" cstate="print">
            <a:extLst>
              <a:ext uri="{28A0092B-C50C-407E-A947-70E740481C1C}">
                <a14:useLocalDpi xmlns:a14="http://schemas.microsoft.com/office/drawing/2010/main" val="0"/>
              </a:ext>
            </a:extLst>
          </a:blip>
          <a:srcRect l="41385" b="57902"/>
          <a:stretch/>
        </p:blipFill>
        <p:spPr>
          <a:xfrm rot="1941518" flipH="1">
            <a:off x="1160740" y="4302732"/>
            <a:ext cx="1503393" cy="1101353"/>
          </a:xfrm>
          <a:prstGeom prst="rect">
            <a:avLst/>
          </a:prstGeom>
        </p:spPr>
      </p:pic>
      <p:pic>
        <p:nvPicPr>
          <p:cNvPr id="48" name="図 47"/>
          <p:cNvPicPr>
            <a:picLocks noChangeAspect="1"/>
          </p:cNvPicPr>
          <p:nvPr/>
        </p:nvPicPr>
        <p:blipFill rotWithShape="1">
          <a:blip r:embed="rId4" cstate="print">
            <a:extLst>
              <a:ext uri="{28A0092B-C50C-407E-A947-70E740481C1C}">
                <a14:useLocalDpi xmlns:a14="http://schemas.microsoft.com/office/drawing/2010/main" val="0"/>
              </a:ext>
            </a:extLst>
          </a:blip>
          <a:srcRect t="-2156" b="57690"/>
          <a:stretch/>
        </p:blipFill>
        <p:spPr>
          <a:xfrm flipH="1">
            <a:off x="669140" y="3665112"/>
            <a:ext cx="2659566" cy="1206266"/>
          </a:xfrm>
          <a:prstGeom prst="rect">
            <a:avLst/>
          </a:prstGeom>
        </p:spPr>
      </p:pic>
      <p:sp>
        <p:nvSpPr>
          <p:cNvPr id="3" name="正方形/長方形 2"/>
          <p:cNvSpPr/>
          <p:nvPr/>
        </p:nvSpPr>
        <p:spPr>
          <a:xfrm>
            <a:off x="782816" y="1962950"/>
            <a:ext cx="2518639" cy="492444"/>
          </a:xfrm>
          <a:prstGeom prst="rect">
            <a:avLst/>
          </a:prstGeom>
        </p:spPr>
        <p:txBody>
          <a:bodyPr wrap="none">
            <a:spAutoFit/>
          </a:bodyPr>
          <a:lstStyle/>
          <a:p>
            <a:pPr lvl="0" algn="ctr"/>
            <a:r>
              <a:rPr lang="ja-JP" altLang="en-US" sz="2600" b="1" u="sng" dirty="0">
                <a:latin typeface="メイリオ" panose="020B0604030504040204" pitchFamily="50" charset="-128"/>
                <a:ea typeface="メイリオ" panose="020B0604030504040204" pitchFamily="50" charset="-128"/>
              </a:rPr>
              <a:t>日本の食品ロス</a:t>
            </a:r>
          </a:p>
        </p:txBody>
      </p:sp>
      <p:grpSp>
        <p:nvGrpSpPr>
          <p:cNvPr id="8" name="グループ化 7"/>
          <p:cNvGrpSpPr/>
          <p:nvPr/>
        </p:nvGrpSpPr>
        <p:grpSpPr>
          <a:xfrm>
            <a:off x="669140" y="2372061"/>
            <a:ext cx="2959465" cy="963108"/>
            <a:chOff x="805744" y="2578282"/>
            <a:chExt cx="2959465" cy="963108"/>
          </a:xfrm>
        </p:grpSpPr>
        <p:sp>
          <p:nvSpPr>
            <p:cNvPr id="12" name="正方形/長方形 11"/>
            <p:cNvSpPr/>
            <p:nvPr/>
          </p:nvSpPr>
          <p:spPr>
            <a:xfrm>
              <a:off x="805744" y="2578282"/>
              <a:ext cx="2959465" cy="830997"/>
            </a:xfrm>
            <a:prstGeom prst="rect">
              <a:avLst/>
            </a:prstGeom>
          </p:spPr>
          <p:txBody>
            <a:bodyPr wrap="none">
              <a:spAutoFit/>
            </a:bodyPr>
            <a:lstStyle/>
            <a:p>
              <a:r>
                <a:rPr lang="ja-JP" altLang="en-US" sz="2800" b="1" dirty="0" smtClean="0">
                  <a:latin typeface="Meiryo UI" panose="020B0604030504040204" pitchFamily="50" charset="-128"/>
                  <a:ea typeface="Meiryo UI" panose="020B0604030504040204" pitchFamily="50" charset="-128"/>
                </a:rPr>
                <a:t>年</a:t>
              </a:r>
              <a:r>
                <a:rPr lang="en-US" altLang="ja-JP" sz="4800" b="1" dirty="0" smtClean="0">
                  <a:solidFill>
                    <a:srgbClr val="C80E0E"/>
                  </a:solidFill>
                  <a:latin typeface="Meiryo UI" panose="020B0604030504040204" pitchFamily="50" charset="-128"/>
                  <a:ea typeface="Meiryo UI" panose="020B0604030504040204" pitchFamily="50" charset="-128"/>
                </a:rPr>
                <a:t>570</a:t>
              </a:r>
              <a:r>
                <a:rPr lang="ja-JP" altLang="en-US" sz="4800" b="1" dirty="0" smtClean="0">
                  <a:solidFill>
                    <a:srgbClr val="C80E0E"/>
                  </a:solidFill>
                  <a:latin typeface="Meiryo UI" panose="020B0604030504040204" pitchFamily="50" charset="-128"/>
                  <a:ea typeface="Meiryo UI" panose="020B0604030504040204" pitchFamily="50" charset="-128"/>
                </a:rPr>
                <a:t>万</a:t>
              </a:r>
              <a:r>
                <a:rPr lang="ja-JP" altLang="en-US" sz="2800" b="1" dirty="0" smtClean="0">
                  <a:latin typeface="Meiryo UI" panose="020B0604030504040204" pitchFamily="50" charset="-128"/>
                  <a:ea typeface="Meiryo UI" panose="020B0604030504040204" pitchFamily="50" charset="-128"/>
                </a:rPr>
                <a:t>トン</a:t>
              </a:r>
              <a:endParaRPr lang="ja-JP" altLang="en-US" sz="2400" b="1" dirty="0">
                <a:latin typeface="Meiryo UI" panose="020B0604030504040204" pitchFamily="50" charset="-128"/>
                <a:ea typeface="Meiryo UI" panose="020B0604030504040204" pitchFamily="50" charset="-128"/>
              </a:endParaRPr>
            </a:p>
          </p:txBody>
        </p:sp>
        <p:sp>
          <p:nvSpPr>
            <p:cNvPr id="14" name="正方形/長方形 13"/>
            <p:cNvSpPr/>
            <p:nvPr/>
          </p:nvSpPr>
          <p:spPr>
            <a:xfrm>
              <a:off x="1253985" y="3325946"/>
              <a:ext cx="2353529" cy="215444"/>
            </a:xfrm>
            <a:prstGeom prst="rect">
              <a:avLst/>
            </a:prstGeom>
          </p:spPr>
          <p:txBody>
            <a:bodyPr wrap="none">
              <a:spAutoFit/>
            </a:bodyPr>
            <a:lstStyle/>
            <a:p>
              <a:r>
                <a:rPr lang="ja-JP" altLang="en-US" sz="800" b="1" dirty="0" smtClean="0">
                  <a:latin typeface="Meiryo UI" panose="020B0604030504040204" pitchFamily="50" charset="-128"/>
                  <a:ea typeface="Meiryo UI" panose="020B0604030504040204" pitchFamily="50" charset="-128"/>
                </a:rPr>
                <a:t>農林</a:t>
              </a:r>
              <a:r>
                <a:rPr lang="ja-JP" altLang="en-US" sz="800" b="1" dirty="0">
                  <a:latin typeface="Meiryo UI" panose="020B0604030504040204" pitchFamily="50" charset="-128"/>
                  <a:ea typeface="Meiryo UI" panose="020B0604030504040204" pitchFamily="50" charset="-128"/>
                </a:rPr>
                <a:t>水産省「食品</a:t>
              </a:r>
              <a:r>
                <a:rPr lang="ja-JP" altLang="en-US" sz="800" b="1" dirty="0" smtClean="0">
                  <a:latin typeface="Meiryo UI" panose="020B0604030504040204" pitchFamily="50" charset="-128"/>
                  <a:ea typeface="Meiryo UI" panose="020B0604030504040204" pitchFamily="50" charset="-128"/>
                </a:rPr>
                <a:t>ロス量</a:t>
              </a:r>
              <a:r>
                <a:rPr lang="en-US" altLang="ja-JP" sz="800" b="1" dirty="0" smtClean="0">
                  <a:latin typeface="Meiryo UI" panose="020B0604030504040204" pitchFamily="50" charset="-128"/>
                  <a:ea typeface="Meiryo UI" panose="020B0604030504040204" pitchFamily="50" charset="-128"/>
                </a:rPr>
                <a:t>(</a:t>
              </a:r>
              <a:r>
                <a:rPr lang="ja-JP" altLang="en-US" sz="800" b="1" dirty="0">
                  <a:latin typeface="Meiryo UI" panose="020B0604030504040204" pitchFamily="50" charset="-128"/>
                  <a:ea typeface="Meiryo UI" panose="020B0604030504040204" pitchFamily="50" charset="-128"/>
                </a:rPr>
                <a:t>令和元年度</a:t>
              </a:r>
              <a:r>
                <a:rPr lang="ja-JP" altLang="en-US" sz="800" b="1" dirty="0" smtClean="0">
                  <a:latin typeface="Meiryo UI" panose="020B0604030504040204" pitchFamily="50" charset="-128"/>
                  <a:ea typeface="Meiryo UI" panose="020B0604030504040204" pitchFamily="50" charset="-128"/>
                </a:rPr>
                <a:t>推計値</a:t>
              </a:r>
              <a:r>
                <a:rPr lang="en-US" altLang="ja-JP" sz="800" b="1" dirty="0">
                  <a:latin typeface="Meiryo UI" panose="020B0604030504040204" pitchFamily="50" charset="-128"/>
                  <a:ea typeface="Meiryo UI" panose="020B0604030504040204" pitchFamily="50" charset="-128"/>
                </a:rPr>
                <a:t>)</a:t>
              </a:r>
              <a:r>
                <a:rPr lang="ja-JP" altLang="en-US" sz="800" b="1" dirty="0" smtClean="0">
                  <a:latin typeface="Meiryo UI" panose="020B0604030504040204" pitchFamily="50" charset="-128"/>
                  <a:ea typeface="Meiryo UI" panose="020B0604030504040204" pitchFamily="50" charset="-128"/>
                </a:rPr>
                <a:t>」より</a:t>
              </a:r>
              <a:endParaRPr lang="ja-JP" altLang="en-US" sz="800" b="1" dirty="0">
                <a:latin typeface="Meiryo UI" panose="020B0604030504040204" pitchFamily="50" charset="-128"/>
                <a:ea typeface="Meiryo UI" panose="020B0604030504040204" pitchFamily="50" charset="-128"/>
              </a:endParaRPr>
            </a:p>
          </p:txBody>
        </p:sp>
      </p:grpSp>
      <p:sp>
        <p:nvSpPr>
          <p:cNvPr id="36" name="角丸四角形 35"/>
          <p:cNvSpPr/>
          <p:nvPr/>
        </p:nvSpPr>
        <p:spPr>
          <a:xfrm>
            <a:off x="4445848" y="5198092"/>
            <a:ext cx="1692000" cy="578882"/>
          </a:xfrm>
          <a:prstGeom prst="roundRect">
            <a:avLst/>
          </a:prstGeom>
          <a:solidFill>
            <a:schemeClr val="accent1">
              <a:lumMod val="60000"/>
              <a:lumOff val="40000"/>
            </a:schemeClr>
          </a:solidFill>
        </p:spPr>
        <p:txBody>
          <a:bodyPr wrap="square">
            <a:spAutoFit/>
          </a:bodyPr>
          <a:lstStyle/>
          <a:p>
            <a:pPr algn="ctr"/>
            <a:r>
              <a:rPr lang="ja-JP" altLang="en-US" sz="2800" b="1" dirty="0" smtClean="0">
                <a:solidFill>
                  <a:schemeClr val="bg1"/>
                </a:solidFill>
                <a:latin typeface="Meiryo UI" panose="020B0604030504040204" pitchFamily="50" charset="-128"/>
                <a:ea typeface="Meiryo UI" panose="020B0604030504040204" pitchFamily="50" charset="-128"/>
              </a:rPr>
              <a:t>？</a:t>
            </a:r>
            <a:endParaRPr lang="en-US" altLang="ja-JP" sz="2800" b="1" dirty="0">
              <a:solidFill>
                <a:schemeClr val="bg1"/>
              </a:solidFill>
              <a:latin typeface="Meiryo UI" panose="020B0604030504040204" pitchFamily="50" charset="-128"/>
              <a:ea typeface="Meiryo UI" panose="020B0604030504040204" pitchFamily="50" charset="-128"/>
            </a:endParaRPr>
          </a:p>
        </p:txBody>
      </p:sp>
      <p:sp>
        <p:nvSpPr>
          <p:cNvPr id="37" name="角丸四角形 36"/>
          <p:cNvSpPr/>
          <p:nvPr/>
        </p:nvSpPr>
        <p:spPr>
          <a:xfrm>
            <a:off x="7057521" y="5198092"/>
            <a:ext cx="1692000" cy="578882"/>
          </a:xfrm>
          <a:prstGeom prst="roundRect">
            <a:avLst/>
          </a:prstGeom>
          <a:solidFill>
            <a:schemeClr val="accent1">
              <a:lumMod val="60000"/>
              <a:lumOff val="40000"/>
            </a:schemeClr>
          </a:solidFill>
        </p:spPr>
        <p:txBody>
          <a:bodyPr wrap="square">
            <a:spAutoFit/>
          </a:bodyPr>
          <a:lstStyle/>
          <a:p>
            <a:pPr algn="ctr"/>
            <a:r>
              <a:rPr lang="ja-JP" altLang="en-US" sz="2800" b="1" dirty="0" smtClean="0">
                <a:solidFill>
                  <a:schemeClr val="bg1"/>
                </a:solidFill>
                <a:latin typeface="Meiryo UI" panose="020B0604030504040204" pitchFamily="50" charset="-128"/>
                <a:ea typeface="Meiryo UI" panose="020B0604030504040204" pitchFamily="50" charset="-128"/>
              </a:rPr>
              <a:t>？</a:t>
            </a:r>
            <a:endParaRPr lang="en-US" altLang="ja-JP" sz="2800" b="1" dirty="0">
              <a:solidFill>
                <a:schemeClr val="bg1"/>
              </a:solidFill>
              <a:latin typeface="Meiryo UI" panose="020B0604030504040204" pitchFamily="50" charset="-128"/>
              <a:ea typeface="Meiryo UI" panose="020B0604030504040204" pitchFamily="50" charset="-128"/>
            </a:endParaRPr>
          </a:p>
        </p:txBody>
      </p:sp>
      <p:sp>
        <p:nvSpPr>
          <p:cNvPr id="38" name="角丸四角形 37"/>
          <p:cNvSpPr/>
          <p:nvPr/>
        </p:nvSpPr>
        <p:spPr>
          <a:xfrm>
            <a:off x="9454231" y="5191661"/>
            <a:ext cx="1692000" cy="578882"/>
          </a:xfrm>
          <a:prstGeom prst="roundRect">
            <a:avLst/>
          </a:prstGeom>
          <a:solidFill>
            <a:schemeClr val="accent1">
              <a:lumMod val="60000"/>
              <a:lumOff val="40000"/>
            </a:schemeClr>
          </a:solidFill>
        </p:spPr>
        <p:txBody>
          <a:bodyPr wrap="square">
            <a:spAutoFit/>
          </a:bodyPr>
          <a:lstStyle/>
          <a:p>
            <a:pPr algn="ctr"/>
            <a:r>
              <a:rPr lang="ja-JP" altLang="en-US" sz="2800" b="1" dirty="0" smtClean="0">
                <a:solidFill>
                  <a:schemeClr val="bg1"/>
                </a:solidFill>
                <a:latin typeface="Meiryo UI" panose="020B0604030504040204" pitchFamily="50" charset="-128"/>
                <a:ea typeface="Meiryo UI" panose="020B0604030504040204" pitchFamily="50" charset="-128"/>
              </a:rPr>
              <a:t>？</a:t>
            </a:r>
            <a:endParaRPr lang="en-US" altLang="ja-JP" sz="2800" b="1" dirty="0">
              <a:solidFill>
                <a:schemeClr val="bg1"/>
              </a:solidFill>
              <a:latin typeface="Meiryo UI" panose="020B0604030504040204" pitchFamily="50" charset="-128"/>
              <a:ea typeface="Meiryo UI" panose="020B0604030504040204" pitchFamily="50" charset="-128"/>
            </a:endParaRPr>
          </a:p>
        </p:txBody>
      </p:sp>
      <p:sp>
        <p:nvSpPr>
          <p:cNvPr id="42" name="正方形/長方形 41"/>
          <p:cNvSpPr/>
          <p:nvPr/>
        </p:nvSpPr>
        <p:spPr>
          <a:xfrm>
            <a:off x="3359299" y="5900403"/>
            <a:ext cx="8483413" cy="669414"/>
          </a:xfrm>
          <a:prstGeom prst="rect">
            <a:avLst/>
          </a:prstGeom>
          <a:noFill/>
        </p:spPr>
        <p:txBody>
          <a:bodyPr wrap="none">
            <a:spAutoFit/>
          </a:bodyPr>
          <a:lstStyle/>
          <a:p>
            <a:pPr algn="ctr">
              <a:lnSpc>
                <a:spcPts val="4500"/>
              </a:lnSpc>
            </a:pPr>
            <a:r>
              <a:rPr lang="ja-JP" altLang="en-US" sz="2800" b="1" spc="100" dirty="0">
                <a:latin typeface="Meiryo UI" panose="020B0604030504040204" pitchFamily="50" charset="-128"/>
                <a:ea typeface="Meiryo UI" panose="020B0604030504040204" pitchFamily="50" charset="-128"/>
              </a:rPr>
              <a:t>　</a:t>
            </a:r>
            <a:r>
              <a:rPr lang="ja-JP" altLang="en-US" sz="2800" b="1" spc="100" dirty="0">
                <a:solidFill>
                  <a:srgbClr val="F40650"/>
                </a:solidFill>
                <a:latin typeface="Meiryo UI" panose="020B0604030504040204" pitchFamily="50" charset="-128"/>
                <a:ea typeface="Meiryo UI" panose="020B0604030504040204" pitchFamily="50" charset="-128"/>
              </a:rPr>
              <a:t>消費者の</a:t>
            </a:r>
            <a:r>
              <a:rPr lang="ja-JP" altLang="en-US" sz="2800" b="1" spc="100" dirty="0" smtClean="0">
                <a:solidFill>
                  <a:srgbClr val="F40650"/>
                </a:solidFill>
                <a:latin typeface="Meiryo UI" panose="020B0604030504040204" pitchFamily="50" charset="-128"/>
                <a:ea typeface="Meiryo UI" panose="020B0604030504040204" pitchFamily="50" charset="-128"/>
              </a:rPr>
              <a:t>選択</a:t>
            </a:r>
            <a:r>
              <a:rPr lang="ja-JP" altLang="en-US" sz="2800" b="1" spc="100" dirty="0" smtClean="0">
                <a:latin typeface="Meiryo UI" panose="020B0604030504040204" pitchFamily="50" charset="-128"/>
                <a:ea typeface="Meiryo UI" panose="020B0604030504040204" pitchFamily="50" charset="-128"/>
              </a:rPr>
              <a:t>の結果として、食品ロスが発生している</a:t>
            </a:r>
            <a:endParaRPr lang="ja-JP" altLang="en-US" sz="1000" b="1" spc="100" dirty="0">
              <a:latin typeface="Meiryo UI" panose="020B0604030504040204" pitchFamily="50" charset="-128"/>
              <a:ea typeface="Meiryo UI" panose="020B0604030504040204" pitchFamily="50" charset="-128"/>
            </a:endParaRPr>
          </a:p>
        </p:txBody>
      </p:sp>
      <p:sp>
        <p:nvSpPr>
          <p:cNvPr id="34" name="角丸四角形 33"/>
          <p:cNvSpPr/>
          <p:nvPr/>
        </p:nvSpPr>
        <p:spPr>
          <a:xfrm>
            <a:off x="4445848" y="5206152"/>
            <a:ext cx="1692000" cy="578882"/>
          </a:xfrm>
          <a:prstGeom prst="roundRect">
            <a:avLst/>
          </a:prstGeom>
          <a:solidFill>
            <a:schemeClr val="accent1">
              <a:lumMod val="75000"/>
            </a:schemeClr>
          </a:solidFill>
        </p:spPr>
        <p:txBody>
          <a:bodyPr wrap="square">
            <a:spAutoFit/>
          </a:bodyPr>
          <a:lstStyle/>
          <a:p>
            <a:pPr algn="ctr"/>
            <a:r>
              <a:rPr lang="ja-JP" altLang="en-US" sz="2800" b="1" dirty="0">
                <a:solidFill>
                  <a:schemeClr val="bg1"/>
                </a:solidFill>
                <a:latin typeface="Meiryo UI" panose="020B0604030504040204" pitchFamily="50" charset="-128"/>
                <a:ea typeface="Meiryo UI" panose="020B0604030504040204" pitchFamily="50" charset="-128"/>
              </a:rPr>
              <a:t>買い過ぎ</a:t>
            </a:r>
            <a:endParaRPr lang="en-US" altLang="ja-JP" sz="2800" b="1" dirty="0">
              <a:solidFill>
                <a:schemeClr val="bg1"/>
              </a:solidFill>
              <a:latin typeface="Meiryo UI" panose="020B0604030504040204" pitchFamily="50" charset="-128"/>
              <a:ea typeface="Meiryo UI" panose="020B0604030504040204" pitchFamily="50" charset="-128"/>
            </a:endParaRPr>
          </a:p>
        </p:txBody>
      </p:sp>
      <p:sp>
        <p:nvSpPr>
          <p:cNvPr id="35" name="角丸四角形 34"/>
          <p:cNvSpPr/>
          <p:nvPr/>
        </p:nvSpPr>
        <p:spPr>
          <a:xfrm>
            <a:off x="7057521" y="5206152"/>
            <a:ext cx="1692000" cy="578882"/>
          </a:xfrm>
          <a:prstGeom prst="roundRect">
            <a:avLst/>
          </a:prstGeom>
          <a:solidFill>
            <a:schemeClr val="accent1">
              <a:lumMod val="75000"/>
            </a:schemeClr>
          </a:solidFill>
        </p:spPr>
        <p:txBody>
          <a:bodyPr wrap="square">
            <a:spAutoFit/>
          </a:bodyPr>
          <a:lstStyle/>
          <a:p>
            <a:pPr algn="ctr"/>
            <a:r>
              <a:rPr lang="ja-JP" altLang="en-US" sz="2800" b="1" dirty="0" smtClean="0">
                <a:solidFill>
                  <a:schemeClr val="bg1"/>
                </a:solidFill>
                <a:latin typeface="Meiryo UI" panose="020B0604030504040204" pitchFamily="50" charset="-128"/>
                <a:ea typeface="Meiryo UI" panose="020B0604030504040204" pitchFamily="50" charset="-128"/>
              </a:rPr>
              <a:t>作り過ぎ</a:t>
            </a:r>
            <a:endParaRPr lang="en-US" altLang="ja-JP" sz="2800" b="1" dirty="0">
              <a:solidFill>
                <a:schemeClr val="bg1"/>
              </a:solidFill>
              <a:latin typeface="Meiryo UI" panose="020B0604030504040204" pitchFamily="50" charset="-128"/>
              <a:ea typeface="Meiryo UI" panose="020B0604030504040204" pitchFamily="50" charset="-128"/>
            </a:endParaRPr>
          </a:p>
        </p:txBody>
      </p:sp>
      <p:sp>
        <p:nvSpPr>
          <p:cNvPr id="39" name="角丸四角形 38"/>
          <p:cNvSpPr/>
          <p:nvPr/>
        </p:nvSpPr>
        <p:spPr>
          <a:xfrm>
            <a:off x="9454231" y="5199721"/>
            <a:ext cx="1692000" cy="570369"/>
          </a:xfrm>
          <a:prstGeom prst="roundRect">
            <a:avLst/>
          </a:prstGeom>
          <a:solidFill>
            <a:schemeClr val="accent1">
              <a:lumMod val="75000"/>
            </a:schemeClr>
          </a:solidFill>
        </p:spPr>
        <p:txBody>
          <a:bodyPr wrap="square">
            <a:spAutoFit/>
          </a:bodyPr>
          <a:lstStyle/>
          <a:p>
            <a:pPr algn="ctr"/>
            <a:r>
              <a:rPr lang="ja-JP" altLang="en-US" sz="2750" b="1" dirty="0" smtClean="0">
                <a:solidFill>
                  <a:schemeClr val="bg1"/>
                </a:solidFill>
                <a:latin typeface="Meiryo UI" panose="020B0604030504040204" pitchFamily="50" charset="-128"/>
                <a:ea typeface="Meiryo UI" panose="020B0604030504040204" pitchFamily="50" charset="-128"/>
              </a:rPr>
              <a:t>過剰除去</a:t>
            </a:r>
            <a:endParaRPr lang="en-US" altLang="ja-JP" sz="2750" b="1" dirty="0">
              <a:solidFill>
                <a:schemeClr val="bg1"/>
              </a:solidFill>
              <a:latin typeface="Meiryo UI" panose="020B0604030504040204" pitchFamily="50" charset="-128"/>
              <a:ea typeface="Meiryo UI" panose="020B0604030504040204" pitchFamily="50" charset="-128"/>
            </a:endParaRPr>
          </a:p>
        </p:txBody>
      </p:sp>
      <p:grpSp>
        <p:nvGrpSpPr>
          <p:cNvPr id="4" name="グループ化 3"/>
          <p:cNvGrpSpPr/>
          <p:nvPr/>
        </p:nvGrpSpPr>
        <p:grpSpPr>
          <a:xfrm>
            <a:off x="6971015" y="1614480"/>
            <a:ext cx="1872000" cy="2060331"/>
            <a:chOff x="6971015" y="1614480"/>
            <a:chExt cx="1872000" cy="2060331"/>
          </a:xfrm>
        </p:grpSpPr>
        <p:grpSp>
          <p:nvGrpSpPr>
            <p:cNvPr id="24" name="グループ化 23"/>
            <p:cNvGrpSpPr/>
            <p:nvPr/>
          </p:nvGrpSpPr>
          <p:grpSpPr>
            <a:xfrm>
              <a:off x="6971015" y="1614480"/>
              <a:ext cx="1872000" cy="2060331"/>
              <a:chOff x="3747000" y="3754025"/>
              <a:chExt cx="1872000" cy="2060331"/>
            </a:xfrm>
            <a:solidFill>
              <a:srgbClr val="BDD7EE"/>
            </a:solidFill>
          </p:grpSpPr>
          <p:sp>
            <p:nvSpPr>
              <p:cNvPr id="22" name="楕円 21"/>
              <p:cNvSpPr/>
              <p:nvPr/>
            </p:nvSpPr>
            <p:spPr>
              <a:xfrm>
                <a:off x="3747000" y="3942356"/>
                <a:ext cx="1872000" cy="1872000"/>
              </a:xfrm>
              <a:prstGeom prst="ellipse">
                <a:avLst/>
              </a:prstGeom>
              <a:solidFill>
                <a:schemeClr val="tx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2060"/>
                  </a:solidFill>
                </a:endParaRPr>
              </a:p>
            </p:txBody>
          </p:sp>
          <p:sp>
            <p:nvSpPr>
              <p:cNvPr id="20" name="正方形/長方形 19"/>
              <p:cNvSpPr/>
              <p:nvPr/>
            </p:nvSpPr>
            <p:spPr>
              <a:xfrm>
                <a:off x="3994266" y="3754025"/>
                <a:ext cx="1465466" cy="523220"/>
              </a:xfrm>
              <a:prstGeom prst="rect">
                <a:avLst/>
              </a:prstGeom>
              <a:noFill/>
            </p:spPr>
            <p:txBody>
              <a:bodyPr wrap="none">
                <a:spAutoFit/>
              </a:bodyPr>
              <a:lstStyle/>
              <a:p>
                <a:r>
                  <a:rPr lang="ja-JP" altLang="en-US" sz="2800" b="1" dirty="0">
                    <a:solidFill>
                      <a:srgbClr val="002060"/>
                    </a:solidFill>
                    <a:latin typeface="Meiryo UI" panose="020B0604030504040204" pitchFamily="50" charset="-128"/>
                    <a:ea typeface="Meiryo UI" panose="020B0604030504040204" pitchFamily="50" charset="-128"/>
                  </a:rPr>
                  <a:t>食べ残し</a:t>
                </a:r>
              </a:p>
            </p:txBody>
          </p:sp>
        </p:grpSp>
        <p:pic>
          <p:nvPicPr>
            <p:cNvPr id="16" name="図 15"/>
            <p:cNvPicPr>
              <a:picLocks noChangeAspect="1"/>
            </p:cNvPicPr>
            <p:nvPr/>
          </p:nvPicPr>
          <p:blipFill rotWithShape="1">
            <a:blip r:embed="rId5" cstate="print">
              <a:extLst>
                <a:ext uri="{28A0092B-C50C-407E-A947-70E740481C1C}">
                  <a14:useLocalDpi xmlns:a14="http://schemas.microsoft.com/office/drawing/2010/main" val="0"/>
                </a:ext>
              </a:extLst>
            </a:blip>
            <a:srcRect r="64923" b="61667"/>
            <a:stretch/>
          </p:blipFill>
          <p:spPr>
            <a:xfrm>
              <a:off x="7033960" y="2024022"/>
              <a:ext cx="1739122" cy="1343463"/>
            </a:xfrm>
            <a:prstGeom prst="rect">
              <a:avLst/>
            </a:prstGeom>
          </p:spPr>
        </p:pic>
      </p:grpSp>
      <p:grpSp>
        <p:nvGrpSpPr>
          <p:cNvPr id="2" name="グループ化 1"/>
          <p:cNvGrpSpPr/>
          <p:nvPr/>
        </p:nvGrpSpPr>
        <p:grpSpPr>
          <a:xfrm>
            <a:off x="3992384" y="1701154"/>
            <a:ext cx="2609530" cy="1958902"/>
            <a:chOff x="3992384" y="1701154"/>
            <a:chExt cx="2609530" cy="1958902"/>
          </a:xfrm>
        </p:grpSpPr>
        <p:grpSp>
          <p:nvGrpSpPr>
            <p:cNvPr id="25" name="グループ化 24"/>
            <p:cNvGrpSpPr/>
            <p:nvPr/>
          </p:nvGrpSpPr>
          <p:grpSpPr>
            <a:xfrm>
              <a:off x="3992384" y="1701154"/>
              <a:ext cx="2609530" cy="1958902"/>
              <a:chOff x="5926215" y="2161254"/>
              <a:chExt cx="2609530" cy="1958902"/>
            </a:xfrm>
          </p:grpSpPr>
          <p:sp>
            <p:nvSpPr>
              <p:cNvPr id="21" name="楕円 20"/>
              <p:cNvSpPr/>
              <p:nvPr/>
            </p:nvSpPr>
            <p:spPr>
              <a:xfrm>
                <a:off x="6281621" y="2248156"/>
                <a:ext cx="1872000" cy="1872000"/>
              </a:xfrm>
              <a:prstGeom prst="ellipse">
                <a:avLst/>
              </a:prstGeom>
              <a:solidFill>
                <a:schemeClr val="tx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2060"/>
                  </a:solidFill>
                </a:endParaRPr>
              </a:p>
            </p:txBody>
          </p:sp>
          <p:sp>
            <p:nvSpPr>
              <p:cNvPr id="10" name="正方形/長方形 9"/>
              <p:cNvSpPr/>
              <p:nvPr/>
            </p:nvSpPr>
            <p:spPr>
              <a:xfrm>
                <a:off x="5926215" y="2161254"/>
                <a:ext cx="2609530" cy="523220"/>
              </a:xfrm>
              <a:prstGeom prst="rect">
                <a:avLst/>
              </a:prstGeom>
            </p:spPr>
            <p:txBody>
              <a:bodyPr wrap="square">
                <a:spAutoFit/>
              </a:bodyPr>
              <a:lstStyle/>
              <a:p>
                <a:pPr algn="ctr"/>
                <a:r>
                  <a:rPr lang="ja-JP" altLang="en-US" sz="2800" b="1" dirty="0">
                    <a:solidFill>
                      <a:srgbClr val="002060"/>
                    </a:solidFill>
                    <a:latin typeface="Meiryo UI" panose="020B0604030504040204" pitchFamily="50" charset="-128"/>
                    <a:ea typeface="Meiryo UI" panose="020B0604030504040204" pitchFamily="50" charset="-128"/>
                  </a:rPr>
                  <a:t>手</a:t>
                </a:r>
                <a:r>
                  <a:rPr lang="ja-JP" altLang="en-US" sz="2800" b="1" dirty="0" smtClean="0">
                    <a:solidFill>
                      <a:srgbClr val="002060"/>
                    </a:solidFill>
                    <a:latin typeface="Meiryo UI" panose="020B0604030504040204" pitchFamily="50" charset="-128"/>
                    <a:ea typeface="Meiryo UI" panose="020B0604030504040204" pitchFamily="50" charset="-128"/>
                  </a:rPr>
                  <a:t>つかずの食品</a:t>
                </a:r>
                <a:endParaRPr lang="ja-JP" altLang="en-US" sz="2800" b="1" dirty="0">
                  <a:solidFill>
                    <a:srgbClr val="002060"/>
                  </a:solidFill>
                  <a:latin typeface="Meiryo UI" panose="020B0604030504040204" pitchFamily="50" charset="-128"/>
                  <a:ea typeface="Meiryo UI" panose="020B0604030504040204" pitchFamily="50" charset="-128"/>
                </a:endParaRPr>
              </a:p>
            </p:txBody>
          </p:sp>
        </p:grpSp>
        <p:pic>
          <p:nvPicPr>
            <p:cNvPr id="18" name="図 17"/>
            <p:cNvPicPr>
              <a:picLocks noChangeAspect="1"/>
            </p:cNvPicPr>
            <p:nvPr/>
          </p:nvPicPr>
          <p:blipFill rotWithShape="1">
            <a:blip r:embed="rId6" cstate="print">
              <a:extLst>
                <a:ext uri="{28A0092B-C50C-407E-A947-70E740481C1C}">
                  <a14:useLocalDpi xmlns:a14="http://schemas.microsoft.com/office/drawing/2010/main" val="0"/>
                </a:ext>
              </a:extLst>
            </a:blip>
            <a:srcRect l="48428" b="68611"/>
            <a:stretch/>
          </p:blipFill>
          <p:spPr>
            <a:xfrm>
              <a:off x="4429390" y="2010221"/>
              <a:ext cx="1724915" cy="1485211"/>
            </a:xfrm>
            <a:prstGeom prst="rect">
              <a:avLst/>
            </a:prstGeom>
          </p:spPr>
        </p:pic>
      </p:grpSp>
      <p:grpSp>
        <p:nvGrpSpPr>
          <p:cNvPr id="5" name="グループ化 4"/>
          <p:cNvGrpSpPr/>
          <p:nvPr/>
        </p:nvGrpSpPr>
        <p:grpSpPr>
          <a:xfrm>
            <a:off x="9364231" y="1578335"/>
            <a:ext cx="1872000" cy="2053419"/>
            <a:chOff x="9364231" y="1578335"/>
            <a:chExt cx="1872000" cy="2053419"/>
          </a:xfrm>
        </p:grpSpPr>
        <p:grpSp>
          <p:nvGrpSpPr>
            <p:cNvPr id="26" name="グループ化 25"/>
            <p:cNvGrpSpPr/>
            <p:nvPr/>
          </p:nvGrpSpPr>
          <p:grpSpPr>
            <a:xfrm>
              <a:off x="9364231" y="1578335"/>
              <a:ext cx="1872000" cy="2053419"/>
              <a:chOff x="6281621" y="4505268"/>
              <a:chExt cx="1872000" cy="2053419"/>
            </a:xfrm>
          </p:grpSpPr>
          <p:sp>
            <p:nvSpPr>
              <p:cNvPr id="23" name="楕円 22"/>
              <p:cNvSpPr/>
              <p:nvPr/>
            </p:nvSpPr>
            <p:spPr>
              <a:xfrm>
                <a:off x="6281621" y="4686687"/>
                <a:ext cx="1872000" cy="1872000"/>
              </a:xfrm>
              <a:prstGeom prst="ellipse">
                <a:avLst/>
              </a:prstGeom>
              <a:solidFill>
                <a:schemeClr val="tx2">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rgbClr val="002060"/>
                  </a:solidFill>
                </a:endParaRPr>
              </a:p>
            </p:txBody>
          </p:sp>
          <p:sp>
            <p:nvSpPr>
              <p:cNvPr id="11" name="正方形/長方形 10"/>
              <p:cNvSpPr/>
              <p:nvPr/>
            </p:nvSpPr>
            <p:spPr>
              <a:xfrm>
                <a:off x="6557182" y="4505268"/>
                <a:ext cx="1425390" cy="523220"/>
              </a:xfrm>
              <a:prstGeom prst="rect">
                <a:avLst/>
              </a:prstGeom>
            </p:spPr>
            <p:txBody>
              <a:bodyPr wrap="none">
                <a:spAutoFit/>
              </a:bodyPr>
              <a:lstStyle/>
              <a:p>
                <a:r>
                  <a:rPr lang="ja-JP" altLang="en-US" sz="2800" b="1" dirty="0">
                    <a:solidFill>
                      <a:srgbClr val="002060"/>
                    </a:solidFill>
                    <a:latin typeface="Meiryo UI" panose="020B0604030504040204" pitchFamily="50" charset="-128"/>
                    <a:ea typeface="Meiryo UI" panose="020B0604030504040204" pitchFamily="50" charset="-128"/>
                  </a:rPr>
                  <a:t>調理</a:t>
                </a:r>
                <a:r>
                  <a:rPr lang="ja-JP" altLang="en-US" sz="2800" b="1" dirty="0" err="1">
                    <a:solidFill>
                      <a:srgbClr val="002060"/>
                    </a:solidFill>
                    <a:latin typeface="Meiryo UI" panose="020B0604030504040204" pitchFamily="50" charset="-128"/>
                    <a:ea typeface="Meiryo UI" panose="020B0604030504040204" pitchFamily="50" charset="-128"/>
                  </a:rPr>
                  <a:t>くず</a:t>
                </a:r>
                <a:endParaRPr lang="ja-JP" altLang="en-US" sz="2800" b="1" dirty="0">
                  <a:solidFill>
                    <a:srgbClr val="002060"/>
                  </a:solidFill>
                  <a:latin typeface="Meiryo UI" panose="020B0604030504040204" pitchFamily="50" charset="-128"/>
                  <a:ea typeface="Meiryo UI" panose="020B0604030504040204" pitchFamily="50" charset="-128"/>
                </a:endParaRPr>
              </a:p>
            </p:txBody>
          </p:sp>
        </p:grpSp>
        <p:pic>
          <p:nvPicPr>
            <p:cNvPr id="19" name="図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53566" y="2133221"/>
              <a:ext cx="1645685" cy="1234264"/>
            </a:xfrm>
            <a:prstGeom prst="rect">
              <a:avLst/>
            </a:prstGeom>
          </p:spPr>
        </p:pic>
      </p:grpSp>
      <p:pic>
        <p:nvPicPr>
          <p:cNvPr id="29" name="図 28"/>
          <p:cNvPicPr>
            <a:picLocks noChangeAspect="1"/>
          </p:cNvPicPr>
          <p:nvPr/>
        </p:nvPicPr>
        <p:blipFill rotWithShape="1">
          <a:blip r:embed="rId4" cstate="print">
            <a:extLst>
              <a:ext uri="{28A0092B-C50C-407E-A947-70E740481C1C}">
                <a14:useLocalDpi xmlns:a14="http://schemas.microsoft.com/office/drawing/2010/main" val="0"/>
              </a:ext>
            </a:extLst>
          </a:blip>
          <a:srcRect t="42813"/>
          <a:stretch/>
        </p:blipFill>
        <p:spPr>
          <a:xfrm flipH="1">
            <a:off x="712353" y="4877656"/>
            <a:ext cx="2659566" cy="1551351"/>
          </a:xfrm>
          <a:prstGeom prst="rect">
            <a:avLst/>
          </a:prstGeom>
        </p:spPr>
      </p:pic>
      <p:pic>
        <p:nvPicPr>
          <p:cNvPr id="40" name="図 39"/>
          <p:cNvPicPr>
            <a:picLocks noChangeAspect="1"/>
          </p:cNvPicPr>
          <p:nvPr/>
        </p:nvPicPr>
        <p:blipFill>
          <a:blip r:embed="rId8"/>
          <a:stretch>
            <a:fillRect/>
          </a:stretch>
        </p:blipFill>
        <p:spPr>
          <a:xfrm>
            <a:off x="96020" y="430727"/>
            <a:ext cx="6413548" cy="1072989"/>
          </a:xfrm>
          <a:prstGeom prst="rect">
            <a:avLst/>
          </a:prstGeom>
        </p:spPr>
      </p:pic>
      <p:pic>
        <p:nvPicPr>
          <p:cNvPr id="9" name="図 8"/>
          <p:cNvPicPr>
            <a:picLocks noChangeAspect="1"/>
          </p:cNvPicPr>
          <p:nvPr/>
        </p:nvPicPr>
        <p:blipFill>
          <a:blip r:embed="rId9"/>
          <a:stretch>
            <a:fillRect/>
          </a:stretch>
        </p:blipFill>
        <p:spPr>
          <a:xfrm>
            <a:off x="4207348" y="3585078"/>
            <a:ext cx="2066723" cy="1725318"/>
          </a:xfrm>
          <a:prstGeom prst="rect">
            <a:avLst/>
          </a:prstGeom>
        </p:spPr>
      </p:pic>
      <p:pic>
        <p:nvPicPr>
          <p:cNvPr id="13" name="図 12"/>
          <p:cNvPicPr>
            <a:picLocks noChangeAspect="1"/>
          </p:cNvPicPr>
          <p:nvPr/>
        </p:nvPicPr>
        <p:blipFill>
          <a:blip r:embed="rId10"/>
          <a:stretch>
            <a:fillRect/>
          </a:stretch>
        </p:blipFill>
        <p:spPr>
          <a:xfrm>
            <a:off x="6803355" y="3701626"/>
            <a:ext cx="2121592" cy="1438781"/>
          </a:xfrm>
          <a:prstGeom prst="rect">
            <a:avLst/>
          </a:prstGeom>
        </p:spPr>
      </p:pic>
      <p:pic>
        <p:nvPicPr>
          <p:cNvPr id="27" name="図 26"/>
          <p:cNvPicPr>
            <a:picLocks noChangeAspect="1"/>
          </p:cNvPicPr>
          <p:nvPr/>
        </p:nvPicPr>
        <p:blipFill>
          <a:blip r:embed="rId11"/>
          <a:stretch>
            <a:fillRect/>
          </a:stretch>
        </p:blipFill>
        <p:spPr>
          <a:xfrm>
            <a:off x="9919035" y="3697159"/>
            <a:ext cx="1146147" cy="1444877"/>
          </a:xfrm>
          <a:prstGeom prst="rect">
            <a:avLst/>
          </a:prstGeom>
        </p:spPr>
      </p:pic>
    </p:spTree>
    <p:extLst>
      <p:ext uri="{BB962C8B-B14F-4D97-AF65-F5344CB8AC3E}">
        <p14:creationId xmlns:p14="http://schemas.microsoft.com/office/powerpoint/2010/main" val="213795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xit" presetSubtype="0" fill="hold" nodeType="withEffect">
                                  <p:stCondLst>
                                    <p:cond delay="0"/>
                                  </p:stCondLst>
                                  <p:childTnLst>
                                    <p:set>
                                      <p:cBhvr>
                                        <p:cTn id="8" dur="1" fill="hold">
                                          <p:stCondLst>
                                            <p:cond delay="0"/>
                                          </p:stCondLst>
                                        </p:cTn>
                                        <p:tgtEl>
                                          <p:spTgt spid="31"/>
                                        </p:tgtEl>
                                        <p:attrNameLst>
                                          <p:attrName>style.visibility</p:attrName>
                                        </p:attrNameLst>
                                      </p:cBhvr>
                                      <p:to>
                                        <p:strVal val="hidden"/>
                                      </p:to>
                                    </p:set>
                                  </p:childTnLst>
                                </p:cTn>
                              </p:par>
                            </p:childTnLst>
                          </p:cTn>
                        </p:par>
                        <p:par>
                          <p:cTn id="9" fill="hold">
                            <p:stCondLst>
                              <p:cond delay="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750" fill="hold"/>
                                        <p:tgtEl>
                                          <p:spTgt spid="2"/>
                                        </p:tgtEl>
                                        <p:attrNameLst>
                                          <p:attrName>ppt_w</p:attrName>
                                        </p:attrNameLst>
                                      </p:cBhvr>
                                      <p:tavLst>
                                        <p:tav tm="0">
                                          <p:val>
                                            <p:fltVal val="0"/>
                                          </p:val>
                                        </p:tav>
                                        <p:tav tm="100000">
                                          <p:val>
                                            <p:strVal val="#ppt_w"/>
                                          </p:val>
                                        </p:tav>
                                      </p:tavLst>
                                    </p:anim>
                                    <p:anim calcmode="lin" valueType="num">
                                      <p:cBhvr>
                                        <p:cTn id="19" dur="750" fill="hold"/>
                                        <p:tgtEl>
                                          <p:spTgt spid="2"/>
                                        </p:tgtEl>
                                        <p:attrNameLst>
                                          <p:attrName>ppt_h</p:attrName>
                                        </p:attrNameLst>
                                      </p:cBhvr>
                                      <p:tavLst>
                                        <p:tav tm="0">
                                          <p:val>
                                            <p:fltVal val="0"/>
                                          </p:val>
                                        </p:tav>
                                        <p:tav tm="100000">
                                          <p:val>
                                            <p:strVal val="#ppt_h"/>
                                          </p:val>
                                        </p:tav>
                                      </p:tavLst>
                                    </p:anim>
                                    <p:animEffect transition="in" filter="fade">
                                      <p:cBhvr>
                                        <p:cTn id="20" dur="750"/>
                                        <p:tgtEl>
                                          <p:spTgt spid="2"/>
                                        </p:tgtEl>
                                      </p:cBhvr>
                                    </p:animEffect>
                                  </p:childTnLst>
                                </p:cTn>
                              </p:par>
                            </p:childTnLst>
                          </p:cTn>
                        </p:par>
                        <p:par>
                          <p:cTn id="21" fill="hold">
                            <p:stCondLst>
                              <p:cond delay="1250"/>
                            </p:stCondLst>
                            <p:childTnLst>
                              <p:par>
                                <p:cTn id="22" presetID="53" presetClass="entr" presetSubtype="16"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750" fill="hold"/>
                                        <p:tgtEl>
                                          <p:spTgt spid="4"/>
                                        </p:tgtEl>
                                        <p:attrNameLst>
                                          <p:attrName>ppt_w</p:attrName>
                                        </p:attrNameLst>
                                      </p:cBhvr>
                                      <p:tavLst>
                                        <p:tav tm="0">
                                          <p:val>
                                            <p:fltVal val="0"/>
                                          </p:val>
                                        </p:tav>
                                        <p:tav tm="100000">
                                          <p:val>
                                            <p:strVal val="#ppt_w"/>
                                          </p:val>
                                        </p:tav>
                                      </p:tavLst>
                                    </p:anim>
                                    <p:anim calcmode="lin" valueType="num">
                                      <p:cBhvr>
                                        <p:cTn id="25" dur="750" fill="hold"/>
                                        <p:tgtEl>
                                          <p:spTgt spid="4"/>
                                        </p:tgtEl>
                                        <p:attrNameLst>
                                          <p:attrName>ppt_h</p:attrName>
                                        </p:attrNameLst>
                                      </p:cBhvr>
                                      <p:tavLst>
                                        <p:tav tm="0">
                                          <p:val>
                                            <p:fltVal val="0"/>
                                          </p:val>
                                        </p:tav>
                                        <p:tav tm="100000">
                                          <p:val>
                                            <p:strVal val="#ppt_h"/>
                                          </p:val>
                                        </p:tav>
                                      </p:tavLst>
                                    </p:anim>
                                    <p:animEffect transition="in" filter="fade">
                                      <p:cBhvr>
                                        <p:cTn id="26" dur="750"/>
                                        <p:tgtEl>
                                          <p:spTgt spid="4"/>
                                        </p:tgtEl>
                                      </p:cBhvr>
                                    </p:animEffect>
                                  </p:childTnLst>
                                </p:cTn>
                              </p:par>
                            </p:childTnLst>
                          </p:cTn>
                        </p:par>
                        <p:par>
                          <p:cTn id="27" fill="hold">
                            <p:stCondLst>
                              <p:cond delay="2000"/>
                            </p:stCondLst>
                            <p:childTnLst>
                              <p:par>
                                <p:cTn id="28" presetID="53" presetClass="entr" presetSubtype="16"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750" fill="hold"/>
                                        <p:tgtEl>
                                          <p:spTgt spid="5"/>
                                        </p:tgtEl>
                                        <p:attrNameLst>
                                          <p:attrName>ppt_w</p:attrName>
                                        </p:attrNameLst>
                                      </p:cBhvr>
                                      <p:tavLst>
                                        <p:tav tm="0">
                                          <p:val>
                                            <p:fltVal val="0"/>
                                          </p:val>
                                        </p:tav>
                                        <p:tav tm="100000">
                                          <p:val>
                                            <p:strVal val="#ppt_w"/>
                                          </p:val>
                                        </p:tav>
                                      </p:tavLst>
                                    </p:anim>
                                    <p:anim calcmode="lin" valueType="num">
                                      <p:cBhvr>
                                        <p:cTn id="31" dur="750" fill="hold"/>
                                        <p:tgtEl>
                                          <p:spTgt spid="5"/>
                                        </p:tgtEl>
                                        <p:attrNameLst>
                                          <p:attrName>ppt_h</p:attrName>
                                        </p:attrNameLst>
                                      </p:cBhvr>
                                      <p:tavLst>
                                        <p:tav tm="0">
                                          <p:val>
                                            <p:fltVal val="0"/>
                                          </p:val>
                                        </p:tav>
                                        <p:tav tm="100000">
                                          <p:val>
                                            <p:strVal val="#ppt_h"/>
                                          </p:val>
                                        </p:tav>
                                      </p:tavLst>
                                    </p:anim>
                                    <p:animEffect transition="in" filter="fade">
                                      <p:cBhvr>
                                        <p:cTn id="32" dur="75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par>
                                <p:cTn id="38" presetID="10" presetClass="entr" presetSubtype="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par>
                                <p:cTn id="41" presetID="10" presetClass="entr" presetSubtype="0" fill="hold" nodeType="withEffect">
                                  <p:stCondLst>
                                    <p:cond delay="0"/>
                                  </p:stCondLst>
                                  <p:childTnLst>
                                    <p:set>
                                      <p:cBhvr>
                                        <p:cTn id="42" dur="1" fill="hold">
                                          <p:stCondLst>
                                            <p:cond delay="0"/>
                                          </p:stCondLst>
                                        </p:cTn>
                                        <p:tgtEl>
                                          <p:spTgt spid="27"/>
                                        </p:tgtEl>
                                        <p:attrNameLst>
                                          <p:attrName>style.visibility</p:attrName>
                                        </p:attrNameLst>
                                      </p:cBhvr>
                                      <p:to>
                                        <p:strVal val="visible"/>
                                      </p:to>
                                    </p:set>
                                    <p:animEffect transition="in" filter="fade">
                                      <p:cBhvr>
                                        <p:cTn id="43" dur="500"/>
                                        <p:tgtEl>
                                          <p:spTgt spid="27"/>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500"/>
                                        <p:tgtEl>
                                          <p:spTgt spid="3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fade">
                                      <p:cBhvr>
                                        <p:cTn id="53" dur="500"/>
                                        <p:tgtEl>
                                          <p:spTgt spid="3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down)">
                                      <p:cBhvr>
                                        <p:cTn id="58" dur="500"/>
                                        <p:tgtEl>
                                          <p:spTgt spid="34"/>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down)">
                                      <p:cBhvr>
                                        <p:cTn id="61" dur="500"/>
                                        <p:tgtEl>
                                          <p:spTgt spid="35"/>
                                        </p:tgtEl>
                                      </p:cBhvr>
                                    </p:animEffect>
                                  </p:childTnLst>
                                </p:cTn>
                              </p:par>
                              <p:par>
                                <p:cTn id="62" presetID="22" presetClass="entr" presetSubtype="4" fill="hold" grpId="0" nodeType="withEffect">
                                  <p:stCondLst>
                                    <p:cond delay="0"/>
                                  </p:stCondLst>
                                  <p:childTnLst>
                                    <p:set>
                                      <p:cBhvr>
                                        <p:cTn id="63" dur="1" fill="hold">
                                          <p:stCondLst>
                                            <p:cond delay="0"/>
                                          </p:stCondLst>
                                        </p:cTn>
                                        <p:tgtEl>
                                          <p:spTgt spid="39"/>
                                        </p:tgtEl>
                                        <p:attrNameLst>
                                          <p:attrName>style.visibility</p:attrName>
                                        </p:attrNameLst>
                                      </p:cBhvr>
                                      <p:to>
                                        <p:strVal val="visible"/>
                                      </p:to>
                                    </p:set>
                                    <p:animEffect transition="in" filter="wipe(down)">
                                      <p:cBhvr>
                                        <p:cTn id="64" dur="500"/>
                                        <p:tgtEl>
                                          <p:spTgt spid="39"/>
                                        </p:tgtEl>
                                      </p:cBhvr>
                                    </p:animEffect>
                                  </p:childTnLst>
                                </p:cTn>
                              </p:par>
                            </p:childTnLst>
                          </p:cTn>
                        </p:par>
                        <p:par>
                          <p:cTn id="65" fill="hold">
                            <p:stCondLst>
                              <p:cond delay="500"/>
                            </p:stCondLst>
                            <p:childTnLst>
                              <p:par>
                                <p:cTn id="66" presetID="10" presetClass="entr" presetSubtype="0" fill="hold" grpId="0" nodeType="after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fade">
                                      <p:cBhvr>
                                        <p:cTn id="68"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42" grpId="0"/>
      <p:bldP spid="34" grpId="0" animBg="1"/>
      <p:bldP spid="35" grpId="0" animBg="1"/>
      <p:bldP spid="3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a:xfrm>
            <a:off x="9876116" y="1685893"/>
            <a:ext cx="1667986" cy="578882"/>
          </a:xfrm>
          <a:prstGeom prst="roundRect">
            <a:avLst/>
          </a:prstGeom>
          <a:solidFill>
            <a:schemeClr val="tx1"/>
          </a:solidFill>
        </p:spPr>
        <p:txBody>
          <a:bodyPr wrap="none">
            <a:spAutoFit/>
          </a:bodyPr>
          <a:lstStyle/>
          <a:p>
            <a:r>
              <a:rPr lang="ja-JP" altLang="en-US" sz="2800" b="1" dirty="0">
                <a:solidFill>
                  <a:schemeClr val="bg1"/>
                </a:solidFill>
                <a:latin typeface="Meiryo UI" panose="020B0604030504040204" pitchFamily="50" charset="-128"/>
                <a:ea typeface="Meiryo UI" panose="020B0604030504040204" pitchFamily="50" charset="-128"/>
              </a:rPr>
              <a:t>過剰在庫</a:t>
            </a:r>
          </a:p>
        </p:txBody>
      </p:sp>
      <p:sp>
        <p:nvSpPr>
          <p:cNvPr id="8" name="角丸四角形 7"/>
          <p:cNvSpPr/>
          <p:nvPr/>
        </p:nvSpPr>
        <p:spPr>
          <a:xfrm>
            <a:off x="9852425" y="2376323"/>
            <a:ext cx="1667986" cy="578882"/>
          </a:xfrm>
          <a:prstGeom prst="roundRect">
            <a:avLst/>
          </a:prstGeom>
          <a:solidFill>
            <a:schemeClr val="tx1"/>
          </a:solidFill>
        </p:spPr>
        <p:txBody>
          <a:bodyPr wrap="none">
            <a:spAutoFit/>
          </a:bodyPr>
          <a:lstStyle/>
          <a:p>
            <a:r>
              <a:rPr lang="ja-JP" altLang="en-US" sz="2800" b="1" dirty="0">
                <a:solidFill>
                  <a:schemeClr val="bg1"/>
                </a:solidFill>
                <a:latin typeface="Meiryo UI" panose="020B0604030504040204" pitchFamily="50" charset="-128"/>
                <a:ea typeface="Meiryo UI" panose="020B0604030504040204" pitchFamily="50" charset="-128"/>
              </a:rPr>
              <a:t>大量</a:t>
            </a:r>
            <a:r>
              <a:rPr lang="ja-JP" altLang="en-US" sz="2800" b="1" dirty="0" smtClean="0">
                <a:solidFill>
                  <a:schemeClr val="bg1"/>
                </a:solidFill>
                <a:latin typeface="Meiryo UI" panose="020B0604030504040204" pitchFamily="50" charset="-128"/>
                <a:ea typeface="Meiryo UI" panose="020B0604030504040204" pitchFamily="50" charset="-128"/>
              </a:rPr>
              <a:t>廃棄</a:t>
            </a:r>
            <a:endParaRPr lang="ja-JP" altLang="en-US" sz="2800" b="1" dirty="0">
              <a:solidFill>
                <a:schemeClr val="bg1"/>
              </a:solidFill>
              <a:latin typeface="Meiryo UI" panose="020B0604030504040204" pitchFamily="50" charset="-128"/>
              <a:ea typeface="Meiryo UI" panose="020B0604030504040204" pitchFamily="50" charset="-128"/>
            </a:endParaRPr>
          </a:p>
        </p:txBody>
      </p:sp>
      <p:sp>
        <p:nvSpPr>
          <p:cNvPr id="22" name="正方形/長方形 21"/>
          <p:cNvSpPr/>
          <p:nvPr/>
        </p:nvSpPr>
        <p:spPr>
          <a:xfrm>
            <a:off x="735461" y="5876709"/>
            <a:ext cx="10745249" cy="669414"/>
          </a:xfrm>
          <a:prstGeom prst="rect">
            <a:avLst/>
          </a:prstGeom>
          <a:noFill/>
        </p:spPr>
        <p:txBody>
          <a:bodyPr wrap="none">
            <a:spAutoFit/>
          </a:bodyPr>
          <a:lstStyle/>
          <a:p>
            <a:pPr algn="ctr">
              <a:lnSpc>
                <a:spcPts val="4500"/>
              </a:lnSpc>
            </a:pPr>
            <a:r>
              <a:rPr lang="ja-JP" altLang="en-US" sz="3200" b="1" spc="300" dirty="0">
                <a:solidFill>
                  <a:sysClr val="windowText" lastClr="000000"/>
                </a:solidFill>
                <a:latin typeface="Meiryo UI" panose="020B0604030504040204" pitchFamily="50" charset="-128"/>
                <a:ea typeface="Meiryo UI" panose="020B0604030504040204" pitchFamily="50" charset="-128"/>
                <a:cs typeface="MeiryoKe_PGothic" panose="020B0604030504040204" pitchFamily="50" charset="-128"/>
              </a:rPr>
              <a:t>　消費者の選択は、</a:t>
            </a:r>
            <a:r>
              <a:rPr lang="ja-JP" altLang="en-US" sz="3200" b="1" spc="300" dirty="0" smtClean="0">
                <a:solidFill>
                  <a:sysClr val="windowText" lastClr="000000"/>
                </a:solidFill>
                <a:latin typeface="Meiryo UI" panose="020B0604030504040204" pitchFamily="50" charset="-128"/>
                <a:ea typeface="Meiryo UI" panose="020B0604030504040204" pitchFamily="50" charset="-128"/>
                <a:cs typeface="MeiryoKe_PGothic" panose="020B0604030504040204" pitchFamily="50" charset="-128"/>
              </a:rPr>
              <a:t>企業の活動にも</a:t>
            </a:r>
            <a:r>
              <a:rPr lang="ja-JP" altLang="en-US" sz="3200" b="1" spc="300" dirty="0">
                <a:solidFill>
                  <a:sysClr val="windowText" lastClr="000000"/>
                </a:solidFill>
                <a:latin typeface="Meiryo UI" panose="020B0604030504040204" pitchFamily="50" charset="-128"/>
                <a:ea typeface="Meiryo UI" panose="020B0604030504040204" pitchFamily="50" charset="-128"/>
                <a:cs typeface="MeiryoKe_PGothic" panose="020B0604030504040204" pitchFamily="50" charset="-128"/>
              </a:rPr>
              <a:t>影響を及ぼしている　</a:t>
            </a:r>
            <a:endParaRPr lang="ja-JP" altLang="en-US" sz="1050" b="1" spc="300" dirty="0">
              <a:solidFill>
                <a:sysClr val="windowText" lastClr="000000"/>
              </a:solidFill>
              <a:latin typeface="Meiryo UI" panose="020B0604030504040204" pitchFamily="50" charset="-128"/>
              <a:ea typeface="Meiryo UI" panose="020B0604030504040204" pitchFamily="50" charset="-128"/>
              <a:cs typeface="MeiryoKe_PGothic" panose="020B0604030504040204" pitchFamily="50" charset="-128"/>
            </a:endParaRPr>
          </a:p>
        </p:txBody>
      </p:sp>
      <p:grpSp>
        <p:nvGrpSpPr>
          <p:cNvPr id="3" name="グループ化 2"/>
          <p:cNvGrpSpPr/>
          <p:nvPr/>
        </p:nvGrpSpPr>
        <p:grpSpPr>
          <a:xfrm>
            <a:off x="22732" y="2354386"/>
            <a:ext cx="2492990" cy="1820984"/>
            <a:chOff x="22732" y="2354386"/>
            <a:chExt cx="2492990" cy="1820984"/>
          </a:xfrm>
        </p:grpSpPr>
        <p:pic>
          <p:nvPicPr>
            <p:cNvPr id="4" name="図 3"/>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35264" y="2354386"/>
              <a:ext cx="2348232" cy="1820984"/>
            </a:xfrm>
            <a:prstGeom prst="rect">
              <a:avLst/>
            </a:prstGeom>
          </p:spPr>
        </p:pic>
        <p:sp>
          <p:nvSpPr>
            <p:cNvPr id="5" name="正方形/長方形 4"/>
            <p:cNvSpPr/>
            <p:nvPr/>
          </p:nvSpPr>
          <p:spPr>
            <a:xfrm>
              <a:off x="22732" y="2787881"/>
              <a:ext cx="2492990" cy="923330"/>
            </a:xfrm>
            <a:prstGeom prst="rect">
              <a:avLst/>
            </a:prstGeom>
          </p:spPr>
          <p:txBody>
            <a:bodyPr wrap="none">
              <a:spAutoFit/>
            </a:bodyPr>
            <a:lstStyle/>
            <a:p>
              <a:pPr algn="ctr"/>
              <a:r>
                <a:rPr lang="ja-JP" altLang="en-US" b="1" dirty="0">
                  <a:latin typeface="メイリオ" panose="020B0604030504040204" pitchFamily="50" charset="-128"/>
                  <a:ea typeface="メイリオ" panose="020B0604030504040204" pitchFamily="50" charset="-128"/>
                </a:rPr>
                <a:t>すぐに</a:t>
              </a:r>
              <a:r>
                <a:rPr lang="ja-JP" altLang="en-US" b="1" dirty="0" smtClean="0">
                  <a:latin typeface="メイリオ" panose="020B0604030504040204" pitchFamily="50" charset="-128"/>
                  <a:ea typeface="メイリオ" panose="020B0604030504040204" pitchFamily="50" charset="-128"/>
                </a:rPr>
                <a:t>食べる物でも</a:t>
              </a:r>
              <a:endParaRPr lang="en-US" altLang="ja-JP" b="1" dirty="0" smtClean="0">
                <a:latin typeface="メイリオ" panose="020B0604030504040204" pitchFamily="50" charset="-128"/>
                <a:ea typeface="メイリオ" panose="020B0604030504040204" pitchFamily="50" charset="-128"/>
              </a:endParaRPr>
            </a:p>
            <a:p>
              <a:pPr algn="ctr"/>
              <a:r>
                <a:rPr lang="ja-JP" altLang="en-US" b="1" dirty="0" smtClean="0">
                  <a:latin typeface="メイリオ" panose="020B0604030504040204" pitchFamily="50" charset="-128"/>
                  <a:ea typeface="メイリオ" panose="020B0604030504040204" pitchFamily="50" charset="-128"/>
                </a:rPr>
                <a:t>賞味期限が長いものを</a:t>
              </a:r>
              <a:endParaRPr lang="en-US" altLang="ja-JP" b="1" dirty="0" smtClean="0">
                <a:latin typeface="メイリオ" panose="020B0604030504040204" pitchFamily="50" charset="-128"/>
                <a:ea typeface="メイリオ" panose="020B0604030504040204" pitchFamily="50" charset="-128"/>
              </a:endParaRPr>
            </a:p>
            <a:p>
              <a:pPr algn="ctr"/>
              <a:r>
                <a:rPr lang="ja-JP" altLang="en-US" b="1" dirty="0" smtClean="0">
                  <a:latin typeface="メイリオ" panose="020B0604030504040204" pitchFamily="50" charset="-128"/>
                  <a:ea typeface="メイリオ" panose="020B0604030504040204" pitchFamily="50" charset="-128"/>
                </a:rPr>
                <a:t>買いたい</a:t>
              </a:r>
              <a:endParaRPr lang="en-US" altLang="ja-JP" b="1" dirty="0">
                <a:latin typeface="メイリオ" panose="020B0604030504040204" pitchFamily="50" charset="-128"/>
                <a:ea typeface="メイリオ" panose="020B0604030504040204" pitchFamily="50" charset="-128"/>
              </a:endParaRPr>
            </a:p>
          </p:txBody>
        </p:sp>
      </p:grpSp>
      <p:grpSp>
        <p:nvGrpSpPr>
          <p:cNvPr id="16" name="グループ化 15"/>
          <p:cNvGrpSpPr/>
          <p:nvPr/>
        </p:nvGrpSpPr>
        <p:grpSpPr>
          <a:xfrm>
            <a:off x="6950633" y="1208320"/>
            <a:ext cx="2541281" cy="1692687"/>
            <a:chOff x="7522892" y="1701042"/>
            <a:chExt cx="2541281" cy="1692687"/>
          </a:xfrm>
        </p:grpSpPr>
        <p:pic>
          <p:nvPicPr>
            <p:cNvPr id="6" name="図 5"/>
            <p:cNvPicPr>
              <a:picLocks noChangeAspect="1"/>
            </p:cNvPicPr>
            <p:nvPr/>
          </p:nvPicPr>
          <p:blipFill>
            <a:blip r:embed="rId4">
              <a:duotone>
                <a:prstClr val="black"/>
                <a:srgbClr val="0E5C74">
                  <a:tint val="45000"/>
                  <a:satMod val="400000"/>
                </a:srgbClr>
              </a:duotone>
              <a:extLst>
                <a:ext uri="{28A0092B-C50C-407E-A947-70E740481C1C}">
                  <a14:useLocalDpi xmlns:a14="http://schemas.microsoft.com/office/drawing/2010/main" val="0"/>
                </a:ext>
              </a:extLst>
            </a:blip>
            <a:stretch>
              <a:fillRect/>
            </a:stretch>
          </p:blipFill>
          <p:spPr>
            <a:xfrm flipH="1">
              <a:off x="7522892" y="1701042"/>
              <a:ext cx="2541281" cy="1692687"/>
            </a:xfrm>
            <a:prstGeom prst="rect">
              <a:avLst/>
            </a:prstGeom>
          </p:spPr>
        </p:pic>
        <p:sp>
          <p:nvSpPr>
            <p:cNvPr id="26" name="正方形/長方形 25"/>
            <p:cNvSpPr/>
            <p:nvPr/>
          </p:nvSpPr>
          <p:spPr>
            <a:xfrm>
              <a:off x="7872581" y="2008298"/>
              <a:ext cx="1800493" cy="923330"/>
            </a:xfrm>
            <a:prstGeom prst="rect">
              <a:avLst/>
            </a:prstGeom>
          </p:spPr>
          <p:txBody>
            <a:bodyPr wrap="none">
              <a:spAutoFit/>
            </a:bodyPr>
            <a:lstStyle/>
            <a:p>
              <a:pPr algn="ctr"/>
              <a:r>
                <a:rPr lang="ja-JP" altLang="en-US" b="1" dirty="0">
                  <a:latin typeface="メイリオ" panose="020B0604030504040204" pitchFamily="50" charset="-128"/>
                  <a:ea typeface="メイリオ" panose="020B0604030504040204" pitchFamily="50" charset="-128"/>
                </a:rPr>
                <a:t>賞味</a:t>
              </a:r>
              <a:r>
                <a:rPr lang="ja-JP" altLang="en-US" b="1" dirty="0" smtClean="0">
                  <a:latin typeface="メイリオ" panose="020B0604030504040204" pitchFamily="50" charset="-128"/>
                  <a:ea typeface="メイリオ" panose="020B0604030504040204" pitchFamily="50" charset="-128"/>
                </a:rPr>
                <a:t>期限が近い</a:t>
              </a:r>
              <a:endParaRPr lang="en-US" altLang="ja-JP" b="1" dirty="0" smtClean="0">
                <a:latin typeface="メイリオ" panose="020B0604030504040204" pitchFamily="50" charset="-128"/>
                <a:ea typeface="メイリオ" panose="020B0604030504040204" pitchFamily="50" charset="-128"/>
              </a:endParaRPr>
            </a:p>
            <a:p>
              <a:pPr algn="ctr"/>
              <a:r>
                <a:rPr lang="ja-JP" altLang="en-US" b="1" dirty="0" smtClean="0">
                  <a:latin typeface="メイリオ" panose="020B0604030504040204" pitchFamily="50" charset="-128"/>
                  <a:ea typeface="メイリオ" panose="020B0604030504040204" pitchFamily="50" charset="-128"/>
                </a:rPr>
                <a:t>食品</a:t>
              </a:r>
              <a:r>
                <a:rPr lang="ja-JP" altLang="en-US" b="1" dirty="0">
                  <a:latin typeface="メイリオ" panose="020B0604030504040204" pitchFamily="50" charset="-128"/>
                  <a:ea typeface="メイリオ" panose="020B0604030504040204" pitchFamily="50" charset="-128"/>
                </a:rPr>
                <a:t>は</a:t>
              </a:r>
              <a:endParaRPr lang="en-US" altLang="ja-JP" b="1" dirty="0">
                <a:latin typeface="メイリオ" panose="020B0604030504040204" pitchFamily="50" charset="-128"/>
                <a:ea typeface="メイリオ"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rPr>
                <a:t>売れない</a:t>
              </a:r>
              <a:r>
                <a:rPr lang="ja-JP" altLang="en-US" b="1" dirty="0" smtClean="0">
                  <a:latin typeface="メイリオ" panose="020B0604030504040204" pitchFamily="50" charset="-128"/>
                  <a:ea typeface="メイリオ" panose="020B0604030504040204" pitchFamily="50" charset="-128"/>
                </a:rPr>
                <a:t>なぁ</a:t>
              </a:r>
              <a:endParaRPr lang="en-US" altLang="ja-JP" b="1" dirty="0">
                <a:latin typeface="メイリオ" panose="020B0604030504040204" pitchFamily="50" charset="-128"/>
                <a:ea typeface="メイリオ" panose="020B0604030504040204" pitchFamily="50" charset="-128"/>
              </a:endParaRPr>
            </a:p>
          </p:txBody>
        </p:sp>
      </p:grpSp>
      <p:grpSp>
        <p:nvGrpSpPr>
          <p:cNvPr id="15" name="グループ化 14"/>
          <p:cNvGrpSpPr/>
          <p:nvPr/>
        </p:nvGrpSpPr>
        <p:grpSpPr>
          <a:xfrm>
            <a:off x="4655432" y="2036919"/>
            <a:ext cx="2488209" cy="1770806"/>
            <a:chOff x="4810861" y="1374701"/>
            <a:chExt cx="2488209" cy="1770806"/>
          </a:xfrm>
        </p:grpSpPr>
        <p:pic>
          <p:nvPicPr>
            <p:cNvPr id="28" name="図 27"/>
            <p:cNvPicPr>
              <a:picLocks noChangeAspect="1"/>
            </p:cNvPicPr>
            <p:nvPr/>
          </p:nvPicPr>
          <p:blipFill>
            <a:blip r:embed="rId4">
              <a:duotone>
                <a:prstClr val="black"/>
                <a:srgbClr val="0E5C74">
                  <a:tint val="45000"/>
                  <a:satMod val="400000"/>
                </a:srgbClr>
              </a:duotone>
              <a:extLst>
                <a:ext uri="{28A0092B-C50C-407E-A947-70E740481C1C}">
                  <a14:useLocalDpi xmlns:a14="http://schemas.microsoft.com/office/drawing/2010/main" val="0"/>
                </a:ext>
              </a:extLst>
            </a:blip>
            <a:stretch>
              <a:fillRect/>
            </a:stretch>
          </p:blipFill>
          <p:spPr>
            <a:xfrm>
              <a:off x="4810861" y="1374701"/>
              <a:ext cx="2488209" cy="1770806"/>
            </a:xfrm>
            <a:prstGeom prst="rect">
              <a:avLst/>
            </a:prstGeom>
          </p:spPr>
        </p:pic>
        <p:sp>
          <p:nvSpPr>
            <p:cNvPr id="27" name="正方形/長方形 26"/>
            <p:cNvSpPr/>
            <p:nvPr/>
          </p:nvSpPr>
          <p:spPr>
            <a:xfrm>
              <a:off x="5184176" y="1711728"/>
              <a:ext cx="1800493" cy="923330"/>
            </a:xfrm>
            <a:prstGeom prst="rect">
              <a:avLst/>
            </a:prstGeom>
          </p:spPr>
          <p:txBody>
            <a:bodyPr wrap="none">
              <a:spAutoFit/>
            </a:bodyPr>
            <a:lstStyle/>
            <a:p>
              <a:pPr algn="ctr"/>
              <a:r>
                <a:rPr lang="ja-JP" altLang="en-US" b="1" dirty="0" smtClean="0">
                  <a:latin typeface="メイリオ" panose="020B0604030504040204" pitchFamily="50" charset="-128"/>
                  <a:ea typeface="メイリオ" panose="020B0604030504040204" pitchFamily="50" charset="-128"/>
                </a:rPr>
                <a:t>商品をたくさん</a:t>
              </a:r>
              <a:endParaRPr lang="en-US" altLang="ja-JP" b="1" dirty="0" smtClean="0">
                <a:latin typeface="メイリオ" panose="020B0604030504040204" pitchFamily="50" charset="-128"/>
                <a:ea typeface="メイリオ" panose="020B0604030504040204" pitchFamily="50" charset="-128"/>
              </a:endParaRPr>
            </a:p>
            <a:p>
              <a:pPr algn="ctr"/>
              <a:r>
                <a:rPr lang="ja-JP" altLang="en-US" b="1" dirty="0" smtClean="0">
                  <a:latin typeface="メイリオ" panose="020B0604030504040204" pitchFamily="50" charset="-128"/>
                  <a:ea typeface="メイリオ" panose="020B0604030504040204" pitchFamily="50" charset="-128"/>
                </a:rPr>
                <a:t>置かないと</a:t>
              </a:r>
              <a:endParaRPr lang="en-US" altLang="ja-JP" b="1" dirty="0" smtClean="0">
                <a:latin typeface="メイリオ" panose="020B0604030504040204" pitchFamily="50" charset="-128"/>
                <a:ea typeface="メイリオ" panose="020B0604030504040204" pitchFamily="50" charset="-128"/>
              </a:endParaRPr>
            </a:p>
            <a:p>
              <a:pPr algn="ctr"/>
              <a:r>
                <a:rPr lang="ja-JP" altLang="en-US" b="1" dirty="0">
                  <a:latin typeface="メイリオ" panose="020B0604030504040204" pitchFamily="50" charset="-128"/>
                  <a:ea typeface="メイリオ" panose="020B0604030504040204" pitchFamily="50" charset="-128"/>
                </a:rPr>
                <a:t>人</a:t>
              </a:r>
              <a:r>
                <a:rPr lang="ja-JP" altLang="en-US" b="1" dirty="0" smtClean="0">
                  <a:latin typeface="メイリオ" panose="020B0604030504040204" pitchFamily="50" charset="-128"/>
                  <a:ea typeface="メイリオ" panose="020B0604030504040204" pitchFamily="50" charset="-128"/>
                </a:rPr>
                <a:t>が来ないぞ</a:t>
              </a:r>
              <a:endParaRPr lang="en-US" altLang="ja-JP" b="1" dirty="0">
                <a:latin typeface="メイリオ" panose="020B0604030504040204" pitchFamily="50" charset="-128"/>
                <a:ea typeface="メイリオ" panose="020B0604030504040204" pitchFamily="50" charset="-128"/>
              </a:endParaRPr>
            </a:p>
          </p:txBody>
        </p:sp>
      </p:grpSp>
      <p:sp>
        <p:nvSpPr>
          <p:cNvPr id="20" name="右矢印 19"/>
          <p:cNvSpPr/>
          <p:nvPr/>
        </p:nvSpPr>
        <p:spPr>
          <a:xfrm>
            <a:off x="8246397" y="3755882"/>
            <a:ext cx="1051080" cy="1510452"/>
          </a:xfrm>
          <a:prstGeom prst="rightArrow">
            <a:avLst/>
          </a:prstGeom>
          <a:solidFill>
            <a:srgbClr val="6CB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9" name="グループ化 8"/>
          <p:cNvGrpSpPr/>
          <p:nvPr/>
        </p:nvGrpSpPr>
        <p:grpSpPr>
          <a:xfrm>
            <a:off x="2135897" y="1552342"/>
            <a:ext cx="2262158" cy="1604088"/>
            <a:chOff x="2135897" y="1552342"/>
            <a:chExt cx="2262158" cy="1604088"/>
          </a:xfrm>
        </p:grpSpPr>
        <p:pic>
          <p:nvPicPr>
            <p:cNvPr id="33" name="図 32"/>
            <p:cNvPicPr>
              <a:picLocks noChangeAspect="1"/>
            </p:cNvPicPr>
            <p:nvPr/>
          </p:nvPicPr>
          <p:blipFill>
            <a:blip r:embed="rId3">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flipH="1">
              <a:off x="2214666" y="1552342"/>
              <a:ext cx="2176256" cy="1604088"/>
            </a:xfrm>
            <a:prstGeom prst="rect">
              <a:avLst/>
            </a:prstGeom>
          </p:spPr>
        </p:pic>
        <p:sp>
          <p:nvSpPr>
            <p:cNvPr id="34" name="正方形/長方形 33"/>
            <p:cNvSpPr/>
            <p:nvPr/>
          </p:nvSpPr>
          <p:spPr>
            <a:xfrm>
              <a:off x="2135897" y="2009005"/>
              <a:ext cx="2262158" cy="646331"/>
            </a:xfrm>
            <a:prstGeom prst="rect">
              <a:avLst/>
            </a:prstGeom>
          </p:spPr>
          <p:txBody>
            <a:bodyPr wrap="none">
              <a:spAutoFit/>
            </a:bodyPr>
            <a:lstStyle/>
            <a:p>
              <a:pPr algn="ctr"/>
              <a:r>
                <a:rPr lang="ja-JP" altLang="en-US" b="1" dirty="0">
                  <a:latin typeface="メイリオ" panose="020B0604030504040204" pitchFamily="50" charset="-128"/>
                  <a:ea typeface="メイリオ" panose="020B0604030504040204" pitchFamily="50" charset="-128"/>
                </a:rPr>
                <a:t>品ぞろえの</a:t>
              </a:r>
              <a:r>
                <a:rPr lang="ja-JP" altLang="en-US" b="1" dirty="0" smtClean="0">
                  <a:latin typeface="メイリオ" panose="020B0604030504040204" pitchFamily="50" charset="-128"/>
                  <a:ea typeface="メイリオ" panose="020B0604030504040204" pitchFamily="50" charset="-128"/>
                </a:rPr>
                <a:t>いい</a:t>
              </a:r>
              <a:endParaRPr lang="en-US" altLang="ja-JP" b="1" dirty="0" smtClean="0">
                <a:latin typeface="メイリオ" panose="020B0604030504040204" pitchFamily="50" charset="-128"/>
                <a:ea typeface="メイリオ" panose="020B0604030504040204" pitchFamily="50" charset="-128"/>
              </a:endParaRPr>
            </a:p>
            <a:p>
              <a:pPr algn="ctr"/>
              <a:r>
                <a:rPr lang="ja-JP" altLang="en-US" b="1" dirty="0" smtClean="0">
                  <a:latin typeface="メイリオ" panose="020B0604030504040204" pitchFamily="50" charset="-128"/>
                  <a:ea typeface="メイリオ" panose="020B0604030504040204" pitchFamily="50" charset="-128"/>
                </a:rPr>
                <a:t>お店で買い物したい</a:t>
              </a:r>
              <a:endParaRPr lang="en-US" altLang="ja-JP" b="1" dirty="0">
                <a:latin typeface="メイリオ" panose="020B0604030504040204" pitchFamily="50" charset="-128"/>
                <a:ea typeface="メイリオ" panose="020B0604030504040204" pitchFamily="50" charset="-128"/>
              </a:endParaRPr>
            </a:p>
          </p:txBody>
        </p:sp>
      </p:grpSp>
      <p:sp>
        <p:nvSpPr>
          <p:cNvPr id="35" name="正方形/長方形 34"/>
          <p:cNvSpPr/>
          <p:nvPr/>
        </p:nvSpPr>
        <p:spPr>
          <a:xfrm>
            <a:off x="1025529" y="5068777"/>
            <a:ext cx="877163" cy="369332"/>
          </a:xfrm>
          <a:prstGeom prst="rect">
            <a:avLst/>
          </a:prstGeom>
          <a:solidFill>
            <a:srgbClr val="38B400"/>
          </a:solidFill>
        </p:spPr>
        <p:txBody>
          <a:bodyPr wrap="none">
            <a:spAutoFit/>
          </a:bodyPr>
          <a:lstStyle/>
          <a:p>
            <a:r>
              <a:rPr lang="ja-JP" altLang="en-US" b="1" dirty="0">
                <a:solidFill>
                  <a:schemeClr val="bg1"/>
                </a:solidFill>
                <a:latin typeface="Meiryo UI" panose="020B0604030504040204" pitchFamily="50" charset="-128"/>
                <a:ea typeface="Meiryo UI" panose="020B0604030504040204" pitchFamily="50" charset="-128"/>
              </a:rPr>
              <a:t>消費者</a:t>
            </a:r>
          </a:p>
        </p:txBody>
      </p:sp>
      <p:sp>
        <p:nvSpPr>
          <p:cNvPr id="36" name="正方形/長方形 35"/>
          <p:cNvSpPr/>
          <p:nvPr/>
        </p:nvSpPr>
        <p:spPr>
          <a:xfrm>
            <a:off x="5498860" y="5103411"/>
            <a:ext cx="646331" cy="369332"/>
          </a:xfrm>
          <a:prstGeom prst="rect">
            <a:avLst/>
          </a:prstGeom>
          <a:solidFill>
            <a:srgbClr val="0070C0"/>
          </a:solidFill>
        </p:spPr>
        <p:txBody>
          <a:bodyPr wrap="none">
            <a:spAutoFit/>
          </a:bodyPr>
          <a:lstStyle/>
          <a:p>
            <a:r>
              <a:rPr lang="ja-JP" altLang="en-US" b="1" dirty="0">
                <a:solidFill>
                  <a:schemeClr val="bg1"/>
                </a:solidFill>
                <a:latin typeface="Meiryo UI" panose="020B0604030504040204" pitchFamily="50" charset="-128"/>
                <a:ea typeface="Meiryo UI" panose="020B0604030504040204" pitchFamily="50" charset="-128"/>
              </a:rPr>
              <a:t>企業</a:t>
            </a:r>
          </a:p>
        </p:txBody>
      </p:sp>
      <p:sp>
        <p:nvSpPr>
          <p:cNvPr id="23" name="右矢印 22"/>
          <p:cNvSpPr/>
          <p:nvPr/>
        </p:nvSpPr>
        <p:spPr>
          <a:xfrm>
            <a:off x="4282137" y="3755882"/>
            <a:ext cx="1051080" cy="1510452"/>
          </a:xfrm>
          <a:prstGeom prst="rightArrow">
            <a:avLst/>
          </a:prstGeom>
          <a:solidFill>
            <a:srgbClr val="6CB9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p:nvPicPr>
        <p:blipFill rotWithShape="1">
          <a:blip r:embed="rId5" cstate="print">
            <a:extLst>
              <a:ext uri="{28A0092B-C50C-407E-A947-70E740481C1C}">
                <a14:useLocalDpi xmlns:a14="http://schemas.microsoft.com/office/drawing/2010/main" val="0"/>
              </a:ext>
            </a:extLst>
          </a:blip>
          <a:srcRect l="33644" t="50909" r="32829"/>
          <a:stretch/>
        </p:blipFill>
        <p:spPr>
          <a:xfrm>
            <a:off x="10229816" y="3302620"/>
            <a:ext cx="1919600" cy="2024579"/>
          </a:xfrm>
          <a:prstGeom prst="rect">
            <a:avLst/>
          </a:prstGeom>
        </p:spPr>
      </p:pic>
      <p:pic>
        <p:nvPicPr>
          <p:cNvPr id="24" name="図 23"/>
          <p:cNvPicPr>
            <a:picLocks noChangeAspect="1"/>
          </p:cNvPicPr>
          <p:nvPr/>
        </p:nvPicPr>
        <p:blipFill rotWithShape="1">
          <a:blip r:embed="rId5" cstate="print">
            <a:extLst>
              <a:ext uri="{28A0092B-C50C-407E-A947-70E740481C1C}">
                <a14:useLocalDpi xmlns:a14="http://schemas.microsoft.com/office/drawing/2010/main" val="0"/>
              </a:ext>
            </a:extLst>
          </a:blip>
          <a:srcRect l="68963" t="51749" r="-2490" b="-3838"/>
          <a:stretch/>
        </p:blipFill>
        <p:spPr>
          <a:xfrm>
            <a:off x="9532077" y="3728496"/>
            <a:ext cx="1919600" cy="2148213"/>
          </a:xfrm>
          <a:prstGeom prst="rect">
            <a:avLst/>
          </a:prstGeom>
        </p:spPr>
      </p:pic>
      <p:pic>
        <p:nvPicPr>
          <p:cNvPr id="10" name="図 9"/>
          <p:cNvPicPr>
            <a:picLocks noChangeAspect="1"/>
          </p:cNvPicPr>
          <p:nvPr/>
        </p:nvPicPr>
        <p:blipFill>
          <a:blip r:embed="rId6"/>
          <a:stretch>
            <a:fillRect/>
          </a:stretch>
        </p:blipFill>
        <p:spPr>
          <a:xfrm>
            <a:off x="96020" y="430727"/>
            <a:ext cx="6413548" cy="1072989"/>
          </a:xfrm>
          <a:prstGeom prst="rect">
            <a:avLst/>
          </a:prstGeom>
        </p:spPr>
      </p:pic>
      <p:pic>
        <p:nvPicPr>
          <p:cNvPr id="11" name="図 10"/>
          <p:cNvPicPr>
            <a:picLocks noChangeAspect="1"/>
          </p:cNvPicPr>
          <p:nvPr/>
        </p:nvPicPr>
        <p:blipFill>
          <a:blip r:embed="rId7"/>
          <a:stretch>
            <a:fillRect/>
          </a:stretch>
        </p:blipFill>
        <p:spPr>
          <a:xfrm>
            <a:off x="1528814" y="3644000"/>
            <a:ext cx="1920406" cy="1932599"/>
          </a:xfrm>
          <a:prstGeom prst="rect">
            <a:avLst/>
          </a:prstGeom>
        </p:spPr>
      </p:pic>
      <p:pic>
        <p:nvPicPr>
          <p:cNvPr id="12" name="図 11"/>
          <p:cNvPicPr>
            <a:picLocks noChangeAspect="1"/>
          </p:cNvPicPr>
          <p:nvPr/>
        </p:nvPicPr>
        <p:blipFill>
          <a:blip r:embed="rId8"/>
          <a:stretch>
            <a:fillRect/>
          </a:stretch>
        </p:blipFill>
        <p:spPr>
          <a:xfrm>
            <a:off x="6342784" y="2266593"/>
            <a:ext cx="1731414" cy="3475021"/>
          </a:xfrm>
          <a:prstGeom prst="rect">
            <a:avLst/>
          </a:prstGeom>
        </p:spPr>
      </p:pic>
    </p:spTree>
    <p:extLst>
      <p:ext uri="{BB962C8B-B14F-4D97-AF65-F5344CB8AC3E}">
        <p14:creationId xmlns:p14="http://schemas.microsoft.com/office/powerpoint/2010/main" val="3155997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500"/>
                                        <p:tgtEl>
                                          <p:spTgt spid="23"/>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par>
                          <p:cTn id="24" fill="hold">
                            <p:stCondLst>
                              <p:cond delay="1000"/>
                            </p:stCondLst>
                            <p:childTnLst>
                              <p:par>
                                <p:cTn id="25" presetID="42"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1000"/>
                                        <p:tgtEl>
                                          <p:spTgt spid="15"/>
                                        </p:tgtEl>
                                      </p:cBhvr>
                                    </p:animEffect>
                                    <p:anim calcmode="lin" valueType="num">
                                      <p:cBhvr>
                                        <p:cTn id="28" dur="1000" fill="hold"/>
                                        <p:tgtEl>
                                          <p:spTgt spid="15"/>
                                        </p:tgtEl>
                                        <p:attrNameLst>
                                          <p:attrName>ppt_x</p:attrName>
                                        </p:attrNameLst>
                                      </p:cBhvr>
                                      <p:tavLst>
                                        <p:tav tm="0">
                                          <p:val>
                                            <p:strVal val="#ppt_x"/>
                                          </p:val>
                                        </p:tav>
                                        <p:tav tm="100000">
                                          <p:val>
                                            <p:strVal val="#ppt_x"/>
                                          </p:val>
                                        </p:tav>
                                      </p:tavLst>
                                    </p:anim>
                                    <p:anim calcmode="lin" valueType="num">
                                      <p:cBhvr>
                                        <p:cTn id="29" dur="1000" fill="hold"/>
                                        <p:tgtEl>
                                          <p:spTgt spid="15"/>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500"/>
                                        <p:tgtEl>
                                          <p:spTgt spid="20"/>
                                        </p:tgtEl>
                                      </p:cBhvr>
                                    </p:animEffect>
                                  </p:childTnLst>
                                </p:cTn>
                              </p:par>
                            </p:childTnLst>
                          </p:cTn>
                        </p:par>
                        <p:par>
                          <p:cTn id="41" fill="hold">
                            <p:stCondLst>
                              <p:cond delay="500"/>
                            </p:stCondLst>
                            <p:childTnLst>
                              <p:par>
                                <p:cTn id="42" presetID="18" presetClass="entr" presetSubtype="12" fill="hold" nodeType="after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strips(downLeft)">
                                      <p:cBhvr>
                                        <p:cTn id="44" dur="500"/>
                                        <p:tgtEl>
                                          <p:spTgt spid="24"/>
                                        </p:tgtEl>
                                      </p:cBhvr>
                                    </p:animEffect>
                                  </p:childTnLst>
                                </p:cTn>
                              </p:par>
                              <p:par>
                                <p:cTn id="45" presetID="18" presetClass="entr" presetSubtype="12"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strips(downLeft)">
                                      <p:cBhvr>
                                        <p:cTn id="47" dur="500"/>
                                        <p:tgtEl>
                                          <p:spTgt spid="2"/>
                                        </p:tgtEl>
                                      </p:cBhvr>
                                    </p:animEffect>
                                  </p:childTnLst>
                                </p:cTn>
                              </p:par>
                            </p:childTnLst>
                          </p:cTn>
                        </p:par>
                        <p:par>
                          <p:cTn id="48" fill="hold">
                            <p:stCondLst>
                              <p:cond delay="1000"/>
                            </p:stCondLst>
                            <p:childTnLst>
                              <p:par>
                                <p:cTn id="49" presetID="10" presetClass="entr" presetSubtype="0" fill="hold" grpId="0" nodeType="after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fade">
                                      <p:cBhvr>
                                        <p:cTn id="51" dur="500"/>
                                        <p:tgtEl>
                                          <p:spTgt spid="7"/>
                                        </p:tgtEl>
                                      </p:cBhvr>
                                    </p:animEffect>
                                  </p:childTnLst>
                                </p:cTn>
                              </p:par>
                            </p:childTnLst>
                          </p:cTn>
                        </p:par>
                        <p:par>
                          <p:cTn id="52" fill="hold">
                            <p:stCondLst>
                              <p:cond delay="1500"/>
                            </p:stCondLst>
                            <p:childTnLst>
                              <p:par>
                                <p:cTn id="53" presetID="10" presetClass="entr" presetSubtype="0" fill="hold" grpId="0" nodeType="afterEffect">
                                  <p:stCondLst>
                                    <p:cond delay="0"/>
                                  </p:stCondLst>
                                  <p:childTnLst>
                                    <p:set>
                                      <p:cBhvr>
                                        <p:cTn id="54" dur="1" fill="hold">
                                          <p:stCondLst>
                                            <p:cond delay="0"/>
                                          </p:stCondLst>
                                        </p:cTn>
                                        <p:tgtEl>
                                          <p:spTgt spid="8"/>
                                        </p:tgtEl>
                                        <p:attrNameLst>
                                          <p:attrName>style.visibility</p:attrName>
                                        </p:attrNameLst>
                                      </p:cBhvr>
                                      <p:to>
                                        <p:strVal val="visible"/>
                                      </p:to>
                                    </p:set>
                                    <p:animEffect transition="in" filter="fade">
                                      <p:cBhvr>
                                        <p:cTn id="55" dur="500"/>
                                        <p:tgtEl>
                                          <p:spTgt spid="8"/>
                                        </p:tgtEl>
                                      </p:cBhvr>
                                    </p:animEffect>
                                  </p:childTnLst>
                                </p:cTn>
                              </p:par>
                            </p:childTnLst>
                          </p:cTn>
                        </p:par>
                        <p:par>
                          <p:cTn id="56" fill="hold">
                            <p:stCondLst>
                              <p:cond delay="2000"/>
                            </p:stCondLst>
                            <p:childTnLst>
                              <p:par>
                                <p:cTn id="57" presetID="10"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2" grpId="0"/>
      <p:bldP spid="20" grpId="0" animBg="1"/>
      <p:bldP spid="36" grpId="0" animBg="1"/>
      <p:bldP spid="23" grpId="0" animBg="1"/>
    </p:bldLst>
  </p:timing>
</p:sld>
</file>

<file path=ppt/theme/theme1.xml><?xml version="1.0" encoding="utf-8"?>
<a:theme xmlns:a="http://schemas.openxmlformats.org/drawingml/2006/main" name="5_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7542</TotalTime>
  <Words>556</Words>
  <Application>Microsoft Office PowerPoint</Application>
  <PresentationFormat>ワイド画面</PresentationFormat>
  <Paragraphs>81</Paragraphs>
  <Slides>6</Slides>
  <Notes>6</Notes>
  <HiddenSlides>0</HiddenSlides>
  <MMClips>0</MMClips>
  <ScaleCrop>false</ScaleCrop>
  <HeadingPairs>
    <vt:vector size="6" baseType="variant">
      <vt:variant>
        <vt:lpstr>使用されているフォント</vt:lpstr>
      </vt:variant>
      <vt:variant>
        <vt:i4>12</vt:i4>
      </vt:variant>
      <vt:variant>
        <vt:lpstr>テーマ</vt:lpstr>
      </vt:variant>
      <vt:variant>
        <vt:i4>2</vt:i4>
      </vt:variant>
      <vt:variant>
        <vt:lpstr>スライド タイトル</vt:lpstr>
      </vt:variant>
      <vt:variant>
        <vt:i4>6</vt:i4>
      </vt:variant>
    </vt:vector>
  </HeadingPairs>
  <TitlesOfParts>
    <vt:vector size="20" baseType="lpstr">
      <vt:lpstr>BIZ UDPゴシック</vt:lpstr>
      <vt:lpstr>HG丸ｺﾞｼｯｸM-PRO</vt:lpstr>
      <vt:lpstr>Meiryo UI</vt:lpstr>
      <vt:lpstr>MeiryoKe_PGothic</vt:lpstr>
      <vt:lpstr>MeiryoKe_UIGothic</vt:lpstr>
      <vt:lpstr>ＭＳ Ｐゴシック</vt:lpstr>
      <vt:lpstr>メイリオ</vt:lpstr>
      <vt:lpstr>源柔ゴシックL Bold</vt:lpstr>
      <vt:lpstr>游ゴシック</vt:lpstr>
      <vt:lpstr>游ゴシック Light</vt:lpstr>
      <vt:lpstr>Arial</vt:lpstr>
      <vt:lpstr>Calibri</vt:lpstr>
      <vt:lpstr>5_デザインの設定</vt:lpstr>
      <vt:lpstr>1_Office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kawahara</dc:creator>
  <cp:lastModifiedBy>福田 麻衣</cp:lastModifiedBy>
  <cp:revision>466</cp:revision>
  <dcterms:created xsi:type="dcterms:W3CDTF">2021-09-08T01:32:18Z</dcterms:created>
  <dcterms:modified xsi:type="dcterms:W3CDTF">2023-03-27T07:18:06Z</dcterms:modified>
</cp:coreProperties>
</file>