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5"/>
  </p:notesMasterIdLst>
  <p:sldIdLst>
    <p:sldId id="258" r:id="rId2"/>
    <p:sldId id="260" r:id="rId3"/>
    <p:sldId id="259" r:id="rId4"/>
  </p:sldIdLst>
  <p:sldSz cx="15119350" cy="10691813"/>
  <p:notesSz cx="6797675" cy="9926638"/>
  <p:defaultTextStyle>
    <a:defPPr>
      <a:defRPr lang="ja-JP"/>
    </a:defPPr>
    <a:lvl1pPr marL="0" algn="l" defTabSz="1238664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1pPr>
    <a:lvl2pPr marL="619332" algn="l" defTabSz="1238664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2pPr>
    <a:lvl3pPr marL="1238664" algn="l" defTabSz="1238664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3pPr>
    <a:lvl4pPr marL="1857999" algn="l" defTabSz="1238664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4pPr>
    <a:lvl5pPr marL="2477330" algn="l" defTabSz="1238664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5pPr>
    <a:lvl6pPr marL="3096662" algn="l" defTabSz="1238664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6pPr>
    <a:lvl7pPr marL="3715995" algn="l" defTabSz="1238664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7pPr>
    <a:lvl8pPr marL="4335327" algn="l" defTabSz="1238664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8pPr>
    <a:lvl9pPr marL="4954661" algn="l" defTabSz="1238664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CFB"/>
    <a:srgbClr val="7FBEFD"/>
    <a:srgbClr val="C1E4FF"/>
    <a:srgbClr val="E7F4FF"/>
    <a:srgbClr val="D9EEFF"/>
    <a:srgbClr val="EBF6FF"/>
    <a:srgbClr val="7DC7FF"/>
    <a:srgbClr val="52A7FC"/>
    <a:srgbClr val="F9EF8B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92674" autoAdjust="0"/>
  </p:normalViewPr>
  <p:slideViewPr>
    <p:cSldViewPr snapToGrid="0">
      <p:cViewPr varScale="1">
        <p:scale>
          <a:sx n="84" d="100"/>
          <a:sy n="84" d="100"/>
        </p:scale>
        <p:origin x="12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37E1425-9276-4CC5-8578-67EF1A3C1C4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06122F0-1D7D-4C7A-B8E6-5C0AD3A91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90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2pPr>
    <a:lvl3pPr marL="914231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4pPr>
    <a:lvl5pPr marL="1828464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6pPr>
    <a:lvl7pPr marL="2742696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7pPr>
    <a:lvl8pPr marL="3199812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8pPr>
    <a:lvl9pPr marL="3656927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9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91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22" y="5615681"/>
            <a:ext cx="11339513" cy="2581379"/>
          </a:xfrm>
        </p:spPr>
        <p:txBody>
          <a:bodyPr/>
          <a:lstStyle>
            <a:lvl1pPr marL="0" indent="0" algn="ctr">
              <a:buNone/>
              <a:defRPr sz="3663"/>
            </a:lvl1pPr>
            <a:lvl2pPr marL="697822" indent="0" algn="ctr">
              <a:buNone/>
              <a:defRPr sz="3053"/>
            </a:lvl2pPr>
            <a:lvl3pPr marL="1395640" indent="0" algn="ctr">
              <a:buNone/>
              <a:defRPr sz="2748"/>
            </a:lvl3pPr>
            <a:lvl4pPr marL="2093461" indent="0" algn="ctr">
              <a:buNone/>
              <a:defRPr sz="2442"/>
            </a:lvl4pPr>
            <a:lvl5pPr marL="2791281" indent="0" algn="ctr">
              <a:buNone/>
              <a:defRPr sz="2442"/>
            </a:lvl5pPr>
            <a:lvl6pPr marL="3489102" indent="0" algn="ctr">
              <a:buNone/>
              <a:defRPr sz="2442"/>
            </a:lvl6pPr>
            <a:lvl7pPr marL="4186922" indent="0" algn="ctr">
              <a:buNone/>
              <a:defRPr sz="2442"/>
            </a:lvl7pPr>
            <a:lvl8pPr marL="4884743" indent="0" algn="ctr">
              <a:buNone/>
              <a:defRPr sz="2442"/>
            </a:lvl8pPr>
            <a:lvl9pPr marL="5582561" indent="0" algn="ctr">
              <a:buNone/>
              <a:defRPr sz="2442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9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7" y="569241"/>
            <a:ext cx="3260110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1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1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6" y="2665533"/>
            <a:ext cx="13040438" cy="4447496"/>
          </a:xfrm>
        </p:spPr>
        <p:txBody>
          <a:bodyPr anchor="b"/>
          <a:lstStyle>
            <a:lvl1pPr>
              <a:defRPr sz="91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6" y="7155107"/>
            <a:ext cx="13040438" cy="2338832"/>
          </a:xfrm>
        </p:spPr>
        <p:txBody>
          <a:bodyPr/>
          <a:lstStyle>
            <a:lvl1pPr marL="0" indent="0">
              <a:buNone/>
              <a:defRPr sz="3663">
                <a:solidFill>
                  <a:schemeClr val="tx1"/>
                </a:solidFill>
              </a:defRPr>
            </a:lvl1pPr>
            <a:lvl2pPr marL="697822" indent="0">
              <a:buNone/>
              <a:defRPr sz="3053">
                <a:solidFill>
                  <a:schemeClr val="tx1">
                    <a:tint val="75000"/>
                  </a:schemeClr>
                </a:solidFill>
              </a:defRPr>
            </a:lvl2pPr>
            <a:lvl3pPr marL="1395640" indent="0">
              <a:buNone/>
              <a:defRPr sz="2748">
                <a:solidFill>
                  <a:schemeClr val="tx1">
                    <a:tint val="75000"/>
                  </a:schemeClr>
                </a:solidFill>
              </a:defRPr>
            </a:lvl3pPr>
            <a:lvl4pPr marL="2093461" indent="0">
              <a:buNone/>
              <a:defRPr sz="2442">
                <a:solidFill>
                  <a:schemeClr val="tx1">
                    <a:tint val="75000"/>
                  </a:schemeClr>
                </a:solidFill>
              </a:defRPr>
            </a:lvl4pPr>
            <a:lvl5pPr marL="2791281" indent="0">
              <a:buNone/>
              <a:defRPr sz="2442">
                <a:solidFill>
                  <a:schemeClr val="tx1">
                    <a:tint val="75000"/>
                  </a:schemeClr>
                </a:solidFill>
              </a:defRPr>
            </a:lvl5pPr>
            <a:lvl6pPr marL="3489102" indent="0">
              <a:buNone/>
              <a:defRPr sz="2442">
                <a:solidFill>
                  <a:schemeClr val="tx1">
                    <a:tint val="75000"/>
                  </a:schemeClr>
                </a:solidFill>
              </a:defRPr>
            </a:lvl6pPr>
            <a:lvl7pPr marL="4186922" indent="0">
              <a:buNone/>
              <a:defRPr sz="2442">
                <a:solidFill>
                  <a:schemeClr val="tx1">
                    <a:tint val="75000"/>
                  </a:schemeClr>
                </a:solidFill>
              </a:defRPr>
            </a:lvl7pPr>
            <a:lvl8pPr marL="4884743" indent="0">
              <a:buNone/>
              <a:defRPr sz="2442">
                <a:solidFill>
                  <a:schemeClr val="tx1">
                    <a:tint val="75000"/>
                  </a:schemeClr>
                </a:solidFill>
              </a:defRPr>
            </a:lvl8pPr>
            <a:lvl9pPr marL="5582561" indent="0">
              <a:buNone/>
              <a:defRPr sz="24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1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3" y="2846201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3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9" y="569242"/>
            <a:ext cx="13040438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8" y="2620981"/>
            <a:ext cx="6396194" cy="1284502"/>
          </a:xfrm>
        </p:spPr>
        <p:txBody>
          <a:bodyPr anchor="b"/>
          <a:lstStyle>
            <a:lvl1pPr marL="0" indent="0">
              <a:buNone/>
              <a:defRPr sz="3663" b="1"/>
            </a:lvl1pPr>
            <a:lvl2pPr marL="697822" indent="0">
              <a:buNone/>
              <a:defRPr sz="3053" b="1"/>
            </a:lvl2pPr>
            <a:lvl3pPr marL="1395640" indent="0">
              <a:buNone/>
              <a:defRPr sz="2748" b="1"/>
            </a:lvl3pPr>
            <a:lvl4pPr marL="2093461" indent="0">
              <a:buNone/>
              <a:defRPr sz="2442" b="1"/>
            </a:lvl4pPr>
            <a:lvl5pPr marL="2791281" indent="0">
              <a:buNone/>
              <a:defRPr sz="2442" b="1"/>
            </a:lvl5pPr>
            <a:lvl6pPr marL="3489102" indent="0">
              <a:buNone/>
              <a:defRPr sz="2442" b="1"/>
            </a:lvl6pPr>
            <a:lvl7pPr marL="4186922" indent="0">
              <a:buNone/>
              <a:defRPr sz="2442" b="1"/>
            </a:lvl7pPr>
            <a:lvl8pPr marL="4884743" indent="0">
              <a:buNone/>
              <a:defRPr sz="2442" b="1"/>
            </a:lvl8pPr>
            <a:lvl9pPr marL="5582561" indent="0">
              <a:buNone/>
              <a:defRPr sz="244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8" y="3905484"/>
            <a:ext cx="6396194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6" y="2620981"/>
            <a:ext cx="6427691" cy="1284502"/>
          </a:xfrm>
        </p:spPr>
        <p:txBody>
          <a:bodyPr anchor="b"/>
          <a:lstStyle>
            <a:lvl1pPr marL="0" indent="0">
              <a:buNone/>
              <a:defRPr sz="3663" b="1"/>
            </a:lvl1pPr>
            <a:lvl2pPr marL="697822" indent="0">
              <a:buNone/>
              <a:defRPr sz="3053" b="1"/>
            </a:lvl2pPr>
            <a:lvl3pPr marL="1395640" indent="0">
              <a:buNone/>
              <a:defRPr sz="2748" b="1"/>
            </a:lvl3pPr>
            <a:lvl4pPr marL="2093461" indent="0">
              <a:buNone/>
              <a:defRPr sz="2442" b="1"/>
            </a:lvl4pPr>
            <a:lvl5pPr marL="2791281" indent="0">
              <a:buNone/>
              <a:defRPr sz="2442" b="1"/>
            </a:lvl5pPr>
            <a:lvl6pPr marL="3489102" indent="0">
              <a:buNone/>
              <a:defRPr sz="2442" b="1"/>
            </a:lvl6pPr>
            <a:lvl7pPr marL="4186922" indent="0">
              <a:buNone/>
              <a:defRPr sz="2442" b="1"/>
            </a:lvl7pPr>
            <a:lvl8pPr marL="4884743" indent="0">
              <a:buNone/>
              <a:defRPr sz="2442" b="1"/>
            </a:lvl8pPr>
            <a:lvl9pPr marL="5582561" indent="0">
              <a:buNone/>
              <a:defRPr sz="244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6" y="3905484"/>
            <a:ext cx="6427691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9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712788"/>
            <a:ext cx="4876385" cy="2494756"/>
          </a:xfrm>
        </p:spPr>
        <p:txBody>
          <a:bodyPr anchor="b"/>
          <a:lstStyle>
            <a:lvl1pPr>
              <a:defRPr sz="488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5" y="1539428"/>
            <a:ext cx="7654172" cy="7598117"/>
          </a:xfrm>
        </p:spPr>
        <p:txBody>
          <a:bodyPr/>
          <a:lstStyle>
            <a:lvl1pPr>
              <a:defRPr sz="4884"/>
            </a:lvl1pPr>
            <a:lvl2pPr>
              <a:defRPr sz="4275"/>
            </a:lvl2pPr>
            <a:lvl3pPr>
              <a:defRPr sz="3663"/>
            </a:lvl3pPr>
            <a:lvl4pPr>
              <a:defRPr sz="3053"/>
            </a:lvl4pPr>
            <a:lvl5pPr>
              <a:defRPr sz="3053"/>
            </a:lvl5pPr>
            <a:lvl6pPr>
              <a:defRPr sz="3053"/>
            </a:lvl6pPr>
            <a:lvl7pPr>
              <a:defRPr sz="3053"/>
            </a:lvl7pPr>
            <a:lvl8pPr>
              <a:defRPr sz="3053"/>
            </a:lvl8pPr>
            <a:lvl9pPr>
              <a:defRPr sz="30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6" y="3207544"/>
            <a:ext cx="4876385" cy="5942372"/>
          </a:xfrm>
        </p:spPr>
        <p:txBody>
          <a:bodyPr/>
          <a:lstStyle>
            <a:lvl1pPr marL="0" indent="0">
              <a:buNone/>
              <a:defRPr sz="2442"/>
            </a:lvl1pPr>
            <a:lvl2pPr marL="697822" indent="0">
              <a:buNone/>
              <a:defRPr sz="2137"/>
            </a:lvl2pPr>
            <a:lvl3pPr marL="1395640" indent="0">
              <a:buNone/>
              <a:defRPr sz="1833"/>
            </a:lvl3pPr>
            <a:lvl4pPr marL="2093461" indent="0">
              <a:buNone/>
              <a:defRPr sz="1526"/>
            </a:lvl4pPr>
            <a:lvl5pPr marL="2791281" indent="0">
              <a:buNone/>
              <a:defRPr sz="1526"/>
            </a:lvl5pPr>
            <a:lvl6pPr marL="3489102" indent="0">
              <a:buNone/>
              <a:defRPr sz="1526"/>
            </a:lvl6pPr>
            <a:lvl7pPr marL="4186922" indent="0">
              <a:buNone/>
              <a:defRPr sz="1526"/>
            </a:lvl7pPr>
            <a:lvl8pPr marL="4884743" indent="0">
              <a:buNone/>
              <a:defRPr sz="1526"/>
            </a:lvl8pPr>
            <a:lvl9pPr marL="5582561" indent="0">
              <a:buNone/>
              <a:defRPr sz="152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2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712788"/>
            <a:ext cx="4876385" cy="2494756"/>
          </a:xfrm>
        </p:spPr>
        <p:txBody>
          <a:bodyPr anchor="b"/>
          <a:lstStyle>
            <a:lvl1pPr>
              <a:defRPr sz="488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5" y="1539428"/>
            <a:ext cx="7654172" cy="7598117"/>
          </a:xfrm>
        </p:spPr>
        <p:txBody>
          <a:bodyPr anchor="t"/>
          <a:lstStyle>
            <a:lvl1pPr marL="0" indent="0">
              <a:buNone/>
              <a:defRPr sz="4884"/>
            </a:lvl1pPr>
            <a:lvl2pPr marL="697822" indent="0">
              <a:buNone/>
              <a:defRPr sz="4275"/>
            </a:lvl2pPr>
            <a:lvl3pPr marL="1395640" indent="0">
              <a:buNone/>
              <a:defRPr sz="3663"/>
            </a:lvl3pPr>
            <a:lvl4pPr marL="2093461" indent="0">
              <a:buNone/>
              <a:defRPr sz="3053"/>
            </a:lvl4pPr>
            <a:lvl5pPr marL="2791281" indent="0">
              <a:buNone/>
              <a:defRPr sz="3053"/>
            </a:lvl5pPr>
            <a:lvl6pPr marL="3489102" indent="0">
              <a:buNone/>
              <a:defRPr sz="3053"/>
            </a:lvl6pPr>
            <a:lvl7pPr marL="4186922" indent="0">
              <a:buNone/>
              <a:defRPr sz="3053"/>
            </a:lvl7pPr>
            <a:lvl8pPr marL="4884743" indent="0">
              <a:buNone/>
              <a:defRPr sz="3053"/>
            </a:lvl8pPr>
            <a:lvl9pPr marL="5582561" indent="0">
              <a:buNone/>
              <a:defRPr sz="30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6" y="3207544"/>
            <a:ext cx="4876385" cy="5942372"/>
          </a:xfrm>
        </p:spPr>
        <p:txBody>
          <a:bodyPr/>
          <a:lstStyle>
            <a:lvl1pPr marL="0" indent="0">
              <a:buNone/>
              <a:defRPr sz="2442"/>
            </a:lvl1pPr>
            <a:lvl2pPr marL="697822" indent="0">
              <a:buNone/>
              <a:defRPr sz="2137"/>
            </a:lvl2pPr>
            <a:lvl3pPr marL="1395640" indent="0">
              <a:buNone/>
              <a:defRPr sz="1833"/>
            </a:lvl3pPr>
            <a:lvl4pPr marL="2093461" indent="0">
              <a:buNone/>
              <a:defRPr sz="1526"/>
            </a:lvl4pPr>
            <a:lvl5pPr marL="2791281" indent="0">
              <a:buNone/>
              <a:defRPr sz="1526"/>
            </a:lvl5pPr>
            <a:lvl6pPr marL="3489102" indent="0">
              <a:buNone/>
              <a:defRPr sz="1526"/>
            </a:lvl6pPr>
            <a:lvl7pPr marL="4186922" indent="0">
              <a:buNone/>
              <a:defRPr sz="1526"/>
            </a:lvl7pPr>
            <a:lvl8pPr marL="4884743" indent="0">
              <a:buNone/>
              <a:defRPr sz="1526"/>
            </a:lvl8pPr>
            <a:lvl9pPr marL="5582561" indent="0">
              <a:buNone/>
              <a:defRPr sz="152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7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60" y="569242"/>
            <a:ext cx="13040438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60" y="2846201"/>
            <a:ext cx="13040438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4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2899"/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212899"/>
              <a:t>2023/9/26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8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2899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2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2899"/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212899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95640" rtl="0" eaLnBrk="1" latinLnBrk="0" hangingPunct="1">
        <a:lnSpc>
          <a:spcPct val="90000"/>
        </a:lnSpc>
        <a:spcBef>
          <a:spcPct val="0"/>
        </a:spcBef>
        <a:buNone/>
        <a:defRPr kumimoji="1" sz="67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909" indent="-348909" algn="l" defTabSz="1395640" rtl="0" eaLnBrk="1" latinLnBrk="0" hangingPunct="1">
        <a:lnSpc>
          <a:spcPct val="90000"/>
        </a:lnSpc>
        <a:spcBef>
          <a:spcPts val="1526"/>
        </a:spcBef>
        <a:buFont typeface="Arial" panose="020B0604020202020204" pitchFamily="34" charset="0"/>
        <a:buChar char="•"/>
        <a:defRPr kumimoji="1" sz="4275" kern="1200">
          <a:solidFill>
            <a:schemeClr val="tx1"/>
          </a:solidFill>
          <a:latin typeface="+mn-lt"/>
          <a:ea typeface="+mn-ea"/>
          <a:cs typeface="+mn-cs"/>
        </a:defRPr>
      </a:lvl1pPr>
      <a:lvl2pPr marL="1046731" indent="-348909" algn="l" defTabSz="1395640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kumimoji="1" sz="3663" kern="1200">
          <a:solidFill>
            <a:schemeClr val="tx1"/>
          </a:solidFill>
          <a:latin typeface="+mn-lt"/>
          <a:ea typeface="+mn-ea"/>
          <a:cs typeface="+mn-cs"/>
        </a:defRPr>
      </a:lvl2pPr>
      <a:lvl3pPr marL="1744550" indent="-348909" algn="l" defTabSz="1395640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kumimoji="1" sz="3053" kern="1200">
          <a:solidFill>
            <a:schemeClr val="tx1"/>
          </a:solidFill>
          <a:latin typeface="+mn-lt"/>
          <a:ea typeface="+mn-ea"/>
          <a:cs typeface="+mn-cs"/>
        </a:defRPr>
      </a:lvl3pPr>
      <a:lvl4pPr marL="2442371" indent="-348909" algn="l" defTabSz="1395640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4pPr>
      <a:lvl5pPr marL="3140191" indent="-348909" algn="l" defTabSz="1395640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5pPr>
      <a:lvl6pPr marL="3838010" indent="-348909" algn="l" defTabSz="1395640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6pPr>
      <a:lvl7pPr marL="4535830" indent="-348909" algn="l" defTabSz="1395640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7pPr>
      <a:lvl8pPr marL="5233652" indent="-348909" algn="l" defTabSz="1395640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8pPr>
      <a:lvl9pPr marL="5931472" indent="-348909" algn="l" defTabSz="1395640" rtl="0" eaLnBrk="1" latinLnBrk="0" hangingPunct="1">
        <a:lnSpc>
          <a:spcPct val="90000"/>
        </a:lnSpc>
        <a:spcBef>
          <a:spcPts val="764"/>
        </a:spcBef>
        <a:buFont typeface="Arial" panose="020B0604020202020204" pitchFamily="34" charset="0"/>
        <a:buChar char="•"/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5640" rtl="0" eaLnBrk="1" latinLnBrk="0" hangingPunct="1"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1pPr>
      <a:lvl2pPr marL="697822" algn="l" defTabSz="1395640" rtl="0" eaLnBrk="1" latinLnBrk="0" hangingPunct="1"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2pPr>
      <a:lvl3pPr marL="1395640" algn="l" defTabSz="1395640" rtl="0" eaLnBrk="1" latinLnBrk="0" hangingPunct="1"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3pPr>
      <a:lvl4pPr marL="2093461" algn="l" defTabSz="1395640" rtl="0" eaLnBrk="1" latinLnBrk="0" hangingPunct="1"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4pPr>
      <a:lvl5pPr marL="2791281" algn="l" defTabSz="1395640" rtl="0" eaLnBrk="1" latinLnBrk="0" hangingPunct="1"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5pPr>
      <a:lvl6pPr marL="3489102" algn="l" defTabSz="1395640" rtl="0" eaLnBrk="1" latinLnBrk="0" hangingPunct="1"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6pPr>
      <a:lvl7pPr marL="4186922" algn="l" defTabSz="1395640" rtl="0" eaLnBrk="1" latinLnBrk="0" hangingPunct="1"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7pPr>
      <a:lvl8pPr marL="4884743" algn="l" defTabSz="1395640" rtl="0" eaLnBrk="1" latinLnBrk="0" hangingPunct="1"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8pPr>
      <a:lvl9pPr marL="5582561" algn="l" defTabSz="1395640" rtl="0" eaLnBrk="1" latinLnBrk="0" hangingPunct="1">
        <a:defRPr kumimoji="1" sz="2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7385633" y="157637"/>
            <a:ext cx="455959" cy="10436425"/>
            <a:chOff x="7254311" y="46322"/>
            <a:chExt cx="46574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254311" y="5417573"/>
              <a:ext cx="46574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1212899"/>
              <a:r>
                <a:rPr lang="ja-JP" altLang="en-US" sz="1763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13451095" y="8751657"/>
            <a:ext cx="1041315" cy="112273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2899"/>
            <a:endParaRPr lang="ja-JP" altLang="en-US" sz="2349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76203" y="176675"/>
            <a:ext cx="702293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1212899"/>
            <a:r>
              <a:rPr lang="ja-JP" altLang="en-US" sz="2400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63383" y="7039441"/>
            <a:ext cx="7108541" cy="1616436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2387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6" cy="1049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959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959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1212899"/>
                <a:r>
                  <a:rPr lang="ja-JP" altLang="en-US" sz="1078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1078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1212899"/>
                <a:r>
                  <a:rPr lang="ja-JP" altLang="en-US" sz="1078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7" y="3538416"/>
                <a:ext cx="4825896" cy="40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959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959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1"/>
                <a:ext cx="4526669" cy="40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959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3" cy="52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741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2741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63382" y="8819894"/>
            <a:ext cx="7085522" cy="1595578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2387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082635"/>
                <a:chOff x="292883" y="5853648"/>
                <a:chExt cx="6929347" cy="1082635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2387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2387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8"/>
                  <a:ext cx="288633" cy="480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2899"/>
                  <a:r>
                    <a:rPr lang="ja-JP" altLang="en-US" sz="2349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565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08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2899"/>
                  <a:r>
                    <a:rPr lang="ja-JP" altLang="en-US" sz="1565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565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565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1212899"/>
                  <a:r>
                    <a:rPr lang="ja-JP" altLang="en-US" sz="1565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565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565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2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741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2741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40327" y="5379144"/>
            <a:ext cx="7263698" cy="1466565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2387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10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959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959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403742"/>
              <a:chOff x="-1637429" y="5612336"/>
              <a:chExt cx="5356607" cy="403742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1" y="5612336"/>
                <a:ext cx="2072727" cy="40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6" y="5644650"/>
                <a:ext cx="1672252" cy="37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763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37311"/>
              <a:chOff x="-1641119" y="5622595"/>
              <a:chExt cx="5294993" cy="437311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4"/>
                <a:ext cx="1756284" cy="40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0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2515495" y="5686950"/>
            <a:ext cx="2884084" cy="95486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2899"/>
            <a:endParaRPr lang="ja-JP" altLang="en-US" sz="2387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44408" y="5314019"/>
            <a:ext cx="7197575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2899"/>
            <a:r>
              <a:rPr lang="ja-JP" altLang="en-US" sz="2741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2741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2826219" y="6386095"/>
            <a:ext cx="501964" cy="373718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2859786" y="5862820"/>
            <a:ext cx="500538" cy="395776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5726102" y="6348554"/>
            <a:ext cx="268253" cy="421485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46176" y="709601"/>
            <a:ext cx="7338520" cy="4712286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49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650625"/>
              <a:chOff x="208988" y="1370171"/>
              <a:chExt cx="7479089" cy="1650625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463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2899"/>
                <a:r>
                  <a:rPr lang="ja-JP" altLang="en-US" sz="2349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2349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39154"/>
                <a:chOff x="333681" y="1048771"/>
                <a:chExt cx="7418808" cy="1639154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2387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555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2899"/>
                  <a:r>
                    <a:rPr lang="ja-JP" altLang="en-US" sz="1372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1372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1212899"/>
                  <a:r>
                    <a:rPr lang="en-US" altLang="ja-JP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565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1372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3"/>
                  <a:ext cx="2717479" cy="340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2899"/>
                  <a:r>
                    <a:rPr lang="ja-JP" altLang="en-US" sz="1565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102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2387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70" cy="340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2899"/>
                  <a:r>
                    <a:rPr lang="ja-JP" altLang="en-US" sz="1565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102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279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2899"/>
                  <a:r>
                    <a:rPr lang="ja-JP" altLang="en-US" sz="1175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1175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1175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2899"/>
                <a:r>
                  <a:rPr lang="ja-JP" altLang="en-US" sz="238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2349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1372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1212899"/>
                <a:endParaRPr lang="en-US" altLang="ja-JP" sz="1027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234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2349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234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763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234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2349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959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234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959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959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565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565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565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565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1845" y="4237249"/>
                <a:ext cx="290322" cy="654519"/>
                <a:chOff x="406556" y="3519755"/>
                <a:chExt cx="290322" cy="654519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6" y="682172"/>
              <a:ext cx="7261054" cy="52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741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2741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26" y="4129199"/>
            <a:ext cx="861276" cy="86127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7801131" y="9492992"/>
            <a:ext cx="6975552" cy="961641"/>
            <a:chOff x="7720115" y="9113571"/>
            <a:chExt cx="7125208" cy="933179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2899"/>
                      <a:endParaRPr lang="ja-JP" altLang="en-US" sz="2387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2899"/>
                      <a:endParaRPr lang="ja-JP" altLang="en-US" sz="2387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311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1212899"/>
                    <a:r>
                      <a:rPr lang="ja-JP" altLang="en-US" sz="1763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763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2899"/>
                    <a:endParaRPr lang="ja-JP" altLang="en-US" sz="2387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311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1212899"/>
                    <a:r>
                      <a:rPr lang="ja-JP" altLang="en-US" sz="1763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238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2"/>
              <a:ext cx="1334206" cy="352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1763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763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352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1763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7593123" y="176054"/>
            <a:ext cx="7411903" cy="81642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2899"/>
            <a:r>
              <a:rPr lang="ja-JP" altLang="en-US" sz="5091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509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0472172" y="852604"/>
            <a:ext cx="4336513" cy="524246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r>
                <a:rPr lang="ja-JP" altLang="en-US" sz="274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7594204" y="907380"/>
            <a:ext cx="7381264" cy="8165781"/>
            <a:chOff x="7581306" y="188709"/>
            <a:chExt cx="7539626" cy="8340974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2387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3" y="632195"/>
              <a:ext cx="7175118" cy="4635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349" b="1" spc="-147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2349" b="1" spc="-14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4635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349" spc="-147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2349" spc="-147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2349" spc="-14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463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349" spc="-147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2349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4635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2899"/>
              <a:endParaRPr lang="en-US" altLang="ja-JP" sz="2349" b="1" spc="-14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9077351" y="2020721"/>
            <a:ext cx="2086521" cy="1105399"/>
            <a:chOff x="10181665" y="1454129"/>
            <a:chExt cx="2131286" cy="1129115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02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1959" b="1" spc="-293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959" b="1" spc="-293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11809076" y="2736804"/>
            <a:ext cx="2086521" cy="393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2899"/>
            <a:r>
              <a:rPr lang="ja-JP" altLang="en-US" sz="1959" b="1" spc="-293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959" b="1" spc="-293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8028232" y="6641367"/>
            <a:ext cx="785127" cy="39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2899"/>
            <a:r>
              <a:rPr lang="ja-JP" altLang="en-US" sz="1959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11423536" y="6598294"/>
            <a:ext cx="785127" cy="39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2899"/>
            <a:r>
              <a:rPr lang="ja-JP" altLang="en-US" sz="1959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7831488" y="3566657"/>
            <a:ext cx="6960367" cy="196008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1212899"/>
            <a:r>
              <a:rPr lang="ja-JP" altLang="en-US" sz="2741" b="1" spc="5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3132" b="1" spc="588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3132" b="1" spc="588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1212899"/>
            <a:r>
              <a:rPr lang="ja-JP" altLang="en-US" sz="3132" b="1" spc="588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3132" b="1" spc="588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1212899"/>
            <a:r>
              <a:rPr lang="ja-JP" altLang="en-US" sz="3132" b="1" spc="588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1429" y="5668564"/>
            <a:ext cx="6718669" cy="2253821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7944336" y="8015500"/>
            <a:ext cx="6711629" cy="4894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2899"/>
            <a:r>
              <a:rPr lang="ja-JP" altLang="en-US" sz="2387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7493387" y="8968084"/>
            <a:ext cx="4716817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2899"/>
            <a:r>
              <a:rPr lang="ja-JP" altLang="en-US" sz="274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565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11068696" y="9177433"/>
            <a:ext cx="2575039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2899"/>
            <a:r>
              <a:rPr lang="ja-JP" altLang="en-US" sz="1175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1175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22" y="5866613"/>
            <a:ext cx="361706" cy="4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23" y="1767771"/>
            <a:ext cx="837727" cy="837727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4417319" y="1784600"/>
            <a:ext cx="715501" cy="72517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12440759" y="2033951"/>
            <a:ext cx="768414" cy="7788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3479145" y="1822677"/>
            <a:ext cx="587313" cy="587313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2631960" y="2451234"/>
            <a:ext cx="887355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105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2563621" y="1782730"/>
            <a:ext cx="813577" cy="668506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10993797" y="1977201"/>
            <a:ext cx="1069345" cy="1142372"/>
            <a:chOff x="9114521" y="1436929"/>
            <a:chExt cx="1069345" cy="1142371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spc="600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2000" b="1" spc="600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80" name="正方形/長方形 179"/>
          <p:cNvSpPr/>
          <p:nvPr/>
        </p:nvSpPr>
        <p:spPr>
          <a:xfrm>
            <a:off x="6883492" y="861850"/>
            <a:ext cx="1760220" cy="8077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サンプル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62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-130629" y="0"/>
            <a:ext cx="15249979" cy="10699302"/>
            <a:chOff x="-130629" y="0"/>
            <a:chExt cx="15249979" cy="10699302"/>
          </a:xfrm>
        </p:grpSpPr>
        <p:pic>
          <p:nvPicPr>
            <p:cNvPr id="4" name="図 3" descr="画面の領域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629" y="0"/>
              <a:ext cx="15249979" cy="10699302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167640" y="289560"/>
              <a:ext cx="1760220" cy="80772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サンプル</a:t>
              </a:r>
              <a:endParaRPr kumimoji="1" lang="ja-JP" altLang="en-US" dirty="0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167640" y="7385753"/>
              <a:ext cx="4344926" cy="3193733"/>
              <a:chOff x="0" y="7498080"/>
              <a:chExt cx="4344926" cy="3193733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7498080"/>
                <a:ext cx="4344926" cy="3193733"/>
              </a:xfrm>
              <a:prstGeom prst="rect">
                <a:avLst/>
              </a:prstGeom>
            </p:spPr>
          </p:pic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xmlns="" id="{9FB8F1D3-5581-D1C6-3726-42A7D312F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390466"/>
                <a:ext cx="1696962" cy="2048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8676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7385633" y="157637"/>
            <a:ext cx="455959" cy="10436425"/>
            <a:chOff x="7254311" y="46322"/>
            <a:chExt cx="46574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254311" y="5417573"/>
              <a:ext cx="46574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1212899"/>
              <a:r>
                <a:rPr lang="ja-JP" altLang="en-US" sz="1763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13451095" y="8751657"/>
            <a:ext cx="1041315" cy="1122735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2899"/>
            <a:endParaRPr lang="ja-JP" altLang="en-US" sz="2349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62698" y="214912"/>
            <a:ext cx="508410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1212899"/>
            <a:r>
              <a:rPr lang="ja-JP" altLang="en-US" sz="2000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63383" y="7039441"/>
            <a:ext cx="7108541" cy="1616436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2387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6" cy="1049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959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959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1212899"/>
                <a:r>
                  <a:rPr lang="ja-JP" altLang="en-US" sz="1078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1078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1212899"/>
                <a:r>
                  <a:rPr lang="ja-JP" altLang="en-US" sz="1078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7" y="3538416"/>
                <a:ext cx="4825896" cy="40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959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959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1"/>
                <a:ext cx="4526669" cy="40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959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3" cy="52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741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2741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63382" y="8819894"/>
            <a:ext cx="7085522" cy="1595578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2387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082635"/>
                <a:chOff x="292883" y="5853648"/>
                <a:chExt cx="6929347" cy="1082635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2387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2387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8"/>
                  <a:ext cx="288633" cy="480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2899"/>
                  <a:r>
                    <a:rPr lang="ja-JP" altLang="en-US" sz="2349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565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08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2899"/>
                  <a:r>
                    <a:rPr lang="ja-JP" altLang="en-US" sz="1565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565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565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1212899"/>
                  <a:r>
                    <a:rPr lang="ja-JP" altLang="en-US" sz="1565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565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565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2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741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2741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40327" y="5379144"/>
            <a:ext cx="7232953" cy="1466565"/>
            <a:chOff x="-3700360" y="5121026"/>
            <a:chExt cx="7388133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2387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10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959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959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06698"/>
              <a:ext cx="5325202" cy="408278"/>
              <a:chOff x="-1637429" y="5606698"/>
              <a:chExt cx="5325202" cy="408278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1" y="5612336"/>
                <a:ext cx="2072727" cy="40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15521" y="5606698"/>
                <a:ext cx="1672252" cy="37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763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37311"/>
              <a:chOff x="-1641119" y="5622595"/>
              <a:chExt cx="5294993" cy="437311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4"/>
                <a:ext cx="1756284" cy="40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1565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0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2515495" y="5686950"/>
            <a:ext cx="2884084" cy="95486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2899"/>
            <a:endParaRPr lang="ja-JP" altLang="en-US" sz="2387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44408" y="5314019"/>
            <a:ext cx="7197575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2899"/>
            <a:r>
              <a:rPr lang="ja-JP" altLang="en-US" sz="2741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2741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2826219" y="6386095"/>
            <a:ext cx="501964" cy="373718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2859786" y="5862820"/>
            <a:ext cx="500538" cy="395776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5726102" y="6348554"/>
            <a:ext cx="268253" cy="421485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46176" y="709601"/>
            <a:ext cx="7338520" cy="4712286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49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650625"/>
              <a:chOff x="208988" y="1370171"/>
              <a:chExt cx="7479089" cy="1650625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463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2899"/>
                <a:r>
                  <a:rPr lang="ja-JP" altLang="en-US" sz="2349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2349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39154"/>
                <a:chOff x="333681" y="1048771"/>
                <a:chExt cx="7418808" cy="1639154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2387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555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2899"/>
                  <a:r>
                    <a:rPr lang="ja-JP" altLang="en-US" sz="1372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1372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1212899"/>
                  <a:r>
                    <a:rPr lang="en-US" altLang="ja-JP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565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372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1372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3"/>
                  <a:ext cx="2717479" cy="340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2899"/>
                  <a:r>
                    <a:rPr lang="ja-JP" altLang="en-US" sz="1565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102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2387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70" cy="340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2899"/>
                  <a:r>
                    <a:rPr lang="ja-JP" altLang="en-US" sz="1565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102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279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2899"/>
                  <a:r>
                    <a:rPr lang="ja-JP" altLang="en-US" sz="1175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1175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1175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2899"/>
                <a:r>
                  <a:rPr lang="ja-JP" altLang="en-US" sz="238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2349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1372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1212899"/>
                <a:endParaRPr lang="en-US" altLang="ja-JP" sz="1027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234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2349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234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565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763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234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2349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959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234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959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1212899"/>
                <a:r>
                  <a:rPr lang="ja-JP" altLang="en-US" sz="1959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959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565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565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565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565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1845" y="4237249"/>
                <a:ext cx="290322" cy="654519"/>
                <a:chOff x="406556" y="3519755"/>
                <a:chExt cx="290322" cy="654519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2899"/>
                  <a:endParaRPr lang="ja-JP" altLang="en-US" sz="1565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6" y="682172"/>
              <a:ext cx="7261054" cy="52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741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2741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26" y="4129199"/>
            <a:ext cx="861276" cy="86127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7801131" y="9492992"/>
            <a:ext cx="6975552" cy="961641"/>
            <a:chOff x="7720115" y="9113571"/>
            <a:chExt cx="7125208" cy="933179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2899"/>
                      <a:endParaRPr lang="ja-JP" altLang="en-US" sz="2387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2899"/>
                      <a:endParaRPr lang="ja-JP" altLang="en-US" sz="2387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311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1212899"/>
                    <a:r>
                      <a:rPr lang="ja-JP" altLang="en-US" sz="1763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763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2899"/>
                    <a:endParaRPr lang="ja-JP" altLang="en-US" sz="2387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311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1212899"/>
                    <a:r>
                      <a:rPr lang="ja-JP" altLang="en-US" sz="1763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238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2"/>
              <a:ext cx="1334206" cy="352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1763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763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352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1763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7593123" y="176054"/>
            <a:ext cx="7411903" cy="81642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2899"/>
            <a:r>
              <a:rPr lang="ja-JP" altLang="en-US" sz="5091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509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0472172" y="852604"/>
            <a:ext cx="4336513" cy="524246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r>
                <a:rPr lang="ja-JP" altLang="en-US" sz="2741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7601493" y="1341552"/>
            <a:ext cx="7373974" cy="7731609"/>
            <a:chOff x="7588752" y="632195"/>
            <a:chExt cx="7532180" cy="7897488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899"/>
                <a:endParaRPr lang="ja-JP" altLang="en-US" sz="2387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3" y="632195"/>
              <a:ext cx="7175118" cy="4635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349" b="1" spc="-147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2349" b="1" spc="-14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4635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349" spc="-147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2349" spc="-147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2349" spc="-14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463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2349" spc="-147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2349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899"/>
              <a:endParaRPr lang="ja-JP" altLang="en-US" sz="2387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9077351" y="2020721"/>
            <a:ext cx="2086521" cy="1105399"/>
            <a:chOff x="10181665" y="1454129"/>
            <a:chExt cx="2131286" cy="1129115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02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2899"/>
              <a:r>
                <a:rPr lang="ja-JP" altLang="en-US" sz="1959" b="1" spc="-293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959" b="1" spc="-293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11809076" y="2736804"/>
            <a:ext cx="2086521" cy="393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2899"/>
            <a:r>
              <a:rPr lang="ja-JP" altLang="en-US" sz="1959" b="1" spc="-293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959" b="1" spc="-293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8028232" y="6641367"/>
            <a:ext cx="785127" cy="39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2899"/>
            <a:r>
              <a:rPr lang="ja-JP" altLang="en-US" sz="1959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11423536" y="6598294"/>
            <a:ext cx="785127" cy="39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2899"/>
            <a:r>
              <a:rPr lang="ja-JP" altLang="en-US" sz="1959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7831488" y="3566657"/>
            <a:ext cx="6960367" cy="196008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1212899"/>
            <a:r>
              <a:rPr lang="ja-JP" altLang="en-US" sz="2741" b="1" spc="5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3132" b="1" spc="588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3132" b="1" spc="588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1212899"/>
            <a:r>
              <a:rPr lang="ja-JP" altLang="en-US" sz="3132" b="1" spc="588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3132" b="1" spc="588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1212899"/>
            <a:r>
              <a:rPr lang="ja-JP" altLang="en-US" sz="3132" b="1" spc="588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1429" y="5668564"/>
            <a:ext cx="6718669" cy="2253821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7944336" y="8015500"/>
            <a:ext cx="6711629" cy="4894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2899"/>
            <a:r>
              <a:rPr lang="ja-JP" altLang="en-US" sz="2387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7493387" y="8968084"/>
            <a:ext cx="4716817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2899"/>
            <a:r>
              <a:rPr lang="ja-JP" altLang="en-US" sz="274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565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11068696" y="9177433"/>
            <a:ext cx="2575039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2899"/>
            <a:r>
              <a:rPr lang="ja-JP" altLang="en-US" sz="1175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1175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22" y="5866613"/>
            <a:ext cx="361706" cy="4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23" y="1767771"/>
            <a:ext cx="837727" cy="837727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4417319" y="1784600"/>
            <a:ext cx="715501" cy="72517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12440759" y="2033951"/>
            <a:ext cx="768414" cy="7788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8" name="テキスト ボックス 137">
            <a:extLst>
              <a:ext uri="{FF2B5EF4-FFF2-40B4-BE49-F238E27FC236}">
                <a16:creationId xmlns="" xmlns:a16="http://schemas.microsoft.com/office/drawing/2014/main" id="{20549701-D0BF-4DA8-8B57-50C232EF428B}"/>
              </a:ext>
            </a:extLst>
          </p:cNvPr>
          <p:cNvSpPr txBox="1"/>
          <p:nvPr/>
        </p:nvSpPr>
        <p:spPr>
          <a:xfrm>
            <a:off x="1480071" y="1840220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3" name="テキスト ボックス 142">
            <a:extLst>
              <a:ext uri="{FF2B5EF4-FFF2-40B4-BE49-F238E27FC236}">
                <a16:creationId xmlns="" xmlns:a16="http://schemas.microsoft.com/office/drawing/2014/main" id="{37F212C5-B32C-47BB-B02B-1C5ED97C4570}"/>
              </a:ext>
            </a:extLst>
          </p:cNvPr>
          <p:cNvSpPr txBox="1"/>
          <p:nvPr/>
        </p:nvSpPr>
        <p:spPr>
          <a:xfrm>
            <a:off x="431447" y="3245886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="" xmlns:a16="http://schemas.microsoft.com/office/drawing/2014/main" id="{AE6A340A-AF1D-48D1-A9B8-12523AE20C2F}"/>
              </a:ext>
            </a:extLst>
          </p:cNvPr>
          <p:cNvSpPr txBox="1"/>
          <p:nvPr/>
        </p:nvSpPr>
        <p:spPr>
          <a:xfrm>
            <a:off x="4440729" y="3951943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6" name="テキスト ボックス 145">
            <a:extLst>
              <a:ext uri="{FF2B5EF4-FFF2-40B4-BE49-F238E27FC236}">
                <a16:creationId xmlns="" xmlns:a16="http://schemas.microsoft.com/office/drawing/2014/main" id="{93489043-7CE6-4EDA-A1E9-76A4CF74EF94}"/>
              </a:ext>
            </a:extLst>
          </p:cNvPr>
          <p:cNvSpPr txBox="1"/>
          <p:nvPr/>
        </p:nvSpPr>
        <p:spPr>
          <a:xfrm>
            <a:off x="2571066" y="3950365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="" xmlns:a16="http://schemas.microsoft.com/office/drawing/2014/main" id="{C856A1B0-4842-400B-B90E-B06AA4273C8D}"/>
              </a:ext>
            </a:extLst>
          </p:cNvPr>
          <p:cNvSpPr txBox="1"/>
          <p:nvPr/>
        </p:nvSpPr>
        <p:spPr>
          <a:xfrm>
            <a:off x="431447" y="3582150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="" xmlns:a16="http://schemas.microsoft.com/office/drawing/2014/main" id="{E3A92201-E302-4F1A-AED3-A67F30118049}"/>
              </a:ext>
            </a:extLst>
          </p:cNvPr>
          <p:cNvSpPr txBox="1"/>
          <p:nvPr/>
        </p:nvSpPr>
        <p:spPr>
          <a:xfrm>
            <a:off x="3875024" y="3615676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="" xmlns:a16="http://schemas.microsoft.com/office/drawing/2014/main" id="{589BD3F2-3E70-4D7D-AF62-45A4E061B604}"/>
              </a:ext>
            </a:extLst>
          </p:cNvPr>
          <p:cNvSpPr txBox="1"/>
          <p:nvPr/>
        </p:nvSpPr>
        <p:spPr>
          <a:xfrm>
            <a:off x="2254430" y="5761113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="" xmlns:a16="http://schemas.microsoft.com/office/drawing/2014/main" id="{589BD3F2-3E70-4D7D-AF62-45A4E061B604}"/>
              </a:ext>
            </a:extLst>
          </p:cNvPr>
          <p:cNvSpPr txBox="1"/>
          <p:nvPr/>
        </p:nvSpPr>
        <p:spPr>
          <a:xfrm>
            <a:off x="5110675" y="5804111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="" xmlns:a16="http://schemas.microsoft.com/office/drawing/2014/main" id="{589BD3F2-3E70-4D7D-AF62-45A4E061B604}"/>
              </a:ext>
            </a:extLst>
          </p:cNvPr>
          <p:cNvSpPr txBox="1"/>
          <p:nvPr/>
        </p:nvSpPr>
        <p:spPr>
          <a:xfrm>
            <a:off x="5122330" y="6292101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="" xmlns:a16="http://schemas.microsoft.com/office/drawing/2014/main" id="{589BD3F2-3E70-4D7D-AF62-45A4E061B604}"/>
              </a:ext>
            </a:extLst>
          </p:cNvPr>
          <p:cNvSpPr txBox="1"/>
          <p:nvPr/>
        </p:nvSpPr>
        <p:spPr>
          <a:xfrm>
            <a:off x="2305188" y="7540776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="" xmlns:a16="http://schemas.microsoft.com/office/drawing/2014/main" id="{589BD3F2-3E70-4D7D-AF62-45A4E061B604}"/>
              </a:ext>
            </a:extLst>
          </p:cNvPr>
          <p:cNvSpPr txBox="1"/>
          <p:nvPr/>
        </p:nvSpPr>
        <p:spPr>
          <a:xfrm>
            <a:off x="434995" y="3944253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7" name="テキスト ボックス 166">
            <a:extLst>
              <a:ext uri="{FF2B5EF4-FFF2-40B4-BE49-F238E27FC236}">
                <a16:creationId xmlns="" xmlns:a16="http://schemas.microsoft.com/office/drawing/2014/main" id="{589BD3F2-3E70-4D7D-AF62-45A4E061B604}"/>
              </a:ext>
            </a:extLst>
          </p:cNvPr>
          <p:cNvSpPr txBox="1"/>
          <p:nvPr/>
        </p:nvSpPr>
        <p:spPr>
          <a:xfrm>
            <a:off x="4437212" y="4272207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257556" y="9803382"/>
            <a:ext cx="1947969" cy="515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〇〇小学校</a:t>
            </a:r>
          </a:p>
        </p:txBody>
      </p:sp>
      <p:sp>
        <p:nvSpPr>
          <p:cNvPr id="144" name="正方形/長方形 143"/>
          <p:cNvSpPr/>
          <p:nvPr/>
        </p:nvSpPr>
        <p:spPr>
          <a:xfrm>
            <a:off x="4394600" y="9799673"/>
            <a:ext cx="2300630" cy="515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○○さんの家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="" xmlns:a16="http://schemas.microsoft.com/office/drawing/2014/main" id="{194807C4-2C88-4145-9EF8-DC5EEF2672EE}"/>
              </a:ext>
            </a:extLst>
          </p:cNvPr>
          <p:cNvSpPr txBox="1"/>
          <p:nvPr/>
        </p:nvSpPr>
        <p:spPr>
          <a:xfrm>
            <a:off x="8947231" y="947879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95721"/>
            <a:r>
              <a:rPr lang="ja-JP" altLang="en-US" sz="2400" dirty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向かいのおじいさん</a:t>
            </a:r>
            <a:endParaRPr lang="ja-JP" altLang="en-US" sz="4000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70" name="テキスト ボックス 169">
            <a:extLst>
              <a:ext uri="{FF2B5EF4-FFF2-40B4-BE49-F238E27FC236}">
                <a16:creationId xmlns="" xmlns:a16="http://schemas.microsoft.com/office/drawing/2014/main" id="{194807C4-2C88-4145-9EF8-DC5EEF2672EE}"/>
              </a:ext>
            </a:extLst>
          </p:cNvPr>
          <p:cNvSpPr txBox="1"/>
          <p:nvPr/>
        </p:nvSpPr>
        <p:spPr>
          <a:xfrm>
            <a:off x="12884293" y="9461600"/>
            <a:ext cx="809837" cy="46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95721"/>
            <a:r>
              <a:rPr lang="ja-JP" altLang="en-US" sz="2442" dirty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訪問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="" xmlns:a16="http://schemas.microsoft.com/office/drawing/2014/main" id="{194807C4-2C88-4145-9EF8-DC5EEF2672EE}"/>
              </a:ext>
            </a:extLst>
          </p:cNvPr>
          <p:cNvSpPr txBox="1"/>
          <p:nvPr/>
        </p:nvSpPr>
        <p:spPr>
          <a:xfrm>
            <a:off x="12884293" y="9934508"/>
            <a:ext cx="809837" cy="46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95721"/>
            <a:r>
              <a:rPr lang="ja-JP" altLang="en-US" sz="2442" dirty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電話</a:t>
            </a:r>
          </a:p>
        </p:txBody>
      </p:sp>
      <p:sp>
        <p:nvSpPr>
          <p:cNvPr id="201" name="テキスト ボックス 200">
            <a:extLst>
              <a:ext uri="{FF2B5EF4-FFF2-40B4-BE49-F238E27FC236}">
                <a16:creationId xmlns="" xmlns:a16="http://schemas.microsoft.com/office/drawing/2014/main" id="{194807C4-2C88-4145-9EF8-DC5EEF2672EE}"/>
              </a:ext>
            </a:extLst>
          </p:cNvPr>
          <p:cNvSpPr txBox="1"/>
          <p:nvPr/>
        </p:nvSpPr>
        <p:spPr>
          <a:xfrm>
            <a:off x="8979100" y="9953785"/>
            <a:ext cx="2685351" cy="46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95721"/>
            <a:r>
              <a:rPr lang="ja-JP" altLang="en-US" sz="2442" dirty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隣町のおばあさん</a:t>
            </a:r>
            <a:endParaRPr lang="ja-JP" altLang="en-US" sz="4884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xmlns="" id="{AD1EC58E-77F3-4688-A5BD-259D93A8190D}"/>
              </a:ext>
            </a:extLst>
          </p:cNvPr>
          <p:cNvSpPr txBox="1"/>
          <p:nvPr/>
        </p:nvSpPr>
        <p:spPr>
          <a:xfrm>
            <a:off x="5544916" y="176452"/>
            <a:ext cx="2511552" cy="93794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defTabSz="1395721"/>
            <a:r>
              <a:rPr lang="ja-JP" altLang="en-US" sz="5495" dirty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記載例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3479145" y="1822677"/>
            <a:ext cx="587313" cy="587313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2631960" y="2451234"/>
            <a:ext cx="887355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105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2563621" y="1782730"/>
            <a:ext cx="813577" cy="668506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10993797" y="1977201"/>
            <a:ext cx="1069345" cy="1142372"/>
            <a:chOff x="9114521" y="1436929"/>
            <a:chExt cx="1069345" cy="1142371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spc="600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2000" b="1" spc="600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78" name="テキスト ボックス 177">
            <a:extLst>
              <a:ext uri="{FF2B5EF4-FFF2-40B4-BE49-F238E27FC236}">
                <a16:creationId xmlns="" xmlns:a16="http://schemas.microsoft.com/office/drawing/2014/main" id="{20549701-D0BF-4DA8-8B57-50C232EF428B}"/>
              </a:ext>
            </a:extLst>
          </p:cNvPr>
          <p:cNvSpPr txBox="1"/>
          <p:nvPr/>
        </p:nvSpPr>
        <p:spPr>
          <a:xfrm>
            <a:off x="3503264" y="1857598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9" name="テキスト ボックス 178">
            <a:extLst>
              <a:ext uri="{FF2B5EF4-FFF2-40B4-BE49-F238E27FC236}">
                <a16:creationId xmlns="" xmlns:a16="http://schemas.microsoft.com/office/drawing/2014/main" id="{20549701-D0BF-4DA8-8B57-50C232EF428B}"/>
              </a:ext>
            </a:extLst>
          </p:cNvPr>
          <p:cNvSpPr txBox="1"/>
          <p:nvPr/>
        </p:nvSpPr>
        <p:spPr>
          <a:xfrm>
            <a:off x="5358619" y="1857039"/>
            <a:ext cx="879856" cy="51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5721"/>
            <a:r>
              <a:rPr lang="ja-JP" altLang="en-US" sz="2748" dirty="0">
                <a:solidFill>
                  <a:prstClr val="black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18905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</TotalTime>
  <Words>530</Words>
  <Application>Microsoft Office PowerPoint</Application>
  <PresentationFormat>ユーザー設定</PresentationFormat>
  <Paragraphs>135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BIZ UDPゴシック</vt:lpstr>
      <vt:lpstr>BIZ UDゴシック</vt:lpstr>
      <vt:lpstr>HGｺﾞｼｯｸE</vt:lpstr>
      <vt:lpstr>ＭＳ Ｐゴシック</vt:lpstr>
      <vt:lpstr>UD デジタル 教科書体 NP-B</vt:lpstr>
      <vt:lpstr>Arial</vt:lpstr>
      <vt:lpstr>Calibri</vt:lpstr>
      <vt:lpstr>Calibri Light</vt:lpstr>
      <vt:lpstr>1_Office テーマ</vt:lpstr>
      <vt:lpstr>PowerPoint プレゼンテーション</vt:lpstr>
      <vt:lpstr>PowerPoint プレゼンテーション</vt:lpstr>
      <vt:lpstr>PowerPoint プレゼンテーション</vt:lpstr>
    </vt:vector>
  </TitlesOfParts>
  <Company>広島県庁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広島県</dc:creator>
  <cp:lastModifiedBy>広島県</cp:lastModifiedBy>
  <cp:revision>251</cp:revision>
  <cp:lastPrinted>2023-09-25T07:50:07Z</cp:lastPrinted>
  <dcterms:created xsi:type="dcterms:W3CDTF">2022-11-29T04:08:41Z</dcterms:created>
  <dcterms:modified xsi:type="dcterms:W3CDTF">2023-09-26T02:53:12Z</dcterms:modified>
</cp:coreProperties>
</file>