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26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53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65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68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5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5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62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34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1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2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73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86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65631-B2DC-4EB1-B62F-16A9B019E44D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6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711652" y="3638247"/>
            <a:ext cx="5617028" cy="2977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dirty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※</a:t>
            </a:r>
            <a:r>
              <a:rPr lang="ja-JP" altLang="en-US" sz="24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写真</a:t>
            </a:r>
            <a:r>
              <a:rPr lang="ja-JP" altLang="en-US" sz="24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を貼り付けてください。</a:t>
            </a:r>
            <a:endParaRPr lang="en-US" altLang="ja-JP" sz="2400" dirty="0" smtClean="0">
              <a:solidFill>
                <a:srgbClr val="00B050"/>
              </a:solidFill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  <a:p>
            <a:r>
              <a:rPr lang="ja-JP" altLang="en-US" sz="24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枠のサイズより小さくても</a:t>
            </a:r>
            <a:r>
              <a:rPr lang="ja-JP" altLang="en-US" sz="24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差し支えありません</a:t>
            </a:r>
            <a:r>
              <a:rPr lang="ja-JP" altLang="en-US" sz="24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。</a:t>
            </a:r>
            <a:endParaRPr lang="en-US" altLang="ja-JP" sz="2400" dirty="0" smtClean="0">
              <a:solidFill>
                <a:srgbClr val="00B050"/>
              </a:solidFill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  <a:p>
            <a:r>
              <a:rPr lang="en-US" altLang="ja-JP" sz="24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/>
            </a:r>
            <a:br>
              <a:rPr lang="en-US" altLang="ja-JP" sz="24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</a:br>
            <a:r>
              <a:rPr lang="ja-JP" altLang="en-US" sz="24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スマートフォンの場合は，ダウンロード後</a:t>
            </a:r>
            <a:endParaRPr lang="en-US" altLang="ja-JP" sz="2400" dirty="0" smtClean="0">
              <a:solidFill>
                <a:srgbClr val="00B050"/>
              </a:solidFill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  <a:p>
            <a:r>
              <a:rPr lang="ja-JP" altLang="en-US" sz="24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アプリで編集をお願いします。</a:t>
            </a:r>
            <a:endParaRPr kumimoji="1" lang="ja-JP" altLang="en-US" sz="2400" dirty="0">
              <a:solidFill>
                <a:srgbClr val="00B050"/>
              </a:solidFill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69660" y="7445000"/>
            <a:ext cx="5959020" cy="4408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※</a:t>
            </a:r>
            <a:r>
              <a:rPr lang="ja-JP" altLang="en-US" sz="28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ペットの防災グッズの説明や</a:t>
            </a:r>
            <a:r>
              <a:rPr lang="ja-JP" altLang="en-US" sz="2800" dirty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、</a:t>
            </a:r>
            <a:r>
              <a:rPr lang="ja-JP" altLang="en-US" sz="28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エピソード等</a:t>
            </a:r>
            <a:r>
              <a:rPr lang="ja-JP" altLang="en-US" sz="2800" dirty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を</a:t>
            </a:r>
            <a:r>
              <a:rPr lang="ja-JP" altLang="en-US" sz="28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記入</a:t>
            </a:r>
            <a:r>
              <a:rPr lang="ja-JP" altLang="en-US" sz="2800" dirty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してください</a:t>
            </a:r>
            <a:r>
              <a:rPr kumimoji="1" lang="ja-JP" altLang="en-US" sz="2800" dirty="0" smtClean="0">
                <a:solidFill>
                  <a:srgbClr val="00B050"/>
                </a:solidFill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。</a:t>
            </a:r>
            <a:endParaRPr kumimoji="1" lang="en-US" altLang="ja-JP" sz="2800" dirty="0" smtClean="0">
              <a:solidFill>
                <a:srgbClr val="00B050"/>
              </a:solidFill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69659" y="3273627"/>
            <a:ext cx="5959021" cy="3706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9659" y="1613989"/>
            <a:ext cx="59590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防災グッズの名称：</a:t>
            </a:r>
            <a:endParaRPr kumimoji="1" lang="en-US" altLang="ja-JP" sz="2000" dirty="0" smtClean="0"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  <a:p>
            <a:r>
              <a:rPr kumimoji="1" lang="ja-JP" altLang="en-US" sz="2000" dirty="0" smtClean="0"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ペットの</a:t>
            </a:r>
            <a:r>
              <a:rPr kumimoji="1" lang="ja-JP" altLang="en-US" sz="2000" dirty="0" smtClean="0"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名前：</a:t>
            </a:r>
            <a:endParaRPr kumimoji="1" lang="en-US" altLang="ja-JP" sz="2000" dirty="0" smtClean="0"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  <a:p>
            <a:r>
              <a:rPr lang="ja-JP" altLang="en-US" sz="2000" dirty="0" smtClean="0"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ペットの種類：</a:t>
            </a:r>
            <a:endParaRPr kumimoji="1" lang="en-US" altLang="ja-JP" sz="2000" dirty="0" smtClean="0"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  <a:p>
            <a:r>
              <a:rPr lang="ja-JP" altLang="en-US" sz="2000" dirty="0"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飼い主さん</a:t>
            </a:r>
            <a:r>
              <a:rPr lang="ja-JP" altLang="en-US" sz="2000" dirty="0" smtClean="0">
                <a:latin typeface="FGP丸ｺﾞｼｯｸ体Ca-M" panose="020F0600000000000000" pitchFamily="50" charset="-128"/>
                <a:ea typeface="FGP丸ｺﾞｼｯｸ体Ca-M" panose="020F0600000000000000" pitchFamily="50" charset="-128"/>
              </a:rPr>
              <a:t>のお住まいの市町村名：</a:t>
            </a:r>
            <a:endParaRPr lang="en-US" altLang="ja-JP" sz="2000" dirty="0" smtClean="0"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  <a:p>
            <a:endParaRPr kumimoji="1" lang="ja-JP" altLang="en-US" sz="2000" dirty="0">
              <a:latin typeface="FGP丸ｺﾞｼｯｸ体Ca-M" panose="020F0600000000000000" pitchFamily="50" charset="-128"/>
              <a:ea typeface="FGP丸ｺﾞｼｯｸ体Ca-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829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65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FGP丸ｺﾞｼｯｸ体Ca-M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広島県庁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こちらに写真を張り付けてください。 貼り付け方法 左上タブ「挿入」クリック→「画像」クリック</dc:title>
  <dc:creator>永井 佳英</dc:creator>
  <cp:lastModifiedBy>畜産課　坂井</cp:lastModifiedBy>
  <cp:revision>15</cp:revision>
  <cp:lastPrinted>2023-07-05T00:38:34Z</cp:lastPrinted>
  <dcterms:created xsi:type="dcterms:W3CDTF">2023-07-04T05:08:56Z</dcterms:created>
  <dcterms:modified xsi:type="dcterms:W3CDTF">2024-04-13T05:35:50Z</dcterms:modified>
</cp:coreProperties>
</file>