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TaxCatchAll xmlns="f64a651d-62e0-4d4f-83e2-4e87fd44fa6c" xsi:nil="true"/>
    <lcf76f155ced4ddcb4097134ff3c332f xmlns="c17a5b49-c125-440d-bbec-d909d7c0960a">
      <Terms xmlns="http://schemas.microsoft.com/office/infopath/2007/PartnerControls"/>
    </lcf76f155ced4ddcb4097134ff3c332f>
    <_Flow_SignoffStatus xmlns="c17a5b49-c125-440d-bbec-d909d7c0960a" xsi:nil="true"/>
    <_x4f5c__x6210__x65e5__x6642_0 xmlns="c17a5b49-c125-440d-bbec-d909d7c096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6b18e9eeff604e913e61709676e24153">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68d9fed91ccfe09a89675039003c8039"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CC2F744-D4F0-4BC1-A971-0CE8FB3A40E5}"/>
</file>

<file path=docProps/app.xml><?xml version="1.0" encoding="utf-8"?>
<Properties xmlns="http://schemas.openxmlformats.org/officeDocument/2006/extended-properties" xmlns:vt="http://schemas.openxmlformats.org/officeDocument/2006/docPropsVTypes">
  <Template>Office Theme</Template>
  <TotalTime>558</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大森 敏正(OOMORI Toshimasa)</cp:lastModifiedBy>
  <cp:revision>26</cp:revision>
  <cp:lastPrinted>2024-03-27T04:31:00Z</cp:lastPrinted>
  <dcterms:created xsi:type="dcterms:W3CDTF">2023-04-07T00:51:12Z</dcterms:created>
  <dcterms:modified xsi:type="dcterms:W3CDTF">2024-03-29T10:53:08Z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0x01010098B6F6AB58ACEF4391CB07F4054105D4</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