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3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53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65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68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95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25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62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34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18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92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73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65631-B2DC-4EB1-B62F-16A9B019E4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86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65631-B2DC-4EB1-B62F-16A9B019E4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0B321-6362-483C-BB39-888B5EA810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96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903512" y="2857096"/>
            <a:ext cx="4891313" cy="2769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こちら</a:t>
            </a:r>
            <a:r>
              <a:rPr lang="ja-JP" altLang="en-US" dirty="0" smtClean="0">
                <a:solidFill>
                  <a:schemeClr val="tx1"/>
                </a:solidFill>
              </a:rPr>
              <a:t>写真を貼り付けてください。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枠のサイズより小さくても差し支えありません。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ja-JP" altLang="en-US" dirty="0" smtClean="0">
                <a:solidFill>
                  <a:schemeClr val="tx1"/>
                </a:solidFill>
              </a:rPr>
              <a:t>スマートフォンの場合は、ダウンロード後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アプリで編集をお願いします。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69660" y="6244671"/>
            <a:ext cx="5959020" cy="4408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こちらに</a:t>
            </a:r>
            <a:r>
              <a:rPr lang="ja-JP" altLang="en-US" dirty="0" err="1" smtClean="0">
                <a:solidFill>
                  <a:schemeClr val="tx1"/>
                </a:solidFill>
              </a:rPr>
              <a:t>わんちゃん</a:t>
            </a:r>
            <a:r>
              <a:rPr lang="ja-JP" altLang="en-US" dirty="0" smtClean="0">
                <a:solidFill>
                  <a:schemeClr val="tx1"/>
                </a:solidFill>
              </a:rPr>
              <a:t>・</a:t>
            </a:r>
            <a:r>
              <a:rPr lang="ja-JP" altLang="en-US" dirty="0">
                <a:solidFill>
                  <a:schemeClr val="tx1"/>
                </a:solidFill>
              </a:rPr>
              <a:t>ねこ</a:t>
            </a:r>
            <a:r>
              <a:rPr lang="ja-JP" altLang="en-US" dirty="0" smtClean="0">
                <a:solidFill>
                  <a:schemeClr val="tx1"/>
                </a:solidFill>
              </a:rPr>
              <a:t>ちゃんと</a:t>
            </a:r>
            <a:r>
              <a:rPr lang="ja-JP" altLang="en-US" dirty="0" smtClean="0">
                <a:solidFill>
                  <a:schemeClr val="tx1"/>
                </a:solidFill>
              </a:rPr>
              <a:t>の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エピソード等を</a:t>
            </a:r>
            <a:r>
              <a:rPr kumimoji="1" lang="ja-JP" altLang="en-US" dirty="0" smtClean="0">
                <a:solidFill>
                  <a:schemeClr val="tx1"/>
                </a:solidFill>
              </a:rPr>
              <a:t>打ち込んでください。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69659" y="2388255"/>
            <a:ext cx="5959021" cy="37068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23685" y="1038399"/>
            <a:ext cx="50509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err="1"/>
              <a:t>わん</a:t>
            </a:r>
            <a:r>
              <a:rPr kumimoji="1" lang="ja-JP" altLang="en-US" dirty="0" err="1" smtClean="0"/>
              <a:t>ちゃん</a:t>
            </a:r>
            <a:r>
              <a:rPr kumimoji="1" lang="ja-JP" altLang="en-US" dirty="0" smtClean="0"/>
              <a:t>・</a:t>
            </a:r>
            <a:r>
              <a:rPr lang="ja-JP" altLang="en-US" dirty="0"/>
              <a:t>ねこ</a:t>
            </a:r>
            <a:r>
              <a:rPr kumimoji="1" lang="ja-JP" altLang="en-US" dirty="0" smtClean="0"/>
              <a:t>ちゃんの名前：</a:t>
            </a:r>
            <a:endParaRPr kumimoji="1" lang="en-US" altLang="ja-JP" dirty="0" smtClean="0"/>
          </a:p>
          <a:p>
            <a:r>
              <a:rPr lang="ja-JP" altLang="en-US" dirty="0"/>
              <a:t>譲渡を受けた</a:t>
            </a:r>
            <a:r>
              <a:rPr lang="ja-JP" altLang="en-US" dirty="0" smtClean="0"/>
              <a:t>日：</a:t>
            </a:r>
            <a:endParaRPr lang="en-US" altLang="ja-JP" dirty="0" smtClean="0"/>
          </a:p>
          <a:p>
            <a:r>
              <a:rPr kumimoji="1" lang="ja-JP" altLang="en-US" dirty="0"/>
              <a:t>譲渡</a:t>
            </a:r>
            <a:r>
              <a:rPr kumimoji="1" lang="ja-JP" altLang="en-US" dirty="0" smtClean="0"/>
              <a:t>動物（当時）：子犬・成犬・子猫・成猫</a:t>
            </a:r>
            <a:endParaRPr kumimoji="1" lang="en-US" altLang="ja-JP" dirty="0" smtClean="0"/>
          </a:p>
          <a:p>
            <a:r>
              <a:rPr lang="ja-JP" altLang="en-US" dirty="0" smtClean="0"/>
              <a:t>年齢（現在）：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829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446</TotalTime>
  <Words>75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広島県庁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こちらに写真を張り付けてください。 貼り付け方法 左上タブ「挿入」クリック→「画像」クリック</dc:title>
  <dc:creator>永井 佳英</dc:creator>
  <cp:lastModifiedBy>中光 務</cp:lastModifiedBy>
  <cp:revision>17</cp:revision>
  <cp:lastPrinted>2025-01-22T08:41:27Z</cp:lastPrinted>
  <dcterms:created xsi:type="dcterms:W3CDTF">2023-07-04T05:08:56Z</dcterms:created>
  <dcterms:modified xsi:type="dcterms:W3CDTF">2025-02-06T02:42:10Z</dcterms:modified>
</cp:coreProperties>
</file>