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3" r:id="rId4"/>
    <p:sldId id="265" r:id="rId5"/>
    <p:sldId id="259" r:id="rId6"/>
    <p:sldId id="257" r:id="rId7"/>
    <p:sldId id="258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6329-13EF-40C1-BD55-88F0E3CE67F8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1457-12D5-4874-975B-0DC5D79EE4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9121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6329-13EF-40C1-BD55-88F0E3CE67F8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1457-12D5-4874-975B-0DC5D79EE4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79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6329-13EF-40C1-BD55-88F0E3CE67F8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1457-12D5-4874-975B-0DC5D79EE4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7344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6329-13EF-40C1-BD55-88F0E3CE67F8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1457-12D5-4874-975B-0DC5D79EE4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1285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6329-13EF-40C1-BD55-88F0E3CE67F8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1457-12D5-4874-975B-0DC5D79EE4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28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6329-13EF-40C1-BD55-88F0E3CE67F8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1457-12D5-4874-975B-0DC5D79EE4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072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6329-13EF-40C1-BD55-88F0E3CE67F8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1457-12D5-4874-975B-0DC5D79EE4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067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6329-13EF-40C1-BD55-88F0E3CE67F8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1457-12D5-4874-975B-0DC5D79EE4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2284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6329-13EF-40C1-BD55-88F0E3CE67F8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1457-12D5-4874-975B-0DC5D79EE4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3445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6329-13EF-40C1-BD55-88F0E3CE67F8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1457-12D5-4874-975B-0DC5D79EE4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3369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6329-13EF-40C1-BD55-88F0E3CE67F8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B1457-12D5-4874-975B-0DC5D79EE4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68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F6329-13EF-40C1-BD55-88F0E3CE67F8}" type="datetimeFigureOut">
              <a:rPr kumimoji="1" lang="ja-JP" altLang="en-US" smtClean="0"/>
              <a:t>2024/8/21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B1457-12D5-4874-975B-0DC5D79EE4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75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44 Irresistible Food &amp; Drinks to try in Jamaica | BEACH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4" y="1024768"/>
            <a:ext cx="4736595" cy="315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44 Irresistible Food &amp; Drinks to try in Jamaica | BEACH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906" y="935014"/>
            <a:ext cx="4871259" cy="324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Jamaican Beef Patty Recipe | Food Network Kitchen | Food Netwo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94" y="4158959"/>
            <a:ext cx="3640793" cy="273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1419278" y="345500"/>
            <a:ext cx="2403565" cy="6792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8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oxtail  </a:t>
            </a:r>
            <a:endParaRPr lang="ja-JP" altLang="en-US" sz="8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8428438" y="188520"/>
            <a:ext cx="2403565" cy="6792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8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ackee  </a:t>
            </a:r>
            <a:endParaRPr lang="ja-JP" altLang="en-US" sz="8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1756749" y="5153964"/>
            <a:ext cx="2403565" cy="6792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8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patty  </a:t>
            </a:r>
            <a:endParaRPr lang="ja-JP" altLang="en-US" sz="8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1272" name="Picture 8" descr="OXTAIL - CUT &amp; TRIMMED – Westminster Meat Market Lt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60314" y="405922"/>
            <a:ext cx="1562357" cy="100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90+ Ackee Illustrations, Royalty-Free Vector Graphics &amp; Clip Art - iStock |  Ackee fruit, Ackee jamaica, Ackee tre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9" t="19498" r="19054" b="21118"/>
          <a:stretch/>
        </p:blipFill>
        <p:spPr bwMode="auto">
          <a:xfrm>
            <a:off x="6385760" y="51697"/>
            <a:ext cx="1658983" cy="169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Jamaican cook Cut Out Stock Images &amp; Pictures - Alamy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8"/>
          <a:stretch/>
        </p:blipFill>
        <p:spPr bwMode="auto">
          <a:xfrm>
            <a:off x="20496" y="0"/>
            <a:ext cx="12151008" cy="72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97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subTitle" idx="1"/>
          </p:nvPr>
        </p:nvSpPr>
        <p:spPr>
          <a:xfrm>
            <a:off x="1993583" y="709844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en-US" altLang="ja-JP" sz="8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What Country?</a:t>
            </a:r>
            <a:endParaRPr kumimoji="1" lang="ja-JP" altLang="en-US" sz="8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026" name="Picture 2" descr="国際連合イラスト｜無料イラスト・フリー素材なら「イラストAC」">
            <a:extLst>
              <a:ext uri="{FF2B5EF4-FFF2-40B4-BE49-F238E27FC236}">
                <a16:creationId xmlns:a16="http://schemas.microsoft.com/office/drawing/2014/main" id="{A63F8E91-B45B-0A1D-9A1C-B74EA7D36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1" t="10490" r="21937" b="10490"/>
          <a:stretch/>
        </p:blipFill>
        <p:spPr bwMode="auto">
          <a:xfrm>
            <a:off x="3986968" y="2515235"/>
            <a:ext cx="4218064" cy="413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263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Chef with food america flag stored in cartoon cupboard vector illustration.  | Can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5"/>
          <a:stretch/>
        </p:blipFill>
        <p:spPr bwMode="auto">
          <a:xfrm>
            <a:off x="9851653" y="228367"/>
            <a:ext cx="2253222" cy="16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Big Marty Burger - Martin's Famous Potato Rolls and Br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849" y="1690688"/>
            <a:ext cx="7408416" cy="493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ja-JP" sz="8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Hamburger</a:t>
            </a:r>
            <a:r>
              <a:rPr kumimoji="1" lang="en-US" altLang="ja-JP" sz="8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endParaRPr kumimoji="1" lang="ja-JP" altLang="en-US" sz="8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942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C:\Users\kamisugi-e\AppData\Local\Microsoft\Windows\INetCache\Content.MSO\DECF409A.tmp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" t="19544" r="12963" b="29837"/>
          <a:stretch/>
        </p:blipFill>
        <p:spPr bwMode="auto">
          <a:xfrm>
            <a:off x="9768442" y="175078"/>
            <a:ext cx="2423558" cy="185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France: Macaro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58" y="1683096"/>
            <a:ext cx="7577637" cy="505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ja-JP" sz="8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Macaron </a:t>
            </a:r>
            <a:r>
              <a:rPr kumimoji="1" lang="en-US" altLang="ja-JP" sz="8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endParaRPr kumimoji="1" lang="ja-JP" altLang="en-US" sz="8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685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C:\Users\kamisugi-e\AppData\Local\Microsoft\Windows\INetCache\Content.MSO\F0135A86.tmp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17463" r="13184" b="32589"/>
          <a:stretch/>
        </p:blipFill>
        <p:spPr bwMode="auto">
          <a:xfrm>
            <a:off x="9742515" y="0"/>
            <a:ext cx="2449485" cy="186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Aussie-style beef and salad tacos recip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"/>
          <a:stretch/>
        </p:blipFill>
        <p:spPr bwMode="auto">
          <a:xfrm>
            <a:off x="2576944" y="1546167"/>
            <a:ext cx="7558683" cy="494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ja-JP" sz="8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Taco</a:t>
            </a:r>
            <a:r>
              <a:rPr kumimoji="1" lang="en-US" altLang="ja-JP" sz="8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endParaRPr kumimoji="1" lang="ja-JP" altLang="en-US" sz="8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582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ner Keba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64" y="1573482"/>
            <a:ext cx="5967545" cy="417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urkish doner kebab on golden toasted pita bread royalty free stock image |  Kebab recipes, Turkish doner, Keb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10951"/>
            <a:ext cx="5967545" cy="373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ja-JP" sz="8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Kebab</a:t>
            </a:r>
            <a:r>
              <a:rPr kumimoji="1" lang="en-US" altLang="ja-JP" sz="8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endParaRPr kumimoji="1" lang="ja-JP" altLang="en-US" sz="8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2058" name="Picture 10" descr="Cartoon chef hat turkey. Cartoon turkey mascot giving a thumbs up and  wearing a chef or cooks hat. | Can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6"/>
          <a:stretch/>
        </p:blipFill>
        <p:spPr bwMode="auto">
          <a:xfrm>
            <a:off x="9991898" y="130627"/>
            <a:ext cx="2072438" cy="197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78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ja-JP" sz="8800" dirty="0" err="1">
                <a:latin typeface="Comic Sans MS" panose="030F0702030302020204" pitchFamily="66" charset="0"/>
              </a:rPr>
              <a:t>Lasagne</a:t>
            </a:r>
            <a:r>
              <a:rPr kumimoji="1" lang="en-US" altLang="ja-JP" sz="8800" dirty="0">
                <a:latin typeface="Comic Sans MS" panose="030F0702030302020204" pitchFamily="66" charset="0"/>
              </a:rPr>
              <a:t> </a:t>
            </a:r>
            <a:endParaRPr kumimoji="1" lang="ja-JP" altLang="en-US" sz="8800" dirty="0">
              <a:latin typeface="Comic Sans MS" panose="030F0702030302020204" pitchFamily="66" charset="0"/>
            </a:endParaRPr>
          </a:p>
        </p:txBody>
      </p:sp>
      <p:pic>
        <p:nvPicPr>
          <p:cNvPr id="3078" name="Picture 6" descr="Ultimate lasagne - delicious. magaz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211" y="1690688"/>
            <a:ext cx="3992009" cy="499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asy Lasagna Recipe - The Cozy Cook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394" y="2329362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図 10" descr="C:\Users\kamisugi-e\AppData\Local\Microsoft\Windows\INetCache\Content.MSO\89D263B8.tmp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1" t="7826" r="10579" b="25073"/>
          <a:stretch/>
        </p:blipFill>
        <p:spPr bwMode="auto">
          <a:xfrm>
            <a:off x="10115006" y="112179"/>
            <a:ext cx="2076994" cy="2032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742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11</Words>
  <Application>Microsoft Office PowerPoint</Application>
  <PresentationFormat>ワイド画面</PresentationFormat>
  <Paragraphs>9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UD デジタル 教科書体 NK-R</vt:lpstr>
      <vt:lpstr>游ゴシック</vt:lpstr>
      <vt:lpstr>游ゴシック Light</vt:lpstr>
      <vt:lpstr>Arial</vt:lpstr>
      <vt:lpstr>Comic Sans MS</vt:lpstr>
      <vt:lpstr>Office テーマ</vt:lpstr>
      <vt:lpstr>PowerPoint プレゼンテーション</vt:lpstr>
      <vt:lpstr>PowerPoint プレゼンテーション</vt:lpstr>
      <vt:lpstr>Hamburger </vt:lpstr>
      <vt:lpstr>Macaron  </vt:lpstr>
      <vt:lpstr>Taco </vt:lpstr>
      <vt:lpstr>Kebab </vt:lpstr>
      <vt:lpstr>Lasagne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神杉小学校</dc:creator>
  <cp:lastModifiedBy>亀岡 麻奈美</cp:lastModifiedBy>
  <cp:revision>17</cp:revision>
  <dcterms:created xsi:type="dcterms:W3CDTF">2023-09-21T05:01:42Z</dcterms:created>
  <dcterms:modified xsi:type="dcterms:W3CDTF">2024-08-21T05:08:57Z</dcterms:modified>
</cp:coreProperties>
</file>