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797675" cy="9926638"/>
  <p:embeddedFontLst>
    <p:embeddedFont>
      <p:font typeface="Paytone One" panose="020B0600070205080204" charset="0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91075E-0B3E-46C0-BB80-A3414E6EC358}">
  <a:tblStyle styleId="{3691075E-0B3E-46C0-BB80-A3414E6EC3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26" y="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865a8c2921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865a8c2921_0_3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865a8c2921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865a8c2921_0_4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4adbee0aa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4adbee0aa9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4adbee0aa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4adbee0aa9_0_1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8a38f040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8a38f0405a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8c5b7d43c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8c5b7d43c5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79100" y="691125"/>
            <a:ext cx="2153100" cy="4200000"/>
          </a:xfrm>
          <a:prstGeom prst="roundRect">
            <a:avLst>
              <a:gd name="adj" fmla="val 16667"/>
            </a:avLst>
          </a:prstGeom>
          <a:solidFill>
            <a:srgbClr val="6D9EEB"/>
          </a:solidFill>
          <a:ln w="114300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71500" y="877175"/>
            <a:ext cx="1687800" cy="373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0   Zero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1   One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2   Two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3   Three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4   Four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5   Five 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6   Six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7   Seven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8   Eight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9   Nine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10</a:t>
            </a: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 Ten 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704225" y="691125"/>
            <a:ext cx="2153100" cy="4200000"/>
          </a:xfrm>
          <a:prstGeom prst="roundRect">
            <a:avLst>
              <a:gd name="adj" fmla="val 16667"/>
            </a:avLst>
          </a:prstGeom>
          <a:solidFill>
            <a:srgbClr val="6D9EEB"/>
          </a:solidFill>
          <a:ln w="114300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2936875" y="770850"/>
            <a:ext cx="1687800" cy="38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10</a:t>
            </a: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 Ten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20</a:t>
            </a: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 Twenty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30</a:t>
            </a: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 Thirty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40</a:t>
            </a: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 Forty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50</a:t>
            </a: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 Fifty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60</a:t>
            </a: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 Sixty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70</a:t>
            </a: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 Seventy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80</a:t>
            </a: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 Eighty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90</a:t>
            </a: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 Ninety 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100</a:t>
            </a:r>
            <a:r>
              <a:rPr lang="en" sz="2100" dirty="0">
                <a:latin typeface="Paytone One"/>
                <a:ea typeface="Paytone One"/>
                <a:cs typeface="Paytone One"/>
                <a:sym typeface="Paytone One"/>
              </a:rPr>
              <a:t> One Hundred </a:t>
            </a:r>
            <a:endParaRPr sz="2100" dirty="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5129350" y="644525"/>
            <a:ext cx="3562800" cy="4246500"/>
          </a:xfrm>
          <a:prstGeom prst="roundRect">
            <a:avLst>
              <a:gd name="adj" fmla="val 16667"/>
            </a:avLst>
          </a:prstGeom>
          <a:solidFill>
            <a:srgbClr val="6D9EEB"/>
          </a:solidFill>
          <a:ln w="114300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455450" y="923775"/>
            <a:ext cx="2910600" cy="373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100</a:t>
            </a:r>
            <a:r>
              <a:rPr lang="en" sz="2000" dirty="0">
                <a:latin typeface="Paytone One"/>
                <a:ea typeface="Paytone One"/>
                <a:cs typeface="Paytone One"/>
                <a:sym typeface="Paytone One"/>
              </a:rPr>
              <a:t> One Hundred</a:t>
            </a:r>
            <a:endParaRPr sz="20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200</a:t>
            </a:r>
            <a:r>
              <a:rPr lang="en" sz="2000" dirty="0">
                <a:latin typeface="Paytone One"/>
                <a:ea typeface="Paytone One"/>
                <a:cs typeface="Paytone One"/>
                <a:sym typeface="Paytone One"/>
              </a:rPr>
              <a:t> Two Hundred</a:t>
            </a:r>
            <a:endParaRPr sz="20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300</a:t>
            </a:r>
            <a:r>
              <a:rPr lang="en" sz="2000" dirty="0">
                <a:latin typeface="Paytone One"/>
                <a:ea typeface="Paytone One"/>
                <a:cs typeface="Paytone One"/>
                <a:sym typeface="Paytone One"/>
              </a:rPr>
              <a:t> Three Hundred</a:t>
            </a:r>
            <a:endParaRPr sz="20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400</a:t>
            </a:r>
            <a:r>
              <a:rPr lang="en" sz="2000" dirty="0">
                <a:latin typeface="Paytone One"/>
                <a:ea typeface="Paytone One"/>
                <a:cs typeface="Paytone One"/>
                <a:sym typeface="Paytone One"/>
              </a:rPr>
              <a:t> Four Hundred</a:t>
            </a:r>
            <a:endParaRPr sz="20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500</a:t>
            </a:r>
            <a:r>
              <a:rPr lang="en" sz="2000" dirty="0">
                <a:latin typeface="Paytone One"/>
                <a:ea typeface="Paytone One"/>
                <a:cs typeface="Paytone One"/>
                <a:sym typeface="Paytone One"/>
              </a:rPr>
              <a:t> Five Hundred</a:t>
            </a:r>
            <a:endParaRPr sz="20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600</a:t>
            </a:r>
            <a:r>
              <a:rPr lang="en" sz="2000" dirty="0">
                <a:latin typeface="Paytone One"/>
                <a:ea typeface="Paytone One"/>
                <a:cs typeface="Paytone One"/>
                <a:sym typeface="Paytone One"/>
              </a:rPr>
              <a:t> Six Hundred</a:t>
            </a:r>
            <a:endParaRPr sz="20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700</a:t>
            </a:r>
            <a:r>
              <a:rPr lang="en" sz="2000" dirty="0">
                <a:latin typeface="Paytone One"/>
                <a:ea typeface="Paytone One"/>
                <a:cs typeface="Paytone One"/>
                <a:sym typeface="Paytone One"/>
              </a:rPr>
              <a:t> Seven Hundred</a:t>
            </a:r>
            <a:endParaRPr sz="20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800</a:t>
            </a:r>
            <a:r>
              <a:rPr lang="en" sz="2000" dirty="0">
                <a:latin typeface="Paytone One"/>
                <a:ea typeface="Paytone One"/>
                <a:cs typeface="Paytone One"/>
                <a:sym typeface="Paytone One"/>
              </a:rPr>
              <a:t> Eight Hundred </a:t>
            </a:r>
            <a:endParaRPr sz="20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900</a:t>
            </a:r>
            <a:r>
              <a:rPr lang="en" sz="2000" dirty="0">
                <a:latin typeface="Paytone One"/>
                <a:ea typeface="Paytone One"/>
                <a:cs typeface="Paytone One"/>
                <a:sym typeface="Paytone One"/>
              </a:rPr>
              <a:t> Nine Hundred</a:t>
            </a:r>
            <a:endParaRPr sz="2000" dirty="0"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highlight>
                  <a:srgbClr val="00FF00"/>
                </a:highlight>
                <a:latin typeface="Paytone One"/>
                <a:ea typeface="Paytone One"/>
                <a:cs typeface="Paytone One"/>
                <a:sym typeface="Paytone One"/>
              </a:rPr>
              <a:t>1000</a:t>
            </a:r>
            <a:r>
              <a:rPr lang="en" sz="2000" dirty="0">
                <a:latin typeface="Paytone One"/>
                <a:ea typeface="Paytone One"/>
                <a:cs typeface="Paytone One"/>
                <a:sym typeface="Paytone One"/>
              </a:rPr>
              <a:t> One Thousand</a:t>
            </a:r>
            <a:endParaRPr sz="2000" dirty="0">
              <a:latin typeface="Paytone One"/>
              <a:ea typeface="Paytone One"/>
              <a:cs typeface="Paytone One"/>
              <a:sym typeface="Paytone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1348550" y="1674625"/>
            <a:ext cx="6174000" cy="3003600"/>
          </a:xfrm>
          <a:prstGeom prst="roundRect">
            <a:avLst>
              <a:gd name="adj" fmla="val 16667"/>
            </a:avLst>
          </a:prstGeom>
          <a:solidFill>
            <a:srgbClr val="6D9EEB"/>
          </a:solidFill>
          <a:ln w="114300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1348550" y="186075"/>
            <a:ext cx="6174000" cy="970200"/>
          </a:xfrm>
          <a:prstGeom prst="roundRect">
            <a:avLst>
              <a:gd name="adj" fmla="val 16667"/>
            </a:avLst>
          </a:prstGeom>
          <a:solidFill>
            <a:srgbClr val="6D9EEB"/>
          </a:solidFill>
          <a:ln w="114300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100">
                <a:latin typeface="Paytone One"/>
                <a:ea typeface="Paytone One"/>
                <a:cs typeface="Paytone One"/>
                <a:sym typeface="Paytone One"/>
              </a:rPr>
              <a:t>Example #1</a:t>
            </a:r>
            <a:endParaRPr sz="51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1611200" y="1900600"/>
            <a:ext cx="5648700" cy="22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8288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1</a:t>
            </a:r>
            <a:r>
              <a:rPr lang="en" sz="720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20</a:t>
            </a:r>
            <a:endParaRPr sz="7200">
              <a:highlight>
                <a:srgbClr val="00FFFF"/>
              </a:highlight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   One Hundred </a:t>
            </a:r>
            <a:r>
              <a:rPr lang="en" sz="3000">
                <a:highlight>
                  <a:srgbClr val="FFFF00"/>
                </a:highlight>
                <a:latin typeface="Paytone One"/>
                <a:ea typeface="Paytone One"/>
                <a:cs typeface="Paytone One"/>
                <a:sym typeface="Paytone One"/>
              </a:rPr>
              <a:t>and </a:t>
            </a:r>
            <a:r>
              <a:rPr lang="en" sz="300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Twenty</a:t>
            </a:r>
            <a:r>
              <a:rPr lang="en" sz="3000">
                <a:highlight>
                  <a:srgbClr val="FFFF00"/>
                </a:highlight>
                <a:latin typeface="Paytone One"/>
                <a:ea typeface="Paytone One"/>
                <a:cs typeface="Paytone One"/>
                <a:sym typeface="Paytone One"/>
              </a:rPr>
              <a:t> </a:t>
            </a:r>
            <a:endParaRPr sz="3000">
              <a:highlight>
                <a:srgbClr val="FFFF00"/>
              </a:highlight>
              <a:latin typeface="Paytone One"/>
              <a:ea typeface="Paytone One"/>
              <a:cs typeface="Paytone One"/>
              <a:sym typeface="Paytone One"/>
            </a:endParaRPr>
          </a:p>
          <a:p>
            <a:pPr marL="1828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200">
              <a:latin typeface="Paytone One"/>
              <a:ea typeface="Paytone One"/>
              <a:cs typeface="Paytone One"/>
              <a:sym typeface="Paytone O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/>
          <p:nvPr/>
        </p:nvSpPr>
        <p:spPr>
          <a:xfrm>
            <a:off x="1348550" y="186075"/>
            <a:ext cx="6174000" cy="970200"/>
          </a:xfrm>
          <a:prstGeom prst="roundRect">
            <a:avLst>
              <a:gd name="adj" fmla="val 16667"/>
            </a:avLst>
          </a:prstGeom>
          <a:solidFill>
            <a:srgbClr val="6D9EEB"/>
          </a:solidFill>
          <a:ln w="114300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100">
                <a:latin typeface="Paytone One"/>
                <a:ea typeface="Paytone One"/>
                <a:cs typeface="Paytone One"/>
                <a:sym typeface="Paytone One"/>
              </a:rPr>
              <a:t>Example #2</a:t>
            </a:r>
            <a:endParaRPr sz="51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165650" y="1488550"/>
            <a:ext cx="4153800" cy="3003600"/>
          </a:xfrm>
          <a:prstGeom prst="roundRect">
            <a:avLst>
              <a:gd name="adj" fmla="val 16667"/>
            </a:avLst>
          </a:prstGeom>
          <a:solidFill>
            <a:srgbClr val="6D9EEB"/>
          </a:solidFill>
          <a:ln w="114300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4764350" y="1488550"/>
            <a:ext cx="4246800" cy="3003600"/>
          </a:xfrm>
          <a:prstGeom prst="roundRect">
            <a:avLst>
              <a:gd name="adj" fmla="val 16667"/>
            </a:avLst>
          </a:prstGeom>
          <a:solidFill>
            <a:srgbClr val="6D9EEB"/>
          </a:solidFill>
          <a:ln w="114300" cap="flat" cmpd="sng">
            <a:solidFill>
              <a:srgbClr val="00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5"/>
          <p:cNvSpPr txBox="1"/>
          <p:nvPr/>
        </p:nvSpPr>
        <p:spPr>
          <a:xfrm>
            <a:off x="757575" y="1913850"/>
            <a:ext cx="2830800" cy="12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100">
                <a:latin typeface="Paytone One"/>
                <a:ea typeface="Paytone One"/>
                <a:cs typeface="Paytone One"/>
                <a:sym typeface="Paytone One"/>
              </a:rPr>
              <a:t>    </a:t>
            </a:r>
            <a:r>
              <a:rPr lang="en" sz="610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3</a:t>
            </a:r>
            <a:r>
              <a:rPr lang="en" sz="610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40</a:t>
            </a:r>
            <a:endParaRPr sz="6100">
              <a:highlight>
                <a:srgbClr val="00FFFF"/>
              </a:highlight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358850" y="3243150"/>
            <a:ext cx="3615000" cy="9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highlight>
                <a:srgbClr val="00FFFF"/>
              </a:highlight>
              <a:latin typeface="Paytone One"/>
              <a:ea typeface="Paytone One"/>
              <a:cs typeface="Paytone One"/>
              <a:sym typeface="Paytone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Three Hundred</a:t>
            </a:r>
            <a:r>
              <a:rPr lang="en" sz="2000">
                <a:latin typeface="Paytone One"/>
                <a:ea typeface="Paytone One"/>
                <a:cs typeface="Paytone One"/>
                <a:sym typeface="Paytone One"/>
              </a:rPr>
              <a:t> </a:t>
            </a:r>
            <a:r>
              <a:rPr lang="en" sz="2000">
                <a:highlight>
                  <a:srgbClr val="FFFF00"/>
                </a:highlight>
                <a:latin typeface="Paytone One"/>
                <a:ea typeface="Paytone One"/>
                <a:cs typeface="Paytone One"/>
                <a:sym typeface="Paytone One"/>
              </a:rPr>
              <a:t>and</a:t>
            </a:r>
            <a:r>
              <a:rPr lang="en" sz="2000">
                <a:latin typeface="Paytone One"/>
                <a:ea typeface="Paytone One"/>
                <a:cs typeface="Paytone One"/>
                <a:sym typeface="Paytone One"/>
              </a:rPr>
              <a:t> </a:t>
            </a:r>
            <a:r>
              <a:rPr lang="en" sz="200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Forty </a:t>
            </a:r>
            <a:endParaRPr sz="2000">
              <a:highlight>
                <a:srgbClr val="00FFFF"/>
              </a:highlight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5329575" y="1913800"/>
            <a:ext cx="3030300" cy="12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100">
                <a:latin typeface="Paytone One"/>
                <a:ea typeface="Paytone One"/>
                <a:cs typeface="Paytone One"/>
                <a:sym typeface="Paytone One"/>
              </a:rPr>
              <a:t> </a:t>
            </a:r>
            <a:r>
              <a:rPr lang="en" sz="610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4</a:t>
            </a:r>
            <a:r>
              <a:rPr lang="en" sz="610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80</a:t>
            </a:r>
            <a:endParaRPr sz="6100">
              <a:highlight>
                <a:srgbClr val="00FFFF"/>
              </a:highlight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5116950" y="3495450"/>
            <a:ext cx="3615000" cy="6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highlight>
                  <a:srgbClr val="FF00FF"/>
                </a:highlight>
                <a:latin typeface="Paytone One"/>
                <a:ea typeface="Paytone One"/>
                <a:cs typeface="Paytone One"/>
                <a:sym typeface="Paytone One"/>
              </a:rPr>
              <a:t>Four Hundred</a:t>
            </a:r>
            <a:r>
              <a:rPr lang="en" sz="2000">
                <a:latin typeface="Paytone One"/>
                <a:ea typeface="Paytone One"/>
                <a:cs typeface="Paytone One"/>
                <a:sym typeface="Paytone One"/>
              </a:rPr>
              <a:t> </a:t>
            </a:r>
            <a:r>
              <a:rPr lang="en" sz="2000">
                <a:highlight>
                  <a:srgbClr val="FFFF00"/>
                </a:highlight>
                <a:latin typeface="Paytone One"/>
                <a:ea typeface="Paytone One"/>
                <a:cs typeface="Paytone One"/>
                <a:sym typeface="Paytone One"/>
              </a:rPr>
              <a:t>and</a:t>
            </a:r>
            <a:r>
              <a:rPr lang="en" sz="2000">
                <a:latin typeface="Paytone One"/>
                <a:ea typeface="Paytone One"/>
                <a:cs typeface="Paytone One"/>
                <a:sym typeface="Paytone One"/>
              </a:rPr>
              <a:t> </a:t>
            </a:r>
            <a:r>
              <a:rPr lang="en" sz="2000">
                <a:highlight>
                  <a:srgbClr val="00FFFF"/>
                </a:highlight>
                <a:latin typeface="Paytone One"/>
                <a:ea typeface="Paytone One"/>
                <a:cs typeface="Paytone One"/>
                <a:sym typeface="Paytone One"/>
              </a:rPr>
              <a:t>Eighty </a:t>
            </a:r>
            <a:endParaRPr sz="2000">
              <a:highlight>
                <a:srgbClr val="00FFFF"/>
              </a:highlight>
              <a:latin typeface="Paytone One"/>
              <a:ea typeface="Paytone One"/>
              <a:cs typeface="Paytone One"/>
              <a:sym typeface="Paytone On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" name="Google Shape;82;p16"/>
          <p:cNvGraphicFramePr/>
          <p:nvPr/>
        </p:nvGraphicFramePr>
        <p:xfrm>
          <a:off x="194750" y="214950"/>
          <a:ext cx="8681250" cy="4736665"/>
        </p:xfrm>
        <a:graphic>
          <a:graphicData uri="http://schemas.openxmlformats.org/drawingml/2006/table">
            <a:tbl>
              <a:tblPr>
                <a:noFill/>
                <a:tableStyleId>{3691075E-0B3E-46C0-BB80-A3414E6EC358}</a:tableStyleId>
              </a:tblPr>
              <a:tblGrid>
                <a:gridCol w="86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4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1000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3" name="Google Shape;83;p16"/>
          <p:cNvSpPr/>
          <p:nvPr/>
        </p:nvSpPr>
        <p:spPr>
          <a:xfrm>
            <a:off x="5403500" y="4006725"/>
            <a:ext cx="824700" cy="416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870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84" name="Google Shape;84;p16"/>
          <p:cNvSpPr/>
          <p:nvPr/>
        </p:nvSpPr>
        <p:spPr>
          <a:xfrm>
            <a:off x="8007875" y="3061925"/>
            <a:ext cx="868200" cy="416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700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85" name="Google Shape;85;p16"/>
          <p:cNvSpPr/>
          <p:nvPr/>
        </p:nvSpPr>
        <p:spPr>
          <a:xfrm>
            <a:off x="7139750" y="214950"/>
            <a:ext cx="868200" cy="416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90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1096325" y="2136025"/>
            <a:ext cx="824700" cy="416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420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3694075" y="2645125"/>
            <a:ext cx="824700" cy="4167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550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2844200" y="3575200"/>
            <a:ext cx="823200" cy="4545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740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1993600" y="759650"/>
            <a:ext cx="823200" cy="4545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130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Google Shape;94;p17"/>
          <p:cNvGraphicFramePr/>
          <p:nvPr/>
        </p:nvGraphicFramePr>
        <p:xfrm>
          <a:off x="194750" y="214950"/>
          <a:ext cx="8681250" cy="4736665"/>
        </p:xfrm>
        <a:graphic>
          <a:graphicData uri="http://schemas.openxmlformats.org/drawingml/2006/table">
            <a:tbl>
              <a:tblPr>
                <a:noFill/>
                <a:tableStyleId>{3691075E-0B3E-46C0-BB80-A3414E6EC358}</a:tableStyleId>
              </a:tblPr>
              <a:tblGrid>
                <a:gridCol w="86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4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5" name="Google Shape;95;p17"/>
          <p:cNvSpPr/>
          <p:nvPr/>
        </p:nvSpPr>
        <p:spPr>
          <a:xfrm>
            <a:off x="8040875" y="4479125"/>
            <a:ext cx="797400" cy="4383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aytone One"/>
                <a:ea typeface="Paytone One"/>
                <a:cs typeface="Paytone One"/>
                <a:sym typeface="Paytone One"/>
              </a:rPr>
              <a:t>1000</a:t>
            </a:r>
            <a:endParaRPr sz="18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96" name="Google Shape;96;p17"/>
          <p:cNvSpPr/>
          <p:nvPr/>
        </p:nvSpPr>
        <p:spPr>
          <a:xfrm>
            <a:off x="194750" y="4040375"/>
            <a:ext cx="837000" cy="4383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810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97" name="Google Shape;97;p17"/>
          <p:cNvSpPr/>
          <p:nvPr/>
        </p:nvSpPr>
        <p:spPr>
          <a:xfrm>
            <a:off x="3667250" y="261625"/>
            <a:ext cx="837000" cy="4383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50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98" name="Google Shape;98;p17"/>
          <p:cNvSpPr/>
          <p:nvPr/>
        </p:nvSpPr>
        <p:spPr>
          <a:xfrm>
            <a:off x="1954000" y="3057200"/>
            <a:ext cx="837000" cy="4383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630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99" name="Google Shape;99;p17"/>
          <p:cNvSpPr/>
          <p:nvPr/>
        </p:nvSpPr>
        <p:spPr>
          <a:xfrm>
            <a:off x="6271625" y="1172325"/>
            <a:ext cx="868200" cy="4383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280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100" name="Google Shape;100;p17"/>
          <p:cNvSpPr/>
          <p:nvPr/>
        </p:nvSpPr>
        <p:spPr>
          <a:xfrm>
            <a:off x="4572000" y="2166375"/>
            <a:ext cx="797400" cy="4383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460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101" name="Google Shape;101;p17"/>
          <p:cNvSpPr/>
          <p:nvPr/>
        </p:nvSpPr>
        <p:spPr>
          <a:xfrm>
            <a:off x="5434650" y="3561900"/>
            <a:ext cx="837000" cy="438300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770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Google Shape;106;p18"/>
          <p:cNvGraphicFramePr/>
          <p:nvPr/>
        </p:nvGraphicFramePr>
        <p:xfrm>
          <a:off x="194750" y="214950"/>
          <a:ext cx="8681250" cy="4736665"/>
        </p:xfrm>
        <a:graphic>
          <a:graphicData uri="http://schemas.openxmlformats.org/drawingml/2006/table">
            <a:tbl>
              <a:tblPr>
                <a:noFill/>
                <a:tableStyleId>{3691075E-0B3E-46C0-BB80-A3414E6EC358}</a:tableStyleId>
              </a:tblPr>
              <a:tblGrid>
                <a:gridCol w="86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8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4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290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390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490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590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690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780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850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890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910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920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930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940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960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970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980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990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>
                          <a:latin typeface="Paytone One"/>
                          <a:ea typeface="Paytone One"/>
                          <a:cs typeface="Paytone One"/>
                          <a:sym typeface="Paytone One"/>
                        </a:rPr>
                        <a:t>1000</a:t>
                      </a:r>
                      <a:endParaRPr sz="1900">
                        <a:latin typeface="Paytone One"/>
                        <a:ea typeface="Paytone One"/>
                        <a:cs typeface="Paytone One"/>
                        <a:sym typeface="Paytone One"/>
                      </a:endParaRPr>
                    </a:p>
                  </a:txBody>
                  <a:tcPr marL="91425" marR="91425" marT="91425" marB="91425">
                    <a:lnL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6D9EEB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7" name="Google Shape;107;p18"/>
          <p:cNvSpPr/>
          <p:nvPr/>
        </p:nvSpPr>
        <p:spPr>
          <a:xfrm>
            <a:off x="1089825" y="265825"/>
            <a:ext cx="837300" cy="3987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20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8001000" y="1222750"/>
            <a:ext cx="837300" cy="3987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300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109" name="Google Shape;109;p18"/>
          <p:cNvSpPr/>
          <p:nvPr/>
        </p:nvSpPr>
        <p:spPr>
          <a:xfrm>
            <a:off x="2777750" y="2139800"/>
            <a:ext cx="837300" cy="3987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440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194750" y="2589525"/>
            <a:ext cx="837300" cy="3987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510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111" name="Google Shape;111;p18"/>
          <p:cNvSpPr/>
          <p:nvPr/>
        </p:nvSpPr>
        <p:spPr>
          <a:xfrm>
            <a:off x="3708100" y="4532125"/>
            <a:ext cx="771000" cy="3987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950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112" name="Google Shape;112;p18"/>
          <p:cNvSpPr/>
          <p:nvPr/>
        </p:nvSpPr>
        <p:spPr>
          <a:xfrm>
            <a:off x="4545575" y="731000"/>
            <a:ext cx="837300" cy="3987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160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  <p:sp>
        <p:nvSpPr>
          <p:cNvPr id="113" name="Google Shape;113;p18"/>
          <p:cNvSpPr/>
          <p:nvPr/>
        </p:nvSpPr>
        <p:spPr>
          <a:xfrm>
            <a:off x="7139750" y="3534325"/>
            <a:ext cx="837300" cy="3987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Paytone One"/>
                <a:ea typeface="Paytone One"/>
                <a:cs typeface="Paytone One"/>
                <a:sym typeface="Paytone One"/>
              </a:rPr>
              <a:t>790</a:t>
            </a:r>
            <a:endParaRPr sz="1900">
              <a:latin typeface="Paytone One"/>
              <a:ea typeface="Paytone One"/>
              <a:cs typeface="Paytone One"/>
              <a:sym typeface="Paytone On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397</Words>
  <Application>Microsoft Office PowerPoint</Application>
  <PresentationFormat>画面に合わせる (16:9)</PresentationFormat>
  <Paragraphs>340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9" baseType="lpstr">
      <vt:lpstr>Arial</vt:lpstr>
      <vt:lpstr>Paytone One</vt:lpstr>
      <vt:lpstr>Simple Light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亀岡 麻奈美</cp:lastModifiedBy>
  <cp:revision>2</cp:revision>
  <cp:lastPrinted>2024-03-25T05:32:05Z</cp:lastPrinted>
  <dcterms:modified xsi:type="dcterms:W3CDTF">2024-07-11T04:38:57Z</dcterms:modified>
</cp:coreProperties>
</file>