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7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5a82559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5a82559ea_0_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5a82559e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5a82559ea_0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5a82559e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5a82559ea_0_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5a82559e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5a82559ea_0_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5a82559e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5a82559ea_0_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5a82559e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5a82559ea_1_1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5a82559e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5a82559ea_1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5a82559e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5a82559ea_1_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05a82559e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05a82559ea_1_7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5a82559e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05a82559ea_1_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597cd71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597cd719d_0_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5a82559ea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05a82559ea_1_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5a82559ea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05a82559ea_1_8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05a82559e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05a82559ea_1_9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5a82559ea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05a82559ea_1_1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05a82559ea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05a82559ea_1_1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5a82559ea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05a82559ea_1_1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05a82559ea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05a82559ea_1_1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5a82559ea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5a82559ea_1_1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EF12C89-02F4-E0B2-510C-1944E939D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8D5F6B6-49BE-1886-105A-0EB93C51D6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5A80AE63-97E0-2C82-D04D-7D43E41EAF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13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597cd719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597cd719d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597cd719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597cd719d_0_3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597cd719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597cd719d_0_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597cd719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597cd719d_0_4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597cd719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597cd719d_0_5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597cd719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597cd719d_0_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5a82559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5a82559ea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15275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What club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do you want to join?</a:t>
            </a:r>
            <a:endParaRPr sz="6000"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3840000"/>
            <a:ext cx="85206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I want to join the ～ .</a:t>
            </a:r>
            <a:endParaRPr sz="60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707" y="2048901"/>
            <a:ext cx="1398170" cy="2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124" y="2056298"/>
            <a:ext cx="1398175" cy="21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0" y="3439275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judo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850" y="48600"/>
            <a:ext cx="3309650" cy="35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0" y="3374725"/>
            <a:ext cx="9144000" cy="1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swimming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t="8959" b="11681"/>
          <a:stretch/>
        </p:blipFill>
        <p:spPr>
          <a:xfrm>
            <a:off x="1107075" y="125825"/>
            <a:ext cx="6193224" cy="343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8376" y="85800"/>
            <a:ext cx="3033699" cy="39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softball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100" y="248600"/>
            <a:ext cx="2867075" cy="34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200">
                <a:latin typeface="Comic Sans MS"/>
                <a:ea typeface="Comic Sans MS"/>
                <a:cs typeface="Comic Sans MS"/>
                <a:sym typeface="Comic Sans MS"/>
              </a:rPr>
              <a:t>badminton team</a:t>
            </a:r>
            <a:endParaRPr sz="9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725" y="3205"/>
            <a:ext cx="2953375" cy="380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9225" y="778925"/>
            <a:ext cx="2953375" cy="29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dance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325" y="0"/>
            <a:ext cx="446735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0" y="3405300"/>
            <a:ext cx="9144000" cy="17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>
                <a:latin typeface="Comic Sans MS"/>
                <a:ea typeface="Comic Sans MS"/>
                <a:cs typeface="Comic Sans MS"/>
                <a:sym typeface="Comic Sans MS"/>
              </a:rPr>
              <a:t>gymnastics team</a:t>
            </a:r>
            <a:endParaRPr sz="2000"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50" y="767200"/>
            <a:ext cx="3100500" cy="31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799" y="152400"/>
            <a:ext cx="2219875" cy="37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4925" y="622425"/>
            <a:ext cx="2371882" cy="31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0275" y="152400"/>
            <a:ext cx="24193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brass band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988" y="0"/>
            <a:ext cx="5334025" cy="38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chorus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8025" y="0"/>
            <a:ext cx="4547925" cy="39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art club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225" y="0"/>
            <a:ext cx="3817100" cy="38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100">
                <a:latin typeface="Comic Sans MS"/>
                <a:ea typeface="Comic Sans MS"/>
                <a:cs typeface="Comic Sans MS"/>
                <a:sym typeface="Comic Sans MS"/>
              </a:rPr>
              <a:t>broadcasting club</a:t>
            </a:r>
            <a:endParaRPr sz="8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375" y="48600"/>
            <a:ext cx="3424975" cy="37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soccer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100" y="48775"/>
            <a:ext cx="4250126" cy="410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science club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0800" y="0"/>
            <a:ext cx="3885100" cy="38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00" y="676150"/>
            <a:ext cx="2405650" cy="23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200">
                <a:latin typeface="Comic Sans MS"/>
                <a:ea typeface="Comic Sans MS"/>
                <a:cs typeface="Comic Sans MS"/>
                <a:sym typeface="Comic Sans MS"/>
              </a:rPr>
              <a:t>tea ceremony club</a:t>
            </a:r>
            <a:endParaRPr sz="8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 rotWithShape="1">
          <a:blip r:embed="rId3">
            <a:alphaModFix/>
          </a:blip>
          <a:srcRect l="19021" r="22179"/>
          <a:stretch/>
        </p:blipFill>
        <p:spPr>
          <a:xfrm>
            <a:off x="4737325" y="85275"/>
            <a:ext cx="2031150" cy="38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075" y="1235125"/>
            <a:ext cx="2673250" cy="26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0" y="3554725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latin typeface="Comic Sans MS"/>
                <a:ea typeface="Comic Sans MS"/>
                <a:cs typeface="Comic Sans MS"/>
                <a:sym typeface="Comic Sans MS"/>
              </a:rPr>
              <a:t>home economics club</a:t>
            </a:r>
            <a:endParaRPr sz="7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925" y="114650"/>
            <a:ext cx="3139984" cy="35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925" y="114650"/>
            <a:ext cx="2908725" cy="35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0" y="33294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000">
                <a:latin typeface="Comic Sans MS"/>
                <a:ea typeface="Comic Sans MS"/>
                <a:cs typeface="Comic Sans MS"/>
                <a:sym typeface="Comic Sans MS"/>
              </a:rPr>
              <a:t>calligraphy club</a:t>
            </a:r>
            <a:endParaRPr sz="9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425" y="152400"/>
            <a:ext cx="2974402" cy="34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2475" y="105400"/>
            <a:ext cx="3124400" cy="3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drama club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500" y="61650"/>
            <a:ext cx="4499675" cy="36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0" y="3384225"/>
            <a:ext cx="91440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newspaper club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50" y="332225"/>
            <a:ext cx="3655625" cy="3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825" y="253900"/>
            <a:ext cx="1940038" cy="30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0750" y="332225"/>
            <a:ext cx="2812084" cy="31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600">
                <a:latin typeface="Comic Sans MS"/>
                <a:ea typeface="Comic Sans MS"/>
                <a:cs typeface="Comic Sans MS"/>
                <a:sym typeface="Comic Sans MS"/>
              </a:rPr>
              <a:t>photography club</a:t>
            </a:r>
            <a:endParaRPr sz="1800"/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070" y="58400"/>
            <a:ext cx="2701081" cy="36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475" y="479400"/>
            <a:ext cx="4978919" cy="32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0" y="3423425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culture club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475" y="1260870"/>
            <a:ext cx="2090400" cy="2372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9675" y="219550"/>
            <a:ext cx="2029075" cy="187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750" y="1446475"/>
            <a:ext cx="2413425" cy="22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8350" y="69175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D6A818C7-DA7A-32AC-6A04-A43FF11A9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53771EB8-3109-4E1B-AA7F-21EAB25CBA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5275" y="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What club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do you want to join?</a:t>
            </a:r>
            <a:endParaRPr sz="6000"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6101301F-1AF7-A56D-AAE7-6BBD2AFFB44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3840000"/>
            <a:ext cx="8520600" cy="13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2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ja" sz="6000">
                <a:latin typeface="Comic Sans MS"/>
                <a:ea typeface="Comic Sans MS"/>
                <a:cs typeface="Comic Sans MS"/>
                <a:sym typeface="Comic Sans MS"/>
              </a:rPr>
              <a:t>I want to join the ～ .</a:t>
            </a:r>
            <a:endParaRPr sz="6000"/>
          </a:p>
        </p:txBody>
      </p:sp>
      <p:pic>
        <p:nvPicPr>
          <p:cNvPr id="56" name="Google Shape;56;p13">
            <a:extLst>
              <a:ext uri="{FF2B5EF4-FFF2-40B4-BE49-F238E27FC236}">
                <a16:creationId xmlns:a16="http://schemas.microsoft.com/office/drawing/2014/main" id="{56D38C55-5585-B814-3DFA-21F94383B2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707" y="2048901"/>
            <a:ext cx="1398170" cy="2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extLst>
              <a:ext uri="{FF2B5EF4-FFF2-40B4-BE49-F238E27FC236}">
                <a16:creationId xmlns:a16="http://schemas.microsoft.com/office/drawing/2014/main" id="{C006CA33-55DC-EEF6-ABA6-74DE6876664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124" y="2056298"/>
            <a:ext cx="1398175" cy="21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1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baseball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575" y="78400"/>
            <a:ext cx="3043799" cy="370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0" y="3632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000">
                <a:latin typeface="Comic Sans MS"/>
                <a:ea typeface="Comic Sans MS"/>
                <a:cs typeface="Comic Sans MS"/>
                <a:sym typeface="Comic Sans MS"/>
              </a:rPr>
              <a:t>basketball team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500" y="152400"/>
            <a:ext cx="4419100" cy="37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400">
                <a:latin typeface="Comic Sans MS"/>
                <a:ea typeface="Comic Sans MS"/>
                <a:cs typeface="Comic Sans MS"/>
                <a:sym typeface="Comic Sans MS"/>
              </a:rPr>
              <a:t>table tennis team</a:t>
            </a:r>
            <a:endParaRPr sz="8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350" y="85250"/>
            <a:ext cx="3815500" cy="38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tennis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375" y="581025"/>
            <a:ext cx="3216625" cy="33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9725" y="152411"/>
            <a:ext cx="3096176" cy="345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0" y="2239500"/>
            <a:ext cx="8874600" cy="2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track and field 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225" y="352225"/>
            <a:ext cx="2448987" cy="19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0" y="539850"/>
            <a:ext cx="2031900" cy="20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2097" y="152400"/>
            <a:ext cx="2245204" cy="20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7500" y="429750"/>
            <a:ext cx="2031900" cy="20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0" y="3417075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volleyball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l="7559" r="8730"/>
          <a:stretch/>
        </p:blipFill>
        <p:spPr>
          <a:xfrm>
            <a:off x="4572000" y="152400"/>
            <a:ext cx="2480200" cy="32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803" y="606052"/>
            <a:ext cx="2738781" cy="31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0" y="3557700"/>
            <a:ext cx="9144000" cy="15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9600">
                <a:latin typeface="Comic Sans MS"/>
                <a:ea typeface="Comic Sans MS"/>
                <a:cs typeface="Comic Sans MS"/>
                <a:sym typeface="Comic Sans MS"/>
              </a:rPr>
              <a:t>kendo team</a:t>
            </a:r>
            <a:endParaRPr sz="9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875" y="92075"/>
            <a:ext cx="3494175" cy="37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画面に合わせる (16:9)</PresentationFormat>
  <Paragraphs>32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1" baseType="lpstr">
      <vt:lpstr>Arial</vt:lpstr>
      <vt:lpstr>Comic Sans MS</vt:lpstr>
      <vt:lpstr>Simple Light</vt:lpstr>
      <vt:lpstr>What club do you want to join?</vt:lpstr>
      <vt:lpstr>soccer team </vt:lpstr>
      <vt:lpstr>baseball team </vt:lpstr>
      <vt:lpstr>basketball team</vt:lpstr>
      <vt:lpstr>table tennis team </vt:lpstr>
      <vt:lpstr>tennis team </vt:lpstr>
      <vt:lpstr>track and field  team </vt:lpstr>
      <vt:lpstr>volleyball team </vt:lpstr>
      <vt:lpstr>kendo team </vt:lpstr>
      <vt:lpstr>judo team </vt:lpstr>
      <vt:lpstr>swimming team </vt:lpstr>
      <vt:lpstr>softball team </vt:lpstr>
      <vt:lpstr>badminton team </vt:lpstr>
      <vt:lpstr>dance team </vt:lpstr>
      <vt:lpstr>gymnastics team</vt:lpstr>
      <vt:lpstr>brass band </vt:lpstr>
      <vt:lpstr>chorus </vt:lpstr>
      <vt:lpstr>art club </vt:lpstr>
      <vt:lpstr>broadcasting club </vt:lpstr>
      <vt:lpstr>science club </vt:lpstr>
      <vt:lpstr>tea ceremony club </vt:lpstr>
      <vt:lpstr>home economics club </vt:lpstr>
      <vt:lpstr>calligraphy club </vt:lpstr>
      <vt:lpstr>drama club </vt:lpstr>
      <vt:lpstr>newspaper club </vt:lpstr>
      <vt:lpstr>photography club</vt:lpstr>
      <vt:lpstr>culture club </vt:lpstr>
      <vt:lpstr>What club do you want to join?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club do you want to join?</dc:title>
  <cp:lastModifiedBy>亀岡 麻奈美</cp:lastModifiedBy>
  <cp:revision>1</cp:revision>
  <cp:lastPrinted>2024-03-25T07:17:31Z</cp:lastPrinted>
  <dcterms:modified xsi:type="dcterms:W3CDTF">2024-03-25T07:17:48Z</dcterms:modified>
</cp:coreProperties>
</file>