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4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928a1478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928a1478d_0_8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928a147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8928a1478d_0_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928a1478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928a1478d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B7A90A0F-F59E-FA71-1BA1-A08A6478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71619F4C-A905-944B-3A33-6C11603D9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1AD1B4B-1F06-CD7B-C5DB-174FBA343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1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928a147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928a1478d_0_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928a1478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928a1478d_0_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928a147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928a1478d_0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928a147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928a1478d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28a147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28a1478d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928a1478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928a1478d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928a1478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928a1478d_0_7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928a1478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928a1478d_0_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5275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What subject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do you want to study?</a:t>
            </a:r>
            <a:endParaRPr sz="600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3840000"/>
            <a:ext cx="85206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I want to study ～ .</a:t>
            </a:r>
            <a:endParaRPr sz="60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168" y="2155125"/>
            <a:ext cx="2234610" cy="18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988" y="1957338"/>
            <a:ext cx="2361587" cy="22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ctrTitle"/>
          </p:nvPr>
        </p:nvSpPr>
        <p:spPr>
          <a:xfrm>
            <a:off x="6127200" y="1168150"/>
            <a:ext cx="3016800" cy="18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家庭</a:t>
            </a:r>
            <a:endParaRPr sz="665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1"/>
          </p:nvPr>
        </p:nvSpPr>
        <p:spPr>
          <a:xfrm>
            <a:off x="96825" y="2426200"/>
            <a:ext cx="81891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industrial arts &amp;</a:t>
            </a:r>
            <a:endParaRPr sz="8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6127200" y="0"/>
            <a:ext cx="3016800" cy="17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技術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96825" y="3585800"/>
            <a:ext cx="90471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 economics</a:t>
            </a:r>
            <a:endParaRPr sz="8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50" y="152400"/>
            <a:ext cx="2121399" cy="212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949" y="152400"/>
            <a:ext cx="2121399" cy="212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4512325" y="287875"/>
            <a:ext cx="33936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道徳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2336725" y="2269575"/>
            <a:ext cx="6660900" cy="27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moral education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00" y="175475"/>
            <a:ext cx="3321200" cy="29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3611100" y="152400"/>
            <a:ext cx="5532900" cy="22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7200">
                <a:latin typeface="Meiryo"/>
                <a:ea typeface="Meiryo"/>
                <a:cs typeface="Meiryo"/>
                <a:sym typeface="Meiryo"/>
              </a:rPr>
              <a:t>総合的な</a:t>
            </a:r>
            <a:endParaRPr sz="7200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7200">
                <a:latin typeface="Meiryo"/>
                <a:ea typeface="Meiryo"/>
                <a:cs typeface="Meiryo"/>
                <a:sym typeface="Meiryo"/>
              </a:rPr>
              <a:t>学習の時間</a:t>
            </a:r>
            <a:endParaRPr sz="72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52400" y="2377025"/>
            <a:ext cx="8991600" cy="26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8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period for</a:t>
            </a:r>
            <a:endParaRPr sz="8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integrated study</a:t>
            </a:r>
            <a:endParaRPr sz="9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75" y="152400"/>
            <a:ext cx="2685900" cy="26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847C0B8-936A-0C0B-4DFE-8D09A3F64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C85E1D0B-43D3-0443-59FE-5FA1C43254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5275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What subject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do you want to study?</a:t>
            </a:r>
            <a:endParaRPr sz="6000"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CE8B89EB-3A81-5D69-47C4-3ED608B089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3840000"/>
            <a:ext cx="85206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I want to study ～ .</a:t>
            </a:r>
            <a:endParaRPr sz="6000"/>
          </a:p>
        </p:txBody>
      </p:sp>
      <p:pic>
        <p:nvPicPr>
          <p:cNvPr id="59" name="Google Shape;59;p13">
            <a:extLst>
              <a:ext uri="{FF2B5EF4-FFF2-40B4-BE49-F238E27FC236}">
                <a16:creationId xmlns:a16="http://schemas.microsoft.com/office/drawing/2014/main" id="{AFE4845F-B580-ED20-3D89-7DBA26DD94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168" y="2155125"/>
            <a:ext cx="2234610" cy="18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extLst>
              <a:ext uri="{FF2B5EF4-FFF2-40B4-BE49-F238E27FC236}">
                <a16:creationId xmlns:a16="http://schemas.microsoft.com/office/drawing/2014/main" id="{D7EFB298-8DFB-D05E-9CA4-1A52826628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988" y="1957338"/>
            <a:ext cx="2361587" cy="22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2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4955476" y="1026600"/>
            <a:ext cx="31383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 dirty="0">
                <a:latin typeface="Meiryo"/>
                <a:ea typeface="Meiryo"/>
                <a:cs typeface="Meiryo"/>
                <a:sym typeface="Meiryo"/>
              </a:rPr>
              <a:t>国語</a:t>
            </a:r>
            <a:endParaRPr sz="96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Japanese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200" y="210050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4955476" y="1026600"/>
            <a:ext cx="31383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社会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studies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50" y="198525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4069125" y="207400"/>
            <a:ext cx="25920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算数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4208125" y="1840000"/>
            <a:ext cx="45210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→数学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75" y="207400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4955476" y="1026600"/>
            <a:ext cx="31383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理科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75" y="152400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4955476" y="1026600"/>
            <a:ext cx="31383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英語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00" y="221600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ctrTitle"/>
          </p:nvPr>
        </p:nvSpPr>
        <p:spPr>
          <a:xfrm>
            <a:off x="4955476" y="1026600"/>
            <a:ext cx="31383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音楽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music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075" y="280100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ctrTitle"/>
          </p:nvPr>
        </p:nvSpPr>
        <p:spPr>
          <a:xfrm>
            <a:off x="3290225" y="152400"/>
            <a:ext cx="5853900" cy="23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 dirty="0">
                <a:latin typeface="Meiryo"/>
                <a:ea typeface="Meiryo"/>
                <a:cs typeface="Meiryo"/>
                <a:sym typeface="Meiryo"/>
              </a:rPr>
              <a:t>図工</a:t>
            </a:r>
            <a:endParaRPr sz="9600" dirty="0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650" dirty="0">
                <a:latin typeface="Comic Sans MS"/>
                <a:ea typeface="Comic Sans MS"/>
                <a:cs typeface="Comic Sans MS"/>
                <a:sym typeface="Comic Sans MS"/>
              </a:rPr>
              <a:t>arts and crafts</a:t>
            </a:r>
            <a:endParaRPr sz="665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fine arts</a:t>
            </a:r>
            <a:endParaRPr sz="9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2527643" y="2321525"/>
            <a:ext cx="45210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 dirty="0">
                <a:latin typeface="Meiryo"/>
                <a:ea typeface="Meiryo"/>
                <a:cs typeface="Meiryo"/>
                <a:sym typeface="Meiryo"/>
              </a:rPr>
              <a:t>→美術</a:t>
            </a:r>
            <a:endParaRPr sz="9600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85425" cy="29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4955476" y="1026600"/>
            <a:ext cx="3138300" cy="16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Meiryo"/>
                <a:ea typeface="Meiryo"/>
                <a:cs typeface="Meiryo"/>
                <a:sym typeface="Meiryo"/>
              </a:rPr>
              <a:t>体育</a:t>
            </a:r>
            <a:endParaRPr sz="96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311700" y="3430400"/>
            <a:ext cx="8520600" cy="16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P.E.</a:t>
            </a:r>
            <a:endParaRPr sz="9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825" y="152400"/>
            <a:ext cx="312560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画面に合わせる (16:9)</PresentationFormat>
  <Paragraphs>35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Meiryo</vt:lpstr>
      <vt:lpstr>Arial</vt:lpstr>
      <vt:lpstr>Comic Sans MS</vt:lpstr>
      <vt:lpstr>Simple Light</vt:lpstr>
      <vt:lpstr>What subject do you want to study?</vt:lpstr>
      <vt:lpstr>国語</vt:lpstr>
      <vt:lpstr>社会</vt:lpstr>
      <vt:lpstr>算数</vt:lpstr>
      <vt:lpstr>理科</vt:lpstr>
      <vt:lpstr>英語</vt:lpstr>
      <vt:lpstr>音楽</vt:lpstr>
      <vt:lpstr>図工 arts and crafts</vt:lpstr>
      <vt:lpstr>体育</vt:lpstr>
      <vt:lpstr>家庭</vt:lpstr>
      <vt:lpstr>道徳</vt:lpstr>
      <vt:lpstr>総合的な 学習の時間</vt:lpstr>
      <vt:lpstr>What subject do you want to study?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subject do you want to study?</dc:title>
  <cp:lastModifiedBy>亀岡 麻奈美</cp:lastModifiedBy>
  <cp:revision>2</cp:revision>
  <cp:lastPrinted>2024-03-25T07:12:39Z</cp:lastPrinted>
  <dcterms:modified xsi:type="dcterms:W3CDTF">2024-08-01T12:20:36Z</dcterms:modified>
</cp:coreProperties>
</file>