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7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8312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99032" rIns="99032" bIns="9903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950225" y="1914550"/>
            <a:ext cx="1375800" cy="1375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名前</a:t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950225" y="161950"/>
            <a:ext cx="1375800" cy="1375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将来の夢</a:t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1511825" y="2905150"/>
            <a:ext cx="1375800" cy="1375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入りたい部活動</a:t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6617225" y="2752750"/>
            <a:ext cx="1375800" cy="1375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楽しみたい行事</a:t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3950225" y="3590950"/>
            <a:ext cx="1375800" cy="1375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学びたい教科</a:t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6388625" y="695350"/>
            <a:ext cx="1375800" cy="1375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得意な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こと</a:t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1435625" y="695350"/>
            <a:ext cx="1375800" cy="1375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好きな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こと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76450" y="161950"/>
            <a:ext cx="3669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話したいこと　イメージマップ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62" name="Google Shape;62;p13"/>
          <p:cNvCxnSpPr>
            <a:stCxn id="54" idx="0"/>
            <a:endCxn id="55" idx="4"/>
          </p:cNvCxnSpPr>
          <p:nvPr/>
        </p:nvCxnSpPr>
        <p:spPr>
          <a:xfrm rot="10800000">
            <a:off x="4638125" y="1537750"/>
            <a:ext cx="0" cy="376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" name="Google Shape;63;p13"/>
          <p:cNvCxnSpPr>
            <a:cxnSpLocks/>
            <a:stCxn id="58" idx="0"/>
            <a:endCxn id="54" idx="4"/>
          </p:cNvCxnSpPr>
          <p:nvPr/>
        </p:nvCxnSpPr>
        <p:spPr>
          <a:xfrm flipV="1">
            <a:off x="4638125" y="3290350"/>
            <a:ext cx="0" cy="300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" name="Google Shape;64;p13"/>
          <p:cNvCxnSpPr>
            <a:cxnSpLocks/>
            <a:endCxn id="54" idx="2"/>
          </p:cNvCxnSpPr>
          <p:nvPr/>
        </p:nvCxnSpPr>
        <p:spPr>
          <a:xfrm>
            <a:off x="2811425" y="1537750"/>
            <a:ext cx="1138800" cy="1064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5" name="Google Shape;65;p13"/>
          <p:cNvCxnSpPr>
            <a:endCxn id="54" idx="3"/>
          </p:cNvCxnSpPr>
          <p:nvPr/>
        </p:nvCxnSpPr>
        <p:spPr>
          <a:xfrm rot="10800000" flipH="1">
            <a:off x="2887506" y="3088869"/>
            <a:ext cx="1264200" cy="50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6" name="Google Shape;66;p13"/>
          <p:cNvCxnSpPr>
            <a:stCxn id="54" idx="6"/>
          </p:cNvCxnSpPr>
          <p:nvPr/>
        </p:nvCxnSpPr>
        <p:spPr>
          <a:xfrm>
            <a:off x="5326025" y="2602450"/>
            <a:ext cx="1314600" cy="9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" name="Google Shape;67;p13"/>
          <p:cNvCxnSpPr/>
          <p:nvPr/>
        </p:nvCxnSpPr>
        <p:spPr>
          <a:xfrm rot="10800000" flipH="1">
            <a:off x="5249706" y="1793469"/>
            <a:ext cx="1264200" cy="50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(16:9)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亀岡 麻奈美</cp:lastModifiedBy>
  <cp:revision>1</cp:revision>
  <cp:lastPrinted>2024-08-02T00:23:45Z</cp:lastPrinted>
  <dcterms:modified xsi:type="dcterms:W3CDTF">2024-08-02T00:23:59Z</dcterms:modified>
</cp:coreProperties>
</file>