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50" d="100"/>
          <a:sy n="50" d="100"/>
        </p:scale>
        <p:origin x="1950" y="4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4080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85E4219-B9DA-2400-7167-ADD50F88410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448" cy="497838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r>
              <a:rPr kumimoji="1" lang="zh-TW" altLang="en-US"/>
              <a:t>広島県技能者表彰　（様式第３）</a:t>
            </a:r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B741104-5A88-B8A8-D0E2-D21A8B89DC9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643" y="1"/>
            <a:ext cx="2945448" cy="497838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90ACE24D-A97B-47C2-B1BB-16549A88EB73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5589F24-52FD-0755-5383-8084AB4DB78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800"/>
            <a:ext cx="2945448" cy="497838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BDBB53A-3240-4AB1-67A9-0A5089DF3C9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643" y="9428800"/>
            <a:ext cx="2945448" cy="497838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FF61DCB5-4FC1-4480-A35E-3BDB11723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137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448" cy="497838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r>
              <a:rPr kumimoji="1" lang="zh-TW" altLang="en-US"/>
              <a:t>広島県技能者表彰　（様式第３）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3" y="1"/>
            <a:ext cx="2945448" cy="497838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29EF4C01-53E8-43D2-9E51-C8222D782799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77027"/>
            <a:ext cx="5437506" cy="3908187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5448" cy="497838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3" y="9428800"/>
            <a:ext cx="2945448" cy="497838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5595147A-07BB-49D6-B5A6-1B370A7B3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352113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kumimoji="1" lang="zh-TW" altLang="en-US"/>
              <a:t>広島県技能者表彰　（様式第３）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95147A-07BB-49D6-B5A6-1B370A7B3AB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5207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0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0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41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01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22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83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DE135-968D-474E-A377-F0F4C5A0F16D}" type="datetime1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CACFA-4F36-4B1D-916C-1BEBF22E7354}" type="datetime1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FDE3-5E47-4805-B470-54E2D85519A5}" type="datetime1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821EF-6F16-4346-B939-48B114A0AEE5}" type="datetime1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5778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917F-7DAD-4B88-82BF-14AF934D732C}" type="datetime1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ADFF0-5649-4DA0-ABB8-FEC68AF6305F}" type="datetime1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3304-358B-406F-9C03-0B27F960F16A}" type="datetime1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C28A-3BAE-4B96-85AC-5E5A50A19724}" type="datetime1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D2646-7C6F-47B9-BEC0-2298C75D897C}" type="datetime1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38D1-3E6E-4F27-AB4D-4257487BD6FD}" type="datetime1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8196D-536F-4382-8BE9-E211365ED7E1}" type="datetime1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9879A-47E5-4420-B20B-7E99D7E82098}" type="datetime1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1320759" rtl="0" eaLnBrk="1" latinLnBrk="0" hangingPunct="1"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5285" indent="-495285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4622" kern="1200">
          <a:solidFill>
            <a:schemeClr val="tx1"/>
          </a:solidFill>
          <a:latin typeface="+mn-lt"/>
          <a:ea typeface="+mn-ea"/>
          <a:cs typeface="+mn-cs"/>
        </a:defRPr>
      </a:lvl1pPr>
      <a:lvl2pPr marL="1073117" indent="-412737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spcBef>
          <a:spcPct val="20000"/>
        </a:spcBef>
        <a:buFont typeface="Arial" pitchFamily="34" charset="0"/>
        <a:buChar char="»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332656" y="1017577"/>
            <a:ext cx="6264696" cy="3215343"/>
          </a:xfrm>
          <a:prstGeom prst="roundRect">
            <a:avLst>
              <a:gd name="adj" fmla="val 649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656" y="5673080"/>
            <a:ext cx="6264696" cy="3243867"/>
          </a:xfrm>
          <a:prstGeom prst="rect">
            <a:avLst/>
          </a:prstGeom>
        </p:spPr>
      </p:pic>
      <p:sp>
        <p:nvSpPr>
          <p:cNvPr id="27" name="テキスト ボックス 26"/>
          <p:cNvSpPr txBox="1"/>
          <p:nvPr/>
        </p:nvSpPr>
        <p:spPr>
          <a:xfrm>
            <a:off x="332656" y="5797538"/>
            <a:ext cx="2448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写真添付欄（</a:t>
            </a:r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②作業工程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684049"/>
              </p:ext>
            </p:extLst>
          </p:nvPr>
        </p:nvGraphicFramePr>
        <p:xfrm>
          <a:off x="692693" y="463352"/>
          <a:ext cx="612068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4404407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162164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0822481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297180548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85005309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239537650"/>
                    </a:ext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613149"/>
                  </a:ext>
                </a:extLst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439880604"/>
              </p:ext>
            </p:extLst>
          </p:nvPr>
        </p:nvGraphicFramePr>
        <p:xfrm>
          <a:off x="332656" y="4281738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7603370"/>
              </p:ext>
            </p:extLst>
          </p:nvPr>
        </p:nvGraphicFramePr>
        <p:xfrm>
          <a:off x="332656" y="9009827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578500"/>
              </p:ext>
            </p:extLst>
          </p:nvPr>
        </p:nvGraphicFramePr>
        <p:xfrm>
          <a:off x="692692" y="5169024"/>
          <a:ext cx="612068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4404407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162164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0822481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29718054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850053096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239537650"/>
                    </a:ext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613149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476672" y="1117180"/>
            <a:ext cx="2448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写真添付欄（</a:t>
            </a:r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①作業風景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12676" y="1820334"/>
            <a:ext cx="5904656" cy="238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pPr algn="just">
              <a:lnSpc>
                <a:spcPts val="14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・本様式使用の際は</a:t>
            </a:r>
            <a:r>
              <a:rPr lang="ja-JP" altLang="en-US" sz="1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本記述以下を削除してから使用する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写真は、</a:t>
            </a:r>
            <a:r>
              <a:rPr lang="ja-JP" altLang="en-US" sz="1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「①作業風景、②作業工程、③製作物（作品）、④後進の指導育成」については必須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とする。</a:t>
            </a:r>
            <a:endParaRPr lang="en-US" altLang="ja-JP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・調書に記載した内容に関連する写真を添付し、内容について下記「写真説明」欄に簡潔に記入する。</a:t>
            </a:r>
            <a:endParaRPr lang="en-US" altLang="ja-JP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・写真の枚数に制限はないが、写真様式は計</a:t>
            </a:r>
            <a:r>
              <a:rPr lang="en-US" altLang="ja-JP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枚以内とし、写真は必ず添付欄内に収めるよう、適宜トリミング部分の削除や画像圧縮等を行うこと。</a:t>
            </a:r>
            <a:endParaRPr lang="en-US" altLang="ja-JP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・本様式のレイアウト変更（各欄の場所移動やサイズの変更等）はしない。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・改善事案等の功績を記載する場合、写真に代えて図表を添付してもよい。</a:t>
            </a:r>
            <a:endParaRPr lang="en-US" altLang="ja-JP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-4563886" y="3261"/>
            <a:ext cx="4176464" cy="84528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pPr>
              <a:lnSpc>
                <a:spcPts val="1400"/>
              </a:lnSpc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写真添付の留意事項補足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・直近１年以内･･･</a:t>
            </a:r>
            <a:r>
              <a:rPr lang="ja-JP" altLang="en-US" sz="1200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令和７年４月１日～令和８年３月</a:t>
            </a:r>
            <a:r>
              <a:rPr lang="en-US" altLang="ja-JP" sz="1200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</a:t>
            </a:r>
            <a:r>
              <a:rPr lang="ja-JP" altLang="en-US" sz="1200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1200" b="1" u="sng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・様式が足りない場合はコピーして使用すること。</a:t>
            </a:r>
          </a:p>
          <a:p>
            <a:pPr>
              <a:lnSpc>
                <a:spcPts val="1400"/>
              </a:lnSpc>
            </a:pPr>
            <a:endParaRPr lang="ja-JP" altLang="en-US" sz="1200" b="1" u="sng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B68F6AE-4815-B8F4-B26E-2AD9D28BD4CC}"/>
              </a:ext>
            </a:extLst>
          </p:cNvPr>
          <p:cNvSpPr txBox="1"/>
          <p:nvPr/>
        </p:nvSpPr>
        <p:spPr>
          <a:xfrm>
            <a:off x="161319" y="105325"/>
            <a:ext cx="1395473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zh-TW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広島県技能者表彰 </a:t>
            </a:r>
            <a:endParaRPr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32E7B68-0636-F980-94FF-5EE1F39AD857}"/>
              </a:ext>
            </a:extLst>
          </p:cNvPr>
          <p:cNvSpPr txBox="1"/>
          <p:nvPr/>
        </p:nvSpPr>
        <p:spPr>
          <a:xfrm>
            <a:off x="1560357" y="105325"/>
            <a:ext cx="1395473" cy="2616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zh-TW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（様式第３）</a:t>
            </a:r>
            <a:r>
              <a:rPr lang="zh-TW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endParaRPr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1433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332656" y="1018345"/>
            <a:ext cx="6264696" cy="3286583"/>
          </a:xfrm>
          <a:prstGeom prst="roundRect">
            <a:avLst>
              <a:gd name="adj" fmla="val 649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476" y="5699720"/>
            <a:ext cx="6264696" cy="3220192"/>
          </a:xfrm>
          <a:prstGeom prst="rect">
            <a:avLst/>
          </a:prstGeom>
        </p:spPr>
      </p:pic>
      <p:sp>
        <p:nvSpPr>
          <p:cNvPr id="27" name="テキスト ボックス 26"/>
          <p:cNvSpPr txBox="1"/>
          <p:nvPr/>
        </p:nvSpPr>
        <p:spPr>
          <a:xfrm>
            <a:off x="548680" y="5900137"/>
            <a:ext cx="2664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写真添付欄（</a:t>
            </a:r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④後進の指導育成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830856"/>
              </p:ext>
            </p:extLst>
          </p:nvPr>
        </p:nvGraphicFramePr>
        <p:xfrm>
          <a:off x="692693" y="463352"/>
          <a:ext cx="612068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4404407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162164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0822481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297180548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85005309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239537650"/>
                    </a:ext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613149"/>
                  </a:ext>
                </a:extLst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130802130"/>
              </p:ext>
            </p:extLst>
          </p:nvPr>
        </p:nvGraphicFramePr>
        <p:xfrm>
          <a:off x="332656" y="4353746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5" name="表 24"/>
          <p:cNvGraphicFramePr>
            <a:graphicFrameLocks noGrp="1"/>
          </p:cNvGraphicFramePr>
          <p:nvPr/>
        </p:nvGraphicFramePr>
        <p:xfrm>
          <a:off x="332656" y="9009827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792052"/>
              </p:ext>
            </p:extLst>
          </p:nvPr>
        </p:nvGraphicFramePr>
        <p:xfrm>
          <a:off x="692692" y="5215880"/>
          <a:ext cx="612068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4404407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162164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0822481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29718054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850053096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239537650"/>
                    </a:ext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613149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548680" y="1147609"/>
            <a:ext cx="2448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写真添付欄（</a:t>
            </a:r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③製作物・作品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B10233C-EE5F-4D9C-D3F1-DB82A12F6DB4}"/>
              </a:ext>
            </a:extLst>
          </p:cNvPr>
          <p:cNvSpPr txBox="1"/>
          <p:nvPr/>
        </p:nvSpPr>
        <p:spPr>
          <a:xfrm>
            <a:off x="161319" y="105325"/>
            <a:ext cx="1395473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zh-TW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広島県技能者表彰 </a:t>
            </a:r>
            <a:endParaRPr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665F09E-C6BF-1815-49F2-14463D7D4C2A}"/>
              </a:ext>
            </a:extLst>
          </p:cNvPr>
          <p:cNvSpPr txBox="1"/>
          <p:nvPr/>
        </p:nvSpPr>
        <p:spPr>
          <a:xfrm>
            <a:off x="1560357" y="105325"/>
            <a:ext cx="1395473" cy="2616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zh-TW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（様式第３）</a:t>
            </a:r>
            <a:r>
              <a:rPr lang="zh-TW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endParaRPr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2408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</TotalTime>
  <Words>285</Words>
  <Application>Microsoft Office PowerPoint</Application>
  <PresentationFormat>A4 210 x 297 mm</PresentationFormat>
  <Paragraphs>48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ゴシック</vt:lpstr>
      <vt:lpstr>ＭＳ 明朝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>積山 真由美</cp:lastModifiedBy>
  <cp:revision>2</cp:revision>
  <dcterms:created xsi:type="dcterms:W3CDTF">2023-12-22T08:21:49Z</dcterms:created>
  <dcterms:modified xsi:type="dcterms:W3CDTF">2025-04-28T05:11:14Z</dcterms:modified>
</cp:coreProperties>
</file>