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7561263" cy="10693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>
        <p:scale>
          <a:sx n="125" d="100"/>
          <a:sy n="125" d="100"/>
        </p:scale>
        <p:origin x="90" y="-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095" y="1750055"/>
            <a:ext cx="6427074" cy="3722887"/>
          </a:xfrm>
        </p:spPr>
        <p:txBody>
          <a:bodyPr anchor="b"/>
          <a:lstStyle>
            <a:lvl1pPr algn="ctr">
              <a:defRPr sz="496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158" y="5616511"/>
            <a:ext cx="5670947" cy="2581762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059" indent="0" algn="ctr">
              <a:buNone/>
              <a:defRPr sz="1654"/>
            </a:lvl2pPr>
            <a:lvl3pPr marL="756117" indent="0" algn="ctr">
              <a:buNone/>
              <a:defRPr sz="1488"/>
            </a:lvl3pPr>
            <a:lvl4pPr marL="1134176" indent="0" algn="ctr">
              <a:buNone/>
              <a:defRPr sz="1323"/>
            </a:lvl4pPr>
            <a:lvl5pPr marL="1512235" indent="0" algn="ctr">
              <a:buNone/>
              <a:defRPr sz="1323"/>
            </a:lvl5pPr>
            <a:lvl6pPr marL="1890293" indent="0" algn="ctr">
              <a:buNone/>
              <a:defRPr sz="1323"/>
            </a:lvl6pPr>
            <a:lvl7pPr marL="2268352" indent="0" algn="ctr">
              <a:buNone/>
              <a:defRPr sz="1323"/>
            </a:lvl7pPr>
            <a:lvl8pPr marL="2646411" indent="0" algn="ctr">
              <a:buNone/>
              <a:defRPr sz="1323"/>
            </a:lvl8pPr>
            <a:lvl9pPr marL="3024469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893DB-D70C-413F-92EB-B91C4CCA2B57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EDFE-4FB9-497D-87E2-034CF6EE1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5974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893DB-D70C-413F-92EB-B91C4CCA2B57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EDFE-4FB9-497D-87E2-034CF6EE1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694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1029" y="569325"/>
            <a:ext cx="1630397" cy="9062162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837" y="569325"/>
            <a:ext cx="4796676" cy="9062162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893DB-D70C-413F-92EB-B91C4CCA2B57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EDFE-4FB9-497D-87E2-034CF6EE1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1829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893DB-D70C-413F-92EB-B91C4CCA2B57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EDFE-4FB9-497D-87E2-034CF6EE1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329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899" y="2665927"/>
            <a:ext cx="6521589" cy="4448157"/>
          </a:xfrm>
        </p:spPr>
        <p:txBody>
          <a:bodyPr anchor="b"/>
          <a:lstStyle>
            <a:lvl1pPr>
              <a:defRPr sz="496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899" y="7156165"/>
            <a:ext cx="6521589" cy="2339180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>
                    <a:tint val="82000"/>
                  </a:schemeClr>
                </a:solidFill>
              </a:defRPr>
            </a:lvl1pPr>
            <a:lvl2pPr marL="378059" indent="0">
              <a:buNone/>
              <a:defRPr sz="1654">
                <a:solidFill>
                  <a:schemeClr val="tx1">
                    <a:tint val="82000"/>
                  </a:schemeClr>
                </a:solidFill>
              </a:defRPr>
            </a:lvl2pPr>
            <a:lvl3pPr marL="756117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417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2235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9029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835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641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44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893DB-D70C-413F-92EB-B91C4CCA2B57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EDFE-4FB9-497D-87E2-034CF6EE1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8679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837" y="2846623"/>
            <a:ext cx="3213537" cy="678486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889" y="2846623"/>
            <a:ext cx="3213537" cy="678486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893DB-D70C-413F-92EB-B91C4CCA2B57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EDFE-4FB9-497D-87E2-034CF6EE1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440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822" y="569327"/>
            <a:ext cx="6521589" cy="206689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823" y="2621369"/>
            <a:ext cx="3198768" cy="128469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059" indent="0">
              <a:buNone/>
              <a:defRPr sz="1654" b="1"/>
            </a:lvl2pPr>
            <a:lvl3pPr marL="756117" indent="0">
              <a:buNone/>
              <a:defRPr sz="1488" b="1"/>
            </a:lvl3pPr>
            <a:lvl4pPr marL="1134176" indent="0">
              <a:buNone/>
              <a:defRPr sz="1323" b="1"/>
            </a:lvl4pPr>
            <a:lvl5pPr marL="1512235" indent="0">
              <a:buNone/>
              <a:defRPr sz="1323" b="1"/>
            </a:lvl5pPr>
            <a:lvl6pPr marL="1890293" indent="0">
              <a:buNone/>
              <a:defRPr sz="1323" b="1"/>
            </a:lvl6pPr>
            <a:lvl7pPr marL="2268352" indent="0">
              <a:buNone/>
              <a:defRPr sz="1323" b="1"/>
            </a:lvl7pPr>
            <a:lvl8pPr marL="2646411" indent="0">
              <a:buNone/>
              <a:defRPr sz="1323" b="1"/>
            </a:lvl8pPr>
            <a:lvl9pPr marL="3024469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823" y="3906061"/>
            <a:ext cx="3198768" cy="574522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890" y="2621369"/>
            <a:ext cx="3214522" cy="128469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059" indent="0">
              <a:buNone/>
              <a:defRPr sz="1654" b="1"/>
            </a:lvl2pPr>
            <a:lvl3pPr marL="756117" indent="0">
              <a:buNone/>
              <a:defRPr sz="1488" b="1"/>
            </a:lvl3pPr>
            <a:lvl4pPr marL="1134176" indent="0">
              <a:buNone/>
              <a:defRPr sz="1323" b="1"/>
            </a:lvl4pPr>
            <a:lvl5pPr marL="1512235" indent="0">
              <a:buNone/>
              <a:defRPr sz="1323" b="1"/>
            </a:lvl5pPr>
            <a:lvl6pPr marL="1890293" indent="0">
              <a:buNone/>
              <a:defRPr sz="1323" b="1"/>
            </a:lvl6pPr>
            <a:lvl7pPr marL="2268352" indent="0">
              <a:buNone/>
              <a:defRPr sz="1323" b="1"/>
            </a:lvl7pPr>
            <a:lvl8pPr marL="2646411" indent="0">
              <a:buNone/>
              <a:defRPr sz="1323" b="1"/>
            </a:lvl8pPr>
            <a:lvl9pPr marL="3024469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890" y="3906061"/>
            <a:ext cx="3214522" cy="574522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893DB-D70C-413F-92EB-B91C4CCA2B57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EDFE-4FB9-497D-87E2-034CF6EE1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257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893DB-D70C-413F-92EB-B91C4CCA2B57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EDFE-4FB9-497D-87E2-034CF6EE1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6636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893DB-D70C-413F-92EB-B91C4CCA2B57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EDFE-4FB9-497D-87E2-034CF6EE1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8513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822" y="712893"/>
            <a:ext cx="2438704" cy="2495127"/>
          </a:xfrm>
        </p:spPr>
        <p:txBody>
          <a:bodyPr anchor="b"/>
          <a:lstStyle>
            <a:lvl1pPr>
              <a:defRPr sz="264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4522" y="1539654"/>
            <a:ext cx="3827889" cy="7599245"/>
          </a:xfrm>
        </p:spPr>
        <p:txBody>
          <a:bodyPr/>
          <a:lstStyle>
            <a:lvl1pPr>
              <a:defRPr sz="2646"/>
            </a:lvl1pPr>
            <a:lvl2pPr>
              <a:defRPr sz="2315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822" y="3208020"/>
            <a:ext cx="2438704" cy="5943254"/>
          </a:xfrm>
        </p:spPr>
        <p:txBody>
          <a:bodyPr/>
          <a:lstStyle>
            <a:lvl1pPr marL="0" indent="0">
              <a:buNone/>
              <a:defRPr sz="1323"/>
            </a:lvl1pPr>
            <a:lvl2pPr marL="378059" indent="0">
              <a:buNone/>
              <a:defRPr sz="1158"/>
            </a:lvl2pPr>
            <a:lvl3pPr marL="756117" indent="0">
              <a:buNone/>
              <a:defRPr sz="992"/>
            </a:lvl3pPr>
            <a:lvl4pPr marL="1134176" indent="0">
              <a:buNone/>
              <a:defRPr sz="827"/>
            </a:lvl4pPr>
            <a:lvl5pPr marL="1512235" indent="0">
              <a:buNone/>
              <a:defRPr sz="827"/>
            </a:lvl5pPr>
            <a:lvl6pPr marL="1890293" indent="0">
              <a:buNone/>
              <a:defRPr sz="827"/>
            </a:lvl6pPr>
            <a:lvl7pPr marL="2268352" indent="0">
              <a:buNone/>
              <a:defRPr sz="827"/>
            </a:lvl7pPr>
            <a:lvl8pPr marL="2646411" indent="0">
              <a:buNone/>
              <a:defRPr sz="827"/>
            </a:lvl8pPr>
            <a:lvl9pPr marL="3024469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893DB-D70C-413F-92EB-B91C4CCA2B57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EDFE-4FB9-497D-87E2-034CF6EE1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5572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822" y="712893"/>
            <a:ext cx="2438704" cy="2495127"/>
          </a:xfrm>
        </p:spPr>
        <p:txBody>
          <a:bodyPr anchor="b"/>
          <a:lstStyle>
            <a:lvl1pPr>
              <a:defRPr sz="264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4522" y="1539654"/>
            <a:ext cx="3827889" cy="7599245"/>
          </a:xfrm>
        </p:spPr>
        <p:txBody>
          <a:bodyPr anchor="t"/>
          <a:lstStyle>
            <a:lvl1pPr marL="0" indent="0">
              <a:buNone/>
              <a:defRPr sz="2646"/>
            </a:lvl1pPr>
            <a:lvl2pPr marL="378059" indent="0">
              <a:buNone/>
              <a:defRPr sz="2315"/>
            </a:lvl2pPr>
            <a:lvl3pPr marL="756117" indent="0">
              <a:buNone/>
              <a:defRPr sz="1985"/>
            </a:lvl3pPr>
            <a:lvl4pPr marL="1134176" indent="0">
              <a:buNone/>
              <a:defRPr sz="1654"/>
            </a:lvl4pPr>
            <a:lvl5pPr marL="1512235" indent="0">
              <a:buNone/>
              <a:defRPr sz="1654"/>
            </a:lvl5pPr>
            <a:lvl6pPr marL="1890293" indent="0">
              <a:buNone/>
              <a:defRPr sz="1654"/>
            </a:lvl6pPr>
            <a:lvl7pPr marL="2268352" indent="0">
              <a:buNone/>
              <a:defRPr sz="1654"/>
            </a:lvl7pPr>
            <a:lvl8pPr marL="2646411" indent="0">
              <a:buNone/>
              <a:defRPr sz="1654"/>
            </a:lvl8pPr>
            <a:lvl9pPr marL="3024469" indent="0">
              <a:buNone/>
              <a:defRPr sz="1654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822" y="3208020"/>
            <a:ext cx="2438704" cy="5943254"/>
          </a:xfrm>
        </p:spPr>
        <p:txBody>
          <a:bodyPr/>
          <a:lstStyle>
            <a:lvl1pPr marL="0" indent="0">
              <a:buNone/>
              <a:defRPr sz="1323"/>
            </a:lvl1pPr>
            <a:lvl2pPr marL="378059" indent="0">
              <a:buNone/>
              <a:defRPr sz="1158"/>
            </a:lvl2pPr>
            <a:lvl3pPr marL="756117" indent="0">
              <a:buNone/>
              <a:defRPr sz="992"/>
            </a:lvl3pPr>
            <a:lvl4pPr marL="1134176" indent="0">
              <a:buNone/>
              <a:defRPr sz="827"/>
            </a:lvl4pPr>
            <a:lvl5pPr marL="1512235" indent="0">
              <a:buNone/>
              <a:defRPr sz="827"/>
            </a:lvl5pPr>
            <a:lvl6pPr marL="1890293" indent="0">
              <a:buNone/>
              <a:defRPr sz="827"/>
            </a:lvl6pPr>
            <a:lvl7pPr marL="2268352" indent="0">
              <a:buNone/>
              <a:defRPr sz="827"/>
            </a:lvl7pPr>
            <a:lvl8pPr marL="2646411" indent="0">
              <a:buNone/>
              <a:defRPr sz="827"/>
            </a:lvl8pPr>
            <a:lvl9pPr marL="3024469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893DB-D70C-413F-92EB-B91C4CCA2B57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EDFE-4FB9-497D-87E2-034CF6EE1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7489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837" y="569327"/>
            <a:ext cx="6521589" cy="20668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837" y="2846623"/>
            <a:ext cx="6521589" cy="678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837" y="9911200"/>
            <a:ext cx="1701284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2E893DB-D70C-413F-92EB-B91C4CCA2B57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669" y="9911200"/>
            <a:ext cx="2551926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0142" y="9911200"/>
            <a:ext cx="1701284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59EDFE-4FB9-497D-87E2-034CF6EE1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0518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117" rtl="0" eaLnBrk="1" latinLnBrk="0" hangingPunct="1">
        <a:lnSpc>
          <a:spcPct val="90000"/>
        </a:lnSpc>
        <a:spcBef>
          <a:spcPct val="0"/>
        </a:spcBef>
        <a:buNone/>
        <a:defRPr kumimoji="1" sz="363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29" indent="-189029" algn="l" defTabSz="756117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7088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147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205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1264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9323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7381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5440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3499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11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8059" algn="l" defTabSz="75611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6117" algn="l" defTabSz="75611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4176" algn="l" defTabSz="75611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2235" algn="l" defTabSz="75611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90293" algn="l" defTabSz="75611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8352" algn="l" defTabSz="75611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6411" algn="l" defTabSz="75611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4469" algn="l" defTabSz="75611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972318" y="522164"/>
            <a:ext cx="5509443" cy="1092894"/>
          </a:xfrm>
          <a:prstGeom prst="roundRect">
            <a:avLst>
              <a:gd name="adj" fmla="val 16667"/>
            </a:avLst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latinLnBrk="1"/>
            <a:r>
              <a:rPr lang="ja-JP" altLang="en-US" sz="1300" dirty="0"/>
              <a:t>　</a:t>
            </a:r>
            <a:r>
              <a:rPr lang="ja-JP" altLang="ja-JP" sz="1300" dirty="0"/>
              <a:t>回答先　　広島県健康福祉局</a:t>
            </a:r>
            <a:r>
              <a:rPr lang="ja-JP" altLang="en-US" sz="1300" dirty="0"/>
              <a:t> </a:t>
            </a:r>
            <a:r>
              <a:rPr lang="ja-JP" altLang="ja-JP" sz="1300" dirty="0"/>
              <a:t>安心保育推進課</a:t>
            </a:r>
            <a:r>
              <a:rPr lang="ja-JP" altLang="en-US" sz="1300" dirty="0"/>
              <a:t>　</a:t>
            </a:r>
            <a:r>
              <a:rPr lang="en-US" altLang="ja-JP" sz="1300" dirty="0"/>
              <a:t> </a:t>
            </a:r>
            <a:r>
              <a:rPr lang="ja-JP" altLang="en-US" sz="1300" dirty="0"/>
              <a:t>梶谷行</a:t>
            </a:r>
            <a:endParaRPr lang="ja-JP" altLang="ja-JP" sz="1300" dirty="0"/>
          </a:p>
          <a:p>
            <a:pPr latinLnBrk="1"/>
            <a:r>
              <a:rPr lang="ja-JP" altLang="en-US" sz="1300" dirty="0"/>
              <a:t>　</a:t>
            </a:r>
            <a:r>
              <a:rPr lang="ja-JP" altLang="ja-JP" sz="1300" dirty="0"/>
              <a:t>メール　　</a:t>
            </a:r>
            <a:r>
              <a:rPr lang="en-US" altLang="ja-JP" sz="1300" dirty="0">
                <a:latin typeface="Meiryo" panose="020B0604030504040204" pitchFamily="34" charset="-128"/>
                <a:ea typeface="Meiryo" panose="020B0604030504040204" pitchFamily="34" charset="-128"/>
              </a:rPr>
              <a:t>fuhoiku@pref.hiroshima.lg.jp</a:t>
            </a:r>
            <a:br>
              <a:rPr lang="en-US" altLang="ja-JP" sz="1300" dirty="0"/>
            </a:br>
            <a:endParaRPr lang="ja-JP" altLang="ja-JP" sz="400" dirty="0"/>
          </a:p>
          <a:p>
            <a:r>
              <a:rPr lang="ja-JP" altLang="en-US" sz="1300" dirty="0">
                <a:ea typeface="ＭＳ Ｐゴシック"/>
              </a:rPr>
              <a:t>　  </a:t>
            </a:r>
            <a:r>
              <a:rPr lang="ja-JP" altLang="ja-JP" sz="1300" b="1" dirty="0">
                <a:ea typeface="ＭＳ Ｐゴシック"/>
              </a:rPr>
              <a:t>回答締切</a:t>
            </a:r>
            <a:r>
              <a:rPr lang="ja-JP" altLang="ja-JP" sz="1300" dirty="0">
                <a:ea typeface="ＭＳ Ｐゴシック"/>
              </a:rPr>
              <a:t>　</a:t>
            </a:r>
            <a:r>
              <a:rPr lang="en-US" altLang="ja-JP" sz="1300" dirty="0">
                <a:ea typeface="ＭＳ Ｐゴシック"/>
              </a:rPr>
              <a:t>    </a:t>
            </a:r>
            <a:r>
              <a:rPr lang="ja-JP" altLang="en-US" sz="1300" dirty="0">
                <a:ea typeface="ＭＳ Ｐゴシック"/>
              </a:rPr>
              <a:t>令和</a:t>
            </a:r>
            <a:r>
              <a:rPr lang="en-US" altLang="ja-JP" sz="1300" dirty="0">
                <a:ea typeface="ＭＳ Ｐゴシック"/>
              </a:rPr>
              <a:t>  </a:t>
            </a:r>
            <a:r>
              <a:rPr lang="ja-JP" altLang="en-US" sz="1300" dirty="0">
                <a:ea typeface="ＭＳ Ｐゴシック"/>
              </a:rPr>
              <a:t>７年</a:t>
            </a:r>
            <a:r>
              <a:rPr lang="en-US" altLang="ja-JP" sz="1300" dirty="0">
                <a:ea typeface="ＭＳ Ｐゴシック"/>
              </a:rPr>
              <a:t>  </a:t>
            </a:r>
            <a:r>
              <a:rPr lang="ja-JP" altLang="en-US" sz="1300" dirty="0">
                <a:ea typeface="ＭＳ Ｐゴシック"/>
              </a:rPr>
              <a:t>７</a:t>
            </a:r>
            <a:r>
              <a:rPr lang="ja-JP" altLang="ja-JP" sz="1300" dirty="0">
                <a:ea typeface="ＭＳ Ｐゴシック"/>
              </a:rPr>
              <a:t>月</a:t>
            </a:r>
            <a:r>
              <a:rPr lang="en-US" altLang="ja-JP" sz="1300" dirty="0">
                <a:ea typeface="ＭＳ Ｐゴシック"/>
              </a:rPr>
              <a:t> </a:t>
            </a:r>
            <a:r>
              <a:rPr lang="ja-JP" altLang="en-US" sz="1300" dirty="0">
                <a:ea typeface="ＭＳ Ｐゴシック"/>
              </a:rPr>
              <a:t>４</a:t>
            </a:r>
            <a:r>
              <a:rPr lang="ja-JP" altLang="ja-JP" sz="1300" dirty="0">
                <a:ea typeface="ＭＳ Ｐゴシック"/>
              </a:rPr>
              <a:t>日</a:t>
            </a:r>
            <a:r>
              <a:rPr lang="en-US" altLang="ja-JP" sz="1300" dirty="0">
                <a:ea typeface="ＭＳ Ｐゴシック"/>
              </a:rPr>
              <a:t> </a:t>
            </a:r>
            <a:r>
              <a:rPr lang="ja-JP" altLang="ja-JP" sz="1300" dirty="0">
                <a:ea typeface="ＭＳ Ｐゴシック"/>
              </a:rPr>
              <a:t>（</a:t>
            </a:r>
            <a:r>
              <a:rPr lang="ja-JP" altLang="en-US" sz="1300" dirty="0">
                <a:ea typeface="ＭＳ Ｐゴシック"/>
              </a:rPr>
              <a:t>金</a:t>
            </a:r>
            <a:r>
              <a:rPr lang="ja-JP" altLang="ja-JP" sz="1300" dirty="0">
                <a:ea typeface="ＭＳ Ｐゴシック"/>
              </a:rPr>
              <a:t>）</a:t>
            </a:r>
            <a:endParaRPr lang="ja-JP" altLang="en-US" sz="1300" dirty="0">
              <a:ea typeface="ＭＳ Ｐゴシック"/>
              <a:cs typeface="Calibri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79500" y="5611525"/>
            <a:ext cx="7561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079500" y="5611525"/>
            <a:ext cx="7561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1079500" y="5611525"/>
            <a:ext cx="7561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48283" y="1832083"/>
            <a:ext cx="6264696" cy="469874"/>
          </a:xfrm>
          <a:prstGeom prst="rect">
            <a:avLst/>
          </a:prstGeom>
          <a:noFill/>
        </p:spPr>
        <p:txBody>
          <a:bodyPr wrap="square" lIns="99569" tIns="49785" rIns="99569" bIns="49785" rtlCol="0" anchor="t">
            <a:spAutoFit/>
          </a:bodyPr>
          <a:lstStyle/>
          <a:p>
            <a:pPr algn="ctr" fontAlgn="base"/>
            <a:r>
              <a:rPr lang="ja-JP" altLang="en-US" sz="2400" b="1" dirty="0">
                <a:ea typeface="ＭＳ Ｐゴシック"/>
              </a:rPr>
              <a:t>令和</a:t>
            </a:r>
            <a:r>
              <a:rPr lang="en-US" altLang="ja-JP" sz="2400" b="1" dirty="0">
                <a:ea typeface="ＭＳ Ｐゴシック"/>
              </a:rPr>
              <a:t> </a:t>
            </a:r>
            <a:r>
              <a:rPr lang="ja-JP" altLang="en-US" sz="2400" b="1" dirty="0">
                <a:ea typeface="ＭＳ Ｐゴシック"/>
              </a:rPr>
              <a:t>７年</a:t>
            </a:r>
            <a:r>
              <a:rPr lang="ja-JP" altLang="ja-JP" sz="2400" b="1" dirty="0">
                <a:ea typeface="ＭＳ Ｐゴシック"/>
              </a:rPr>
              <a:t>度</a:t>
            </a:r>
            <a:r>
              <a:rPr lang="ja-JP" altLang="en-US" sz="2400" b="1" dirty="0">
                <a:ea typeface="ＭＳ Ｐゴシック"/>
              </a:rPr>
              <a:t>第１回</a:t>
            </a:r>
            <a:r>
              <a:rPr lang="ja-JP" altLang="ja-JP" sz="2400" b="1" dirty="0">
                <a:ea typeface="ＭＳ Ｐゴシック"/>
              </a:rPr>
              <a:t>広島県自然保育認証団体</a:t>
            </a:r>
            <a:r>
              <a:rPr lang="zh-TW" altLang="en-US" sz="1400" dirty="0">
                <a:latin typeface="ＭＳ Ｐゴシック"/>
                <a:ea typeface="ＭＳ Ｐゴシック"/>
              </a:rPr>
              <a:t>　</a:t>
            </a:r>
            <a:endParaRPr lang="ja-JP" altLang="en-US" dirty="0">
              <a:ea typeface="ＭＳ Ｐゴシック" panose="020B0600070205080204" pitchFamily="34" charset="-128"/>
              <a:cs typeface="Calibri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57361" y="5246357"/>
            <a:ext cx="6098761" cy="315986"/>
          </a:xfrm>
          <a:prstGeom prst="rect">
            <a:avLst/>
          </a:prstGeom>
          <a:noFill/>
        </p:spPr>
        <p:txBody>
          <a:bodyPr wrap="square" lIns="99569" tIns="49785" rIns="99569" bIns="49785" rtlCol="0" anchor="t">
            <a:spAutoFit/>
          </a:bodyPr>
          <a:lstStyle/>
          <a:p>
            <a:pPr fontAlgn="base"/>
            <a:r>
              <a:rPr lang="ja-JP" altLang="en-US" sz="1400" dirty="0">
                <a:ea typeface="ＭＳ Ｐゴシック"/>
              </a:rPr>
              <a:t>　</a:t>
            </a:r>
            <a:r>
              <a:rPr lang="ja-JP" altLang="en-US" sz="1200" dirty="0">
                <a:ea typeface="ＭＳ Ｐゴシック"/>
              </a:rPr>
              <a:t>危険生物対策講座　＜</a:t>
            </a:r>
            <a:r>
              <a:rPr lang="en-US" altLang="ja-JP" sz="1200" dirty="0">
                <a:ea typeface="ＭＳ Ｐゴシック"/>
              </a:rPr>
              <a:t> </a:t>
            </a:r>
            <a:r>
              <a:rPr lang="ja-JP" altLang="en-US" sz="1200" dirty="0">
                <a:ea typeface="ＭＳ Ｐゴシック"/>
              </a:rPr>
              <a:t> </a:t>
            </a:r>
            <a:r>
              <a:rPr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</a:t>
            </a:r>
            <a:r>
              <a:rPr lang="ja-JP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 15</a:t>
            </a:r>
            <a:r>
              <a:rPr lang="ja-JP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日（</a:t>
            </a:r>
            <a:r>
              <a:rPr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火</a:t>
            </a:r>
            <a:r>
              <a:rPr lang="ja-JP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r>
              <a:rPr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200" dirty="0">
                <a:ea typeface="ＭＳ Ｐゴシック"/>
              </a:rPr>
              <a:t>広島県立総合体育館　１階　ミーティングルーム＞</a:t>
            </a:r>
            <a:r>
              <a:rPr lang="zh-TW" altLang="en-US" sz="1200" dirty="0">
                <a:latin typeface="ＭＳ Ｐゴシック"/>
                <a:ea typeface="ＭＳ Ｐゴシック"/>
              </a:rPr>
              <a:t>　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57361" y="2237275"/>
            <a:ext cx="6264696" cy="469874"/>
          </a:xfrm>
          <a:prstGeom prst="rect">
            <a:avLst/>
          </a:prstGeom>
          <a:noFill/>
        </p:spPr>
        <p:txBody>
          <a:bodyPr wrap="square" lIns="99569" tIns="49785" rIns="99569" bIns="49785" rtlCol="0">
            <a:spAutoFit/>
          </a:bodyPr>
          <a:lstStyle/>
          <a:p>
            <a:pPr algn="ctr" fontAlgn="base"/>
            <a:r>
              <a:rPr lang="ja-JP" altLang="ja-JP" sz="2400" b="1" dirty="0"/>
              <a:t>保育者等安全管理研修　参加申込書</a:t>
            </a:r>
            <a:r>
              <a:rPr lang="zh-TW" altLang="en-US" sz="1400" dirty="0">
                <a:latin typeface="ＭＳ Ｐゴシック" pitchFamily="50" charset="-128"/>
                <a:ea typeface="ＭＳ Ｐゴシック" pitchFamily="50" charset="-128"/>
              </a:rPr>
              <a:t>　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487977" y="2829312"/>
            <a:ext cx="4104456" cy="346764"/>
          </a:xfrm>
          <a:prstGeom prst="rect">
            <a:avLst/>
          </a:prstGeom>
          <a:noFill/>
        </p:spPr>
        <p:txBody>
          <a:bodyPr wrap="square" lIns="99569" tIns="49785" rIns="99569" bIns="49785" rtlCol="0">
            <a:spAutoFit/>
          </a:bodyPr>
          <a:lstStyle/>
          <a:p>
            <a:pPr fontAlgn="base"/>
            <a:r>
              <a:rPr lang="ja-JP" altLang="ja-JP" sz="1600" dirty="0"/>
              <a:t>団</a:t>
            </a:r>
            <a:r>
              <a:rPr lang="en-US" altLang="ja-JP" sz="1600" dirty="0"/>
              <a:t>   </a:t>
            </a:r>
            <a:r>
              <a:rPr lang="ja-JP" altLang="en-US" sz="1600" dirty="0"/>
              <a:t>　</a:t>
            </a:r>
            <a:r>
              <a:rPr lang="ja-JP" altLang="ja-JP" sz="1600" dirty="0"/>
              <a:t>体</a:t>
            </a:r>
            <a:r>
              <a:rPr lang="en-US" altLang="ja-JP" sz="1600" dirty="0"/>
              <a:t>  </a:t>
            </a:r>
            <a:r>
              <a:rPr lang="ja-JP" altLang="en-US" sz="1600" dirty="0"/>
              <a:t>　  名</a:t>
            </a:r>
            <a:r>
              <a:rPr lang="ja-JP" altLang="en-US" sz="1600" u="sng" dirty="0"/>
              <a:t>　　　　　　　　　　　　　　　　　　　　　　　　　　　　　　　　　　　　　　　</a:t>
            </a:r>
            <a:r>
              <a:rPr lang="ja-JP" altLang="en-US" sz="1600" dirty="0"/>
              <a:t>　　　</a:t>
            </a:r>
            <a:r>
              <a:rPr lang="ja-JP" altLang="en-US" sz="1600" u="sng" dirty="0"/>
              <a:t>　　</a:t>
            </a:r>
            <a:r>
              <a:rPr lang="ja-JP" altLang="ja-JP" sz="1600" u="sng" dirty="0"/>
              <a:t>　　　　　　　　　　　　　　　</a:t>
            </a:r>
            <a:r>
              <a:rPr lang="zh-TW" altLang="en-US" sz="1600" dirty="0">
                <a:latin typeface="ＭＳ Ｐゴシック" pitchFamily="50" charset="-128"/>
                <a:ea typeface="ＭＳ Ｐゴシック" pitchFamily="50" charset="-128"/>
              </a:rPr>
              <a:t>　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487977" y="3229100"/>
            <a:ext cx="4104456" cy="346764"/>
          </a:xfrm>
          <a:prstGeom prst="rect">
            <a:avLst/>
          </a:prstGeom>
          <a:noFill/>
        </p:spPr>
        <p:txBody>
          <a:bodyPr wrap="square" lIns="99569" tIns="49785" rIns="99569" bIns="49785" rtlCol="0">
            <a:spAutoFit/>
          </a:bodyPr>
          <a:lstStyle/>
          <a:p>
            <a:pPr fontAlgn="base"/>
            <a:r>
              <a:rPr lang="ja-JP" altLang="en-US" sz="1600" dirty="0"/>
              <a:t>担　当　者　名</a:t>
            </a:r>
            <a:r>
              <a:rPr lang="ja-JP" altLang="en-US" sz="1600" u="sng" dirty="0"/>
              <a:t>　　　　　　　　　　　　　　　　　　　　　　　　　　　　　　　　　　　　　　　</a:t>
            </a:r>
            <a:r>
              <a:rPr lang="ja-JP" altLang="en-US" sz="1600" dirty="0"/>
              <a:t>　　　</a:t>
            </a:r>
            <a:r>
              <a:rPr lang="ja-JP" altLang="en-US" sz="1600" u="sng" dirty="0"/>
              <a:t>　　</a:t>
            </a:r>
            <a:r>
              <a:rPr lang="ja-JP" altLang="ja-JP" sz="1600" u="sng" dirty="0"/>
              <a:t>　　　　　　　　　　　　　　　</a:t>
            </a:r>
            <a:r>
              <a:rPr lang="zh-TW" altLang="en-US" sz="1600" dirty="0">
                <a:latin typeface="ＭＳ Ｐゴシック" pitchFamily="50" charset="-128"/>
                <a:ea typeface="ＭＳ Ｐゴシック" pitchFamily="50" charset="-128"/>
              </a:rPr>
              <a:t>　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487977" y="3647872"/>
            <a:ext cx="4104456" cy="346764"/>
          </a:xfrm>
          <a:prstGeom prst="rect">
            <a:avLst/>
          </a:prstGeom>
          <a:noFill/>
        </p:spPr>
        <p:txBody>
          <a:bodyPr wrap="square" lIns="99569" tIns="49785" rIns="99569" bIns="49785" rtlCol="0">
            <a:spAutoFit/>
          </a:bodyPr>
          <a:lstStyle/>
          <a:p>
            <a:pPr fontAlgn="base"/>
            <a:r>
              <a:rPr lang="ja-JP" altLang="en-US" sz="1600" dirty="0"/>
              <a:t>電　話　番　号</a:t>
            </a:r>
            <a:r>
              <a:rPr lang="ja-JP" altLang="en-US" sz="1600" u="sng" dirty="0"/>
              <a:t>　　　　　　　　　　　　　　　　　　　　　　　　　　　　　　　　　　　　　　　　　</a:t>
            </a:r>
            <a:r>
              <a:rPr lang="ja-JP" altLang="en-US" sz="1600" dirty="0"/>
              <a:t>　　　</a:t>
            </a:r>
            <a:r>
              <a:rPr lang="ja-JP" altLang="en-US" sz="1600" u="sng" dirty="0"/>
              <a:t>　　</a:t>
            </a:r>
            <a:r>
              <a:rPr lang="ja-JP" altLang="ja-JP" sz="1600" u="sng" dirty="0"/>
              <a:t>　　　　　　　　　　　　　　　</a:t>
            </a:r>
            <a:r>
              <a:rPr lang="zh-TW" altLang="en-US" sz="1600" dirty="0">
                <a:latin typeface="ＭＳ Ｐゴシック" pitchFamily="50" charset="-128"/>
                <a:ea typeface="ＭＳ Ｐゴシック" pitchFamily="50" charset="-128"/>
              </a:rPr>
              <a:t>　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487977" y="4093196"/>
            <a:ext cx="4104456" cy="346764"/>
          </a:xfrm>
          <a:prstGeom prst="rect">
            <a:avLst/>
          </a:prstGeom>
          <a:noFill/>
        </p:spPr>
        <p:txBody>
          <a:bodyPr wrap="square" lIns="99569" tIns="49785" rIns="99569" bIns="49785" rtlCol="0">
            <a:spAutoFit/>
          </a:bodyPr>
          <a:lstStyle/>
          <a:p>
            <a:pPr fontAlgn="base"/>
            <a:r>
              <a:rPr lang="ja-JP" altLang="en-US" sz="1600" dirty="0"/>
              <a:t>メールアドレス</a:t>
            </a:r>
            <a:r>
              <a:rPr lang="ja-JP" altLang="en-US" sz="1600" u="sng" dirty="0"/>
              <a:t>　　　　　　　　　　　　　　　　　　　　　　　　　　　　　　　　　　　　　　　　　</a:t>
            </a:r>
            <a:r>
              <a:rPr lang="ja-JP" altLang="en-US" sz="1600" dirty="0"/>
              <a:t>　　　</a:t>
            </a:r>
            <a:r>
              <a:rPr lang="ja-JP" altLang="en-US" sz="1600" u="sng" dirty="0"/>
              <a:t>　　</a:t>
            </a:r>
            <a:r>
              <a:rPr lang="ja-JP" altLang="ja-JP" sz="1600" u="sng" dirty="0"/>
              <a:t>　　　　　　　　　　　　　　　</a:t>
            </a:r>
            <a:r>
              <a:rPr lang="zh-TW" altLang="en-US" sz="1600" dirty="0">
                <a:latin typeface="ＭＳ Ｐゴシック" pitchFamily="50" charset="-128"/>
                <a:ea typeface="ＭＳ Ｐゴシック" pitchFamily="50" charset="-128"/>
              </a:rPr>
              <a:t>　</a:t>
            </a:r>
          </a:p>
        </p:txBody>
      </p:sp>
      <p:cxnSp>
        <p:nvCxnSpPr>
          <p:cNvPr id="24" name="直線コネクタ 23"/>
          <p:cNvCxnSpPr/>
          <p:nvPr/>
        </p:nvCxnSpPr>
        <p:spPr>
          <a:xfrm>
            <a:off x="2559985" y="3176076"/>
            <a:ext cx="396044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2559985" y="3575864"/>
            <a:ext cx="396044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2559985" y="3994636"/>
            <a:ext cx="396044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2559985" y="4439960"/>
            <a:ext cx="396044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1A762A43-DFBD-A49C-C373-7DD9F4CB7607}"/>
              </a:ext>
            </a:extLst>
          </p:cNvPr>
          <p:cNvGraphicFramePr>
            <a:graphicFrameLocks noGrp="1"/>
          </p:cNvGraphicFramePr>
          <p:nvPr/>
        </p:nvGraphicFramePr>
        <p:xfrm>
          <a:off x="937078" y="5578737"/>
          <a:ext cx="5583347" cy="1928203"/>
        </p:xfrm>
        <a:graphic>
          <a:graphicData uri="http://schemas.openxmlformats.org/drawingml/2006/table">
            <a:tbl>
              <a:tblPr/>
              <a:tblGrid>
                <a:gridCol w="837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7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579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51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ＭＳ ゴシック"/>
                          <a:ea typeface="ＭＳ 明朝"/>
                          <a:cs typeface="Times New Roman"/>
                        </a:rPr>
                        <a:t>No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職　名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氏</a:t>
                      </a:r>
                      <a:r>
                        <a:rPr lang="en-US" sz="1200" kern="0" dirty="0"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       </a:t>
                      </a:r>
                      <a:r>
                        <a:rPr lang="ja-JP" sz="1200" kern="0"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名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255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１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ＭＳ ゴシック"/>
                          <a:ea typeface="ＭＳ 明朝"/>
                          <a:cs typeface="Times New Roman"/>
                        </a:rPr>
                        <a:t> 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ＭＳ ゴシック"/>
                          <a:ea typeface="ＭＳ 明朝"/>
                          <a:cs typeface="Times New Roman"/>
                        </a:rPr>
                        <a:t> 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6907">
                <a:tc>
                  <a:txBody>
                    <a:bodyPr/>
                    <a:lstStyle/>
                    <a:p>
                      <a:pPr marL="0" marR="0" lvl="0" indent="0" algn="ctr" defTabSz="9956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kern="0"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２</a:t>
                      </a:r>
                      <a:endParaRPr lang="ja-JP" altLang="ja-JP" sz="12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6765582"/>
                  </a:ext>
                </a:extLst>
              </a:tr>
              <a:tr h="546907">
                <a:tc>
                  <a:txBody>
                    <a:bodyPr/>
                    <a:lstStyle/>
                    <a:p>
                      <a:pPr marL="0" marR="0" lvl="0" indent="0" algn="ctr" defTabSz="9956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0" dirty="0"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３</a:t>
                      </a:r>
                      <a:endParaRPr lang="ja-JP" altLang="ja-JP" sz="12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037019"/>
                  </a:ext>
                </a:extLst>
              </a:tr>
            </a:tbl>
          </a:graphicData>
        </a:graphic>
      </p:graphicFrame>
      <p:sp>
        <p:nvSpPr>
          <p:cNvPr id="2" name="Rectangle 2">
            <a:extLst>
              <a:ext uri="{FF2B5EF4-FFF2-40B4-BE49-F238E27FC236}">
                <a16:creationId xmlns:a16="http://schemas.microsoft.com/office/drawing/2014/main" id="{DD7922A5-CC8F-D053-7DE1-D58BA3866B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6126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02103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88</Words>
  <Application>Microsoft Office PowerPoint</Application>
  <PresentationFormat>ユーザー設定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ＭＳ ゴシック</vt:lpstr>
      <vt:lpstr>Meiryo</vt:lpstr>
      <vt:lpstr>Aptos</vt:lpstr>
      <vt:lpstr>Aptos Display</vt:lpstr>
      <vt:lpstr>Arial</vt:lpstr>
      <vt:lpstr>Century</vt:lpstr>
      <vt:lpstr>Office テーマ</vt:lpstr>
      <vt:lpstr>PowerPoint プレゼンテーション</vt:lpstr>
    </vt:vector>
  </TitlesOfParts>
  <Company>Hiroshima Prefecture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梶谷 有優香</dc:creator>
  <cp:lastModifiedBy>梶谷 有優香</cp:lastModifiedBy>
  <cp:revision>4</cp:revision>
  <dcterms:created xsi:type="dcterms:W3CDTF">2024-06-26T06:31:23Z</dcterms:created>
  <dcterms:modified xsi:type="dcterms:W3CDTF">2025-06-17T08:14:08Z</dcterms:modified>
</cp:coreProperties>
</file>