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49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C74AFE-53CD-44E5-864D-89B697F71E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D894429-4381-4122-8D1B-67CCFD532C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B2A566-1BE0-487C-AC8F-0872321E3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E3A6-C349-4BDC-AEC4-FF9275DE79B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94B891-1F29-4661-B4D1-B1E4C7F63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E46E8B-8818-4654-AE10-D55E09812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41F4-CD38-46EA-8C7C-51ABF685E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79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DC34AF-223D-444F-9282-AD11A912E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721DC1-FF3D-4A05-AE3A-63E313DF41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8C674F-5122-4A07-897E-EE422E39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E3A6-C349-4BDC-AEC4-FF9275DE79B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403FB0-B8A3-4423-8C12-F0490F612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33DD28-57F4-4DCE-B30C-4487E0A90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41F4-CD38-46EA-8C7C-51ABF685E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815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AB381A3-A0AF-4985-957E-3CDACDDC7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B18EFCA-282B-4FE6-B0CC-C2BA40AFDA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C526F8-BDA3-4141-A64D-03236EC89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E3A6-C349-4BDC-AEC4-FF9275DE79B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5BB4BD-9382-462F-B07E-D384E90B4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18E884-AC3D-4A17-A730-FB3C362D3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41F4-CD38-46EA-8C7C-51ABF685E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572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DEE20A-2184-4465-A22F-268BF45EF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4F7B54-52B5-400D-834A-207923AAA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E5B55C-B430-44C3-8B4E-818FB1669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E3A6-C349-4BDC-AEC4-FF9275DE79B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586829-A39F-4348-9393-9EB5D290E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C24B0A-6DC2-47CE-94B3-A83E0E8FA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41F4-CD38-46EA-8C7C-51ABF685E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802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488AF9-76D1-4A64-8F94-63CCA3A94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307844-9E62-443E-8C35-454F0BA2E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238B28-22B1-4498-98C3-65E66F431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E3A6-C349-4BDC-AEC4-FF9275DE79B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CA69AD-F7B5-44E4-8308-E857E3D5C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F0B225-DCDD-45FF-B0FF-B5592C580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41F4-CD38-46EA-8C7C-51ABF685E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557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A1CF0B-080B-467B-9528-4F25757D5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68C3B36-6E93-49FC-A21D-A86732A456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57DF47F-6A0F-4304-9858-2DC652E7CC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235E63-1159-4A5F-94CC-DAA22F291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E3A6-C349-4BDC-AEC4-FF9275DE79B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1DF5D3-24E2-4F56-AC80-1C92A5C63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D53705C-9795-4D51-8F4E-11477C6CE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41F4-CD38-46EA-8C7C-51ABF685E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01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C1DC2B-1DD2-423B-A66C-AAF2EFD2C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7391A8-CD69-4660-8286-8CC882851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99452E6-B87B-49EE-8665-AB74D1D88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E50568D-6CF6-40AC-92DA-171332216C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DAA031-FC63-4D72-B29E-EDE739BD46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7FCB0E0-780A-432A-9136-8ED916CDD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E3A6-C349-4BDC-AEC4-FF9275DE79B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157A3CC-1F4A-46D7-B9D4-560B6E2EC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957394F-6E71-4BE4-97AF-0652A2637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41F4-CD38-46EA-8C7C-51ABF685E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32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A7CC83-DC70-472E-98F1-3D1FAEBEE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14BA9A9-A5B1-4283-8074-FCDD83D6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E3A6-C349-4BDC-AEC4-FF9275DE79B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423EC3D-6C44-4BD8-860B-E8837CA0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313727F-4F87-4288-960C-EFED932A7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41F4-CD38-46EA-8C7C-51ABF685E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297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39B502E-10B6-46A7-8D1E-02BDCF4C5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E3A6-C349-4BDC-AEC4-FF9275DE79B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8E04C68-BCFA-4E6D-9630-62D253B5E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2EF341B-600B-466C-9B67-BDE17D366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41F4-CD38-46EA-8C7C-51ABF685E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53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1DDDA8-83E5-4FAC-A92B-8D82A4816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A459D3-A8AA-4988-8725-C7377BAAA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5559CF5-05FF-4D85-800C-DD58CDEAC9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248DFF-C15D-467E-BD94-965DFFD09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E3A6-C349-4BDC-AEC4-FF9275DE79B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7E20C6F-6370-427B-9848-D011694C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27DE2A-72F8-4B7D-8D3E-BFB8920DA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41F4-CD38-46EA-8C7C-51ABF685E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563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F0FA0C-3DCD-48BB-BD1D-AEFA37D97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5DB5831-BADE-439C-AD72-3A113A93CC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6AE48B-EBBB-43C7-B61D-79634F2A90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D6381F-5B94-4E23-9496-73460EA04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E3A6-C349-4BDC-AEC4-FF9275DE79B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060ED92-9FC1-4132-8CFC-BDC98F403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45D3A20-9A0A-414E-A664-FF993BEF7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41F4-CD38-46EA-8C7C-51ABF685E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23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D7AD83-5244-4270-A0DF-679D59A8D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CF2A32-49B5-44CD-9821-A08B4DFEB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CE3AC5-848E-41CB-A5CF-A14AD32EEA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AE3A6-C349-4BDC-AEC4-FF9275DE79B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17D94F-3DD9-4B1F-8660-956BB1AA2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38CB1F-608A-403E-A064-3D5D9DCA30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A41F4-CD38-46EA-8C7C-51ABF685E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41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B7033FF-5053-46AF-A9C0-3E287BD4F4EA}"/>
              </a:ext>
            </a:extLst>
          </p:cNvPr>
          <p:cNvSpPr/>
          <p:nvPr/>
        </p:nvSpPr>
        <p:spPr>
          <a:xfrm>
            <a:off x="0" y="0"/>
            <a:ext cx="6858000" cy="12649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Google</a:t>
            </a:r>
            <a:r>
              <a:rPr kumimoji="1" lang="ja-JP" altLang="en-US" dirty="0"/>
              <a:t>フォームを活用した</a:t>
            </a:r>
            <a:endParaRPr kumimoji="1" lang="en-US" altLang="ja-JP" dirty="0"/>
          </a:p>
          <a:p>
            <a:pPr algn="ctr"/>
            <a:r>
              <a:rPr kumimoji="1" lang="en-US" altLang="ja-JP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</a:t>
            </a:r>
            <a:r>
              <a:rPr kumimoji="1"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ラーニング交通安全</a:t>
            </a: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教育</a:t>
            </a:r>
            <a:endParaRPr kumimoji="1" lang="ja-JP" altLang="en-US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2EB3F60-555F-41EA-A7F0-4A57109E18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6212" y="71156"/>
            <a:ext cx="742803" cy="1193764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C079ACCB-B77A-4AE7-A4D0-D50182E4EF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3818"/>
            <a:ext cx="890752" cy="917284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3F90E8C-1895-4534-985D-490CBB9C0401}"/>
              </a:ext>
            </a:extLst>
          </p:cNvPr>
          <p:cNvSpPr txBox="1"/>
          <p:nvPr/>
        </p:nvSpPr>
        <p:spPr>
          <a:xfrm>
            <a:off x="0" y="1336076"/>
            <a:ext cx="6858000" cy="2074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ja-JP" altLang="en-US" dirty="0"/>
              <a:t>　広島県警察では、</a:t>
            </a:r>
            <a:r>
              <a:rPr kumimoji="1" lang="en-US" altLang="ja-JP" dirty="0"/>
              <a:t>Google</a:t>
            </a:r>
            <a:r>
              <a:rPr kumimoji="1" lang="ja-JP" altLang="en-US" dirty="0"/>
              <a:t>フォームを活用して、交通ルールや交通安全に必要な知識を学習できる「</a:t>
            </a:r>
            <a:r>
              <a:rPr kumimoji="1" lang="en-US" altLang="ja-JP" dirty="0"/>
              <a:t>E</a:t>
            </a:r>
            <a:r>
              <a:rPr kumimoji="1" lang="ja-JP" altLang="en-US" dirty="0"/>
              <a:t>ラーニング交通安全教育」教材を作成しました。</a:t>
            </a:r>
            <a:endParaRPr kumimoji="1" lang="en-US" altLang="ja-JP" dirty="0"/>
          </a:p>
          <a:p>
            <a:pPr>
              <a:lnSpc>
                <a:spcPts val="2600"/>
              </a:lnSpc>
            </a:pPr>
            <a:r>
              <a:rPr lang="ja-JP" altLang="en-US" dirty="0"/>
              <a:t>　この教材は、スマートフォンやタブレット端末をお持ちの方であれば、誰でも簡単に利用することができますので、ぜひ、皆さん取り組んでみてください。</a:t>
            </a:r>
            <a:r>
              <a:rPr lang="en-US" altLang="ja-JP" sz="1200" dirty="0"/>
              <a:t>※</a:t>
            </a:r>
            <a:r>
              <a:rPr lang="ja-JP" altLang="en-US" sz="1200" dirty="0"/>
              <a:t>通信料は利用者の負担となります。</a:t>
            </a:r>
            <a:r>
              <a:rPr lang="ja-JP" altLang="en-US" sz="1400" dirty="0"/>
              <a:t>　　　　　　　　　　　　　　　　　　　　　</a:t>
            </a:r>
            <a:endParaRPr kumimoji="1" lang="ja-JP" altLang="en-US" sz="1400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DC9290F-F392-4898-A7ED-F1B73BF375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1814" y="6540589"/>
            <a:ext cx="2435727" cy="3249493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C35A524-62CB-4A69-9CEA-A5080F41077A}"/>
              </a:ext>
            </a:extLst>
          </p:cNvPr>
          <p:cNvSpPr txBox="1"/>
          <p:nvPr/>
        </p:nvSpPr>
        <p:spPr>
          <a:xfrm>
            <a:off x="890752" y="3566914"/>
            <a:ext cx="5484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高校生向け教材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01C3BA6-62D2-4FBF-923D-A61774848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31270" y="6721681"/>
            <a:ext cx="2841237" cy="284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F7F6AF-A223-42D1-A54F-6FDFCEB109A7}"/>
              </a:ext>
            </a:extLst>
          </p:cNvPr>
          <p:cNvSpPr/>
          <p:nvPr/>
        </p:nvSpPr>
        <p:spPr>
          <a:xfrm>
            <a:off x="190500" y="3520439"/>
            <a:ext cx="6553200" cy="609769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D1D8027-2125-4320-A5F7-48257F6D5109}"/>
              </a:ext>
            </a:extLst>
          </p:cNvPr>
          <p:cNvSpPr txBox="1"/>
          <p:nvPr/>
        </p:nvSpPr>
        <p:spPr>
          <a:xfrm>
            <a:off x="890752" y="4385194"/>
            <a:ext cx="5293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自転車の交通ルール</a:t>
            </a:r>
            <a:endParaRPr kumimoji="1" lang="en-US" altLang="ja-JP" sz="3200" dirty="0"/>
          </a:p>
          <a:p>
            <a:pPr algn="ctr"/>
            <a:r>
              <a:rPr kumimoji="1" lang="en-US" altLang="ja-JP" sz="3200" dirty="0"/>
              <a:t>10</a:t>
            </a:r>
            <a:r>
              <a:rPr kumimoji="1" lang="ja-JP" altLang="en-US" sz="3200" dirty="0"/>
              <a:t>問</a:t>
            </a:r>
          </a:p>
        </p:txBody>
      </p:sp>
      <p:sp>
        <p:nvSpPr>
          <p:cNvPr id="2" name="テキスト ボックス 2">
            <a:extLst>
              <a:ext uri="{FF2B5EF4-FFF2-40B4-BE49-F238E27FC236}">
                <a16:creationId xmlns:a16="http://schemas.microsoft.com/office/drawing/2014/main" id="{0067773B-65E7-4565-86EE-4EED2BA21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" y="5472514"/>
            <a:ext cx="6313170" cy="354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400" dirty="0">
                <a:latin typeface="Arial" panose="020B0604020202020204" pitchFamily="34" charset="0"/>
              </a:rPr>
              <a:t>https://forms.gle/261BEbDpnNyugTJX8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68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104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HGS創英角ﾎﾟｯﾌﾟ体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h898976</dc:creator>
  <cp:lastModifiedBy>h843012</cp:lastModifiedBy>
  <cp:revision>16</cp:revision>
  <cp:lastPrinted>2025-07-10T05:08:23Z</cp:lastPrinted>
  <dcterms:created xsi:type="dcterms:W3CDTF">2025-03-31T07:08:49Z</dcterms:created>
  <dcterms:modified xsi:type="dcterms:W3CDTF">2025-07-10T05:25:24Z</dcterms:modified>
</cp:coreProperties>
</file>