
<file path=[Content_Types].xml><?xml version="1.0" encoding="utf-8"?>
<Types xmlns="http://schemas.openxmlformats.org/package/2006/content-types">
  <Default Extension="emf" ContentType="image/x-emf"/>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 id="2147483689" r:id="rId3"/>
    <p:sldMasterId id="2147483691" r:id="rId4"/>
    <p:sldMasterId id="2147483714" r:id="rId5"/>
    <p:sldMasterId id="2147483740" r:id="rId6"/>
    <p:sldMasterId id="2147483768" r:id="rId7"/>
    <p:sldMasterId id="2147483780" r:id="rId8"/>
    <p:sldMasterId id="2147483797" r:id="rId9"/>
    <p:sldMasterId id="2147483814" r:id="rId10"/>
    <p:sldMasterId id="2147483826" r:id="rId11"/>
    <p:sldMasterId id="2147483838" r:id="rId12"/>
    <p:sldMasterId id="2147483855" r:id="rId13"/>
    <p:sldMasterId id="2147483867" r:id="rId14"/>
  </p:sldMasterIdLst>
  <p:notesMasterIdLst>
    <p:notesMasterId r:id="rId15"/>
  </p:notesMasterIdLst>
  <p:handoutMasterIdLst>
    <p:handoutMasterId r:id="rId16"/>
  </p:handoutMasterIdLst>
  <p:sldIdLst>
    <p:sldId id="832" r:id="rId17"/>
    <p:sldId id="723" r:id="rId18"/>
    <p:sldId id="818" r:id="rId19"/>
    <p:sldId id="819" r:id="rId20"/>
    <p:sldId id="820" r:id="rId21"/>
    <p:sldId id="821" r:id="rId22"/>
    <p:sldId id="783" r:id="rId23"/>
    <p:sldId id="822" r:id="rId24"/>
    <p:sldId id="823" r:id="rId25"/>
    <p:sldId id="824" r:id="rId26"/>
    <p:sldId id="784" r:id="rId27"/>
    <p:sldId id="785" r:id="rId28"/>
    <p:sldId id="418" r:id="rId29"/>
    <p:sldId id="787" r:id="rId30"/>
    <p:sldId id="786" r:id="rId31"/>
    <p:sldId id="833" r:id="rId32"/>
    <p:sldId id="834" r:id="rId33"/>
    <p:sldId id="835" r:id="rId34"/>
    <p:sldId id="836" r:id="rId35"/>
    <p:sldId id="837" r:id="rId36"/>
    <p:sldId id="838" r:id="rId37"/>
    <p:sldId id="839" r:id="rId38"/>
    <p:sldId id="840" r:id="rId39"/>
    <p:sldId id="841" r:id="rId40"/>
    <p:sldId id="842" r:id="rId41"/>
    <p:sldId id="843" r:id="rId42"/>
    <p:sldId id="844" r:id="rId43"/>
    <p:sldId id="845" r:id="rId44"/>
    <p:sldId id="846" r:id="rId45"/>
    <p:sldId id="847" r:id="rId46"/>
    <p:sldId id="848" r:id="rId47"/>
    <p:sldId id="849" r:id="rId48"/>
    <p:sldId id="850" r:id="rId49"/>
    <p:sldId id="851" r:id="rId50"/>
    <p:sldId id="852" r:id="rId51"/>
    <p:sldId id="853" r:id="rId52"/>
    <p:sldId id="854" r:id="rId53"/>
    <p:sldId id="855" r:id="rId54"/>
    <p:sldId id="856" r:id="rId55"/>
    <p:sldId id="857" r:id="rId56"/>
    <p:sldId id="858" r:id="rId57"/>
    <p:sldId id="859" r:id="rId58"/>
    <p:sldId id="860" r:id="rId59"/>
    <p:sldId id="861" r:id="rId60"/>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70021"/>
    <a:srgbClr val="0000FF"/>
    <a:srgbClr val="953735"/>
    <a:srgbClr val="C00000"/>
    <a:srgbClr val="F2DCDB"/>
    <a:srgbClr val="F0C1C1"/>
    <a:srgbClr val="992F3A"/>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00"/>
    <p:restoredTop sz="94700" autoAdjust="0"/>
  </p:normalViewPr>
  <p:slideViewPr>
    <p:cSldViewPr>
      <p:cViewPr varScale="0">
        <p:scale>
          <a:sx n="80" d="100"/>
          <a:sy n="80" d="100"/>
        </p:scale>
        <p:origin x="-4344" y="-1206"/>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notesViewPr>
    <p:cSldViewPr>
      <p:cViewPr varScale="1">
        <p:scale>
          <a:sx n="68" d="100"/>
          <a:sy n="68" d="100"/>
        </p:scale>
        <p:origin x="-4218" y="-96"/>
      </p:cViewPr>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slideMaster" Target="slideMasters/slideMaster2.xml" /><Relationship Id="rId4" Type="http://schemas.openxmlformats.org/officeDocument/2006/relationships/slideMaster" Target="slideMasters/slideMaster3.xml" /><Relationship Id="rId5" Type="http://schemas.openxmlformats.org/officeDocument/2006/relationships/slideMaster" Target="slideMasters/slideMaster4.xml" /><Relationship Id="rId6" Type="http://schemas.openxmlformats.org/officeDocument/2006/relationships/slideMaster" Target="slideMasters/slideMaster5.xml" /><Relationship Id="rId7" Type="http://schemas.openxmlformats.org/officeDocument/2006/relationships/slideMaster" Target="slideMasters/slideMaster6.xml" /><Relationship Id="rId8" Type="http://schemas.openxmlformats.org/officeDocument/2006/relationships/slideMaster" Target="slideMasters/slideMaster7.xml" /><Relationship Id="rId9" Type="http://schemas.openxmlformats.org/officeDocument/2006/relationships/slideMaster" Target="slideMasters/slideMaster8.xml" /><Relationship Id="rId10" Type="http://schemas.openxmlformats.org/officeDocument/2006/relationships/slideMaster" Target="slideMasters/slideMaster9.xml" /><Relationship Id="rId11" Type="http://schemas.openxmlformats.org/officeDocument/2006/relationships/slideMaster" Target="slideMasters/slideMaster10.xml" /><Relationship Id="rId12" Type="http://schemas.openxmlformats.org/officeDocument/2006/relationships/slideMaster" Target="slideMasters/slideMaster11.xml" /><Relationship Id="rId13" Type="http://schemas.openxmlformats.org/officeDocument/2006/relationships/slideMaster" Target="slideMasters/slideMaster12.xml" /><Relationship Id="rId14" Type="http://schemas.openxmlformats.org/officeDocument/2006/relationships/slideMaster" Target="slideMasters/slideMaster13.xml" /><Relationship Id="rId15" Type="http://schemas.openxmlformats.org/officeDocument/2006/relationships/notesMaster" Target="notesMasters/notesMaster1.xml" /><Relationship Id="rId16" Type="http://schemas.openxmlformats.org/officeDocument/2006/relationships/handoutMaster" Target="handoutMasters/handoutMaster1.xml" /><Relationship Id="rId17" Type="http://schemas.openxmlformats.org/officeDocument/2006/relationships/slide" Target="slides/slide1.xml" /><Relationship Id="rId18" Type="http://schemas.openxmlformats.org/officeDocument/2006/relationships/slide" Target="slides/slide2.xml" /><Relationship Id="rId19" Type="http://schemas.openxmlformats.org/officeDocument/2006/relationships/slide" Target="slides/slide3.xml" /><Relationship Id="rId20" Type="http://schemas.openxmlformats.org/officeDocument/2006/relationships/slide" Target="slides/slide4.xml" /><Relationship Id="rId21" Type="http://schemas.openxmlformats.org/officeDocument/2006/relationships/slide" Target="slides/slide5.xml" /><Relationship Id="rId22" Type="http://schemas.openxmlformats.org/officeDocument/2006/relationships/slide" Target="slides/slide6.xml" /><Relationship Id="rId23" Type="http://schemas.openxmlformats.org/officeDocument/2006/relationships/slide" Target="slides/slide7.xml" /><Relationship Id="rId24" Type="http://schemas.openxmlformats.org/officeDocument/2006/relationships/slide" Target="slides/slide8.xml" /><Relationship Id="rId25" Type="http://schemas.openxmlformats.org/officeDocument/2006/relationships/slide" Target="slides/slide9.xml" /><Relationship Id="rId26" Type="http://schemas.openxmlformats.org/officeDocument/2006/relationships/slide" Target="slides/slide10.xml" /><Relationship Id="rId27" Type="http://schemas.openxmlformats.org/officeDocument/2006/relationships/slide" Target="slides/slide11.xml" /><Relationship Id="rId28" Type="http://schemas.openxmlformats.org/officeDocument/2006/relationships/slide" Target="slides/slide12.xml" /><Relationship Id="rId29" Type="http://schemas.openxmlformats.org/officeDocument/2006/relationships/slide" Target="slides/slide13.xml" /><Relationship Id="rId30" Type="http://schemas.openxmlformats.org/officeDocument/2006/relationships/slide" Target="slides/slide14.xml" /><Relationship Id="rId31" Type="http://schemas.openxmlformats.org/officeDocument/2006/relationships/slide" Target="slides/slide15.xml" /><Relationship Id="rId32" Type="http://schemas.openxmlformats.org/officeDocument/2006/relationships/slide" Target="slides/slide16.xml" /><Relationship Id="rId33" Type="http://schemas.openxmlformats.org/officeDocument/2006/relationships/slide" Target="slides/slide17.xml" /><Relationship Id="rId34" Type="http://schemas.openxmlformats.org/officeDocument/2006/relationships/slide" Target="slides/slide18.xml" /><Relationship Id="rId35" Type="http://schemas.openxmlformats.org/officeDocument/2006/relationships/slide" Target="slides/slide19.xml" /><Relationship Id="rId36" Type="http://schemas.openxmlformats.org/officeDocument/2006/relationships/slide" Target="slides/slide20.xml" /><Relationship Id="rId37" Type="http://schemas.openxmlformats.org/officeDocument/2006/relationships/slide" Target="slides/slide21.xml" /><Relationship Id="rId38" Type="http://schemas.openxmlformats.org/officeDocument/2006/relationships/slide" Target="slides/slide22.xml" /><Relationship Id="rId39" Type="http://schemas.openxmlformats.org/officeDocument/2006/relationships/slide" Target="slides/slide23.xml" /><Relationship Id="rId40" Type="http://schemas.openxmlformats.org/officeDocument/2006/relationships/slide" Target="slides/slide24.xml" /><Relationship Id="rId41" Type="http://schemas.openxmlformats.org/officeDocument/2006/relationships/slide" Target="slides/slide25.xml" /><Relationship Id="rId42" Type="http://schemas.openxmlformats.org/officeDocument/2006/relationships/slide" Target="slides/slide26.xml" /><Relationship Id="rId43" Type="http://schemas.openxmlformats.org/officeDocument/2006/relationships/slide" Target="slides/slide27.xml" /><Relationship Id="rId44" Type="http://schemas.openxmlformats.org/officeDocument/2006/relationships/slide" Target="slides/slide28.xml" /><Relationship Id="rId45" Type="http://schemas.openxmlformats.org/officeDocument/2006/relationships/slide" Target="slides/slide29.xml" /><Relationship Id="rId46" Type="http://schemas.openxmlformats.org/officeDocument/2006/relationships/slide" Target="slides/slide30.xml" /><Relationship Id="rId47" Type="http://schemas.openxmlformats.org/officeDocument/2006/relationships/slide" Target="slides/slide31.xml" /><Relationship Id="rId48" Type="http://schemas.openxmlformats.org/officeDocument/2006/relationships/slide" Target="slides/slide32.xml" /><Relationship Id="rId49" Type="http://schemas.openxmlformats.org/officeDocument/2006/relationships/slide" Target="slides/slide33.xml" /><Relationship Id="rId50" Type="http://schemas.openxmlformats.org/officeDocument/2006/relationships/slide" Target="slides/slide34.xml" /><Relationship Id="rId51" Type="http://schemas.openxmlformats.org/officeDocument/2006/relationships/slide" Target="slides/slide35.xml" /><Relationship Id="rId52" Type="http://schemas.openxmlformats.org/officeDocument/2006/relationships/slide" Target="slides/slide36.xml" /><Relationship Id="rId53" Type="http://schemas.openxmlformats.org/officeDocument/2006/relationships/slide" Target="slides/slide37.xml" /><Relationship Id="rId54" Type="http://schemas.openxmlformats.org/officeDocument/2006/relationships/slide" Target="slides/slide38.xml" /><Relationship Id="rId55" Type="http://schemas.openxmlformats.org/officeDocument/2006/relationships/slide" Target="slides/slide39.xml" /><Relationship Id="rId56" Type="http://schemas.openxmlformats.org/officeDocument/2006/relationships/slide" Target="slides/slide40.xml" /><Relationship Id="rId57" Type="http://schemas.openxmlformats.org/officeDocument/2006/relationships/slide" Target="slides/slide41.xml" /><Relationship Id="rId58" Type="http://schemas.openxmlformats.org/officeDocument/2006/relationships/slide" Target="slides/slide42.xml" /><Relationship Id="rId59" Type="http://schemas.openxmlformats.org/officeDocument/2006/relationships/slide" Target="slides/slide43.xml" /><Relationship Id="rId60" Type="http://schemas.openxmlformats.org/officeDocument/2006/relationships/slide" Target="slides/slide44.xml" /><Relationship Id="rId61" Type="http://schemas.openxmlformats.org/officeDocument/2006/relationships/presProps" Target="presProps.xml" /><Relationship Id="rId62" Type="http://schemas.openxmlformats.org/officeDocument/2006/relationships/viewProps" Target="viewProps.xml" /><Relationship Id="rId63" Type="http://schemas.openxmlformats.org/officeDocument/2006/relationships/tableStyles" Target="tableStyles.xml" /></Relationships>
</file>

<file path=ppt/charts/_rels/chart1.xml.rels><?xml version="1.0" encoding="UTF-8"?><Relationships xmlns="http://schemas.openxmlformats.org/package/2006/relationships"><Relationship Id="rId1" Type="http://schemas.openxmlformats.org/officeDocument/2006/relationships/package" Target="../embeddings/Microsoft_Excel_Worksheet.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50635751682872e-002"/>
          <c:y val="4.189944134078212e-002"/>
          <c:w val="0.96559461480927444"/>
          <c:h val="0.93854748603351956"/>
        </c:manualLayout>
      </c:layout>
      <c:barChart>
        <c:barDir val="col"/>
        <c:grouping val="clustered"/>
        <c:varyColors val="0"/>
        <c:ser>
          <c:idx val="0"/>
          <c:order val="0"/>
          <c:spPr>
            <a:solidFill>
              <a:srgbClr val="FFC000"/>
            </a:solidFill>
            <a:ln>
              <a:noFill/>
            </a:ln>
            <a:effectLst>
              <a:outerShdw blurRad="50800" dist="38100" dir="2700000" algn="tl" rotWithShape="0">
                <a:prstClr val="black">
                  <a:alpha val="40000"/>
                </a:prstClr>
              </a:outerShdw>
            </a:effectLst>
            <a:scene3d>
              <a:camera prst="orthographicFront"/>
              <a:lightRig rig="balanced" dir="t"/>
            </a:scene3d>
            <a:sp3d prstMaterial="metal">
              <a:bevelT w="127000"/>
            </a:sp3d>
          </c:spPr>
          <c:invertIfNegative val="0"/>
          <c:dLbls>
            <c:showLegendKey val="0"/>
            <c:showVal val="0"/>
            <c:showCatName val="0"/>
            <c:showSerName val="0"/>
            <c:showPercent val="0"/>
            <c:showBubbleSize val="0"/>
            <c:extLst>
              <c:ext xmlns:c15="http://schemas.microsoft.com/office/drawing/2012/chart" uri="{CE6537A1-D6FC-4f65-9D91-7224C49458BB}">
                <c15:showLeaderLines val="0"/>
              </c:ext>
            </c:extLst>
          </c:dLbls>
          <c:cat>
            <c:numRef>
              <c:f>=Sheet2!$A$1:$G$2</c:f>
              <c:numCache>
                <c:formatCode>General</c:formatCode>
                <c:ptCount val="7"/>
              </c:numCache>
            </c:numRef>
          </c:cat>
          <c:val>
            <c:numRef>
              <c:f>=Sheet2!$A$3:$G$3</c:f>
              <c:numCache>
                <c:formatCode>General</c:formatCode>
                <c:ptCount val="7"/>
                <c:pt idx="0">
                  <c:v>47854</c:v>
                </c:pt>
                <c:pt idx="2">
                  <c:v>32213</c:v>
                </c:pt>
                <c:pt idx="4">
                  <c:v>11760</c:v>
                </c:pt>
                <c:pt idx="6">
                  <c:v>1442</c:v>
                </c:pt>
              </c:numCache>
            </c:numRef>
          </c:val>
        </c:ser>
        <c:dLbls>
          <c:txPr>
            <a:bodyPr rot="0" horzOverflow="overflow" anchor="ctr" anchorCtr="1">
              <a:spAutoFit/>
            </a:bodyPr>
            <a:lstStyle/>
            <a:p>
              <a:pPr algn="ctr" rtl="0">
                <a:defRPr sz="1000">
                  <a:solidFill>
                    <a:schemeClr val="tx1"/>
                  </a:solidFill>
                </a:defRPr>
              </a:pPr>
              <a:endParaRPr lang="ja-JP" altLang="en-US"/>
            </a:p>
          </c:txPr>
          <c:showLegendKey val="0"/>
          <c:showVal val="1"/>
          <c:showCatName val="0"/>
          <c:showSerName val="0"/>
          <c:showPercent val="0"/>
          <c:showBubbleSize val="0"/>
        </c:dLbls>
        <c:gapWidth val="56"/>
        <c:overlap val="0"/>
        <c:axId val="1"/>
        <c:axId val="2"/>
      </c:barChart>
      <c:dateAx>
        <c:axId val="1"/>
        <c:scaling>
          <c:orientation val="minMax"/>
        </c:scaling>
        <c:delete val="1"/>
        <c:axPos val="b"/>
        <c:numFmt formatCode="General" sourceLinked="1"/>
        <c:majorTickMark val="none"/>
        <c:minorTickMark val="none"/>
        <c:tickLblPos val="nextTo"/>
        <c:txPr>
          <a:bodyPr horzOverflow="overflow" anchor="ctr" anchorCtr="1"/>
          <a:lstStyle/>
          <a:p>
            <a:pPr algn="ctr" rtl="0">
              <a:defRPr sz="1000">
                <a:solidFill>
                  <a:schemeClr val="tx1"/>
                </a:solidFill>
              </a:defRPr>
            </a:pPr>
            <a:endParaRPr lang="ja-JP" altLang="en-US"/>
          </a:p>
        </c:txPr>
        <c:crossAx val="2"/>
        <c:crosses val="autoZero"/>
        <c:auto val="1"/>
        <c:lblOffset val="100"/>
      </c:dateAx>
      <c:valAx>
        <c:axId val="2"/>
        <c:scaling>
          <c:orientation val="minMax"/>
          <c:max val="50000"/>
        </c:scaling>
        <c:delete val="1"/>
        <c:axPos val="l"/>
        <c:numFmt formatCode="General" sourceLinked="1"/>
        <c:majorTickMark val="none"/>
        <c:minorTickMark val="none"/>
        <c:tickLblPos val="nextTo"/>
        <c:txPr>
          <a:bodyPr horzOverflow="overflow" anchor="ctr" anchorCtr="1"/>
          <a:lstStyle/>
          <a:p>
            <a:pPr algn="ctr" rtl="0">
              <a:defRPr sz="1000">
                <a:solidFill>
                  <a:schemeClr val="tx1"/>
                </a:solidFill>
              </a:defRPr>
            </a:pPr>
            <a:endParaRPr lang="ja-JP" altLang="en-US"/>
          </a:p>
        </c:txPr>
        <c:crossAx val="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horzOverflow="overflow" anchor="ctr" anchorCtr="1"/>
    <a:lstStyle/>
    <a:p>
      <a:pPr algn="ctr" rtl="0">
        <a:defRPr lang="ja-JP" altLang="en-US" sz="1000">
          <a:solidFill>
            <a:schemeClr val="tx1"/>
          </a:solidFill>
        </a:defRPr>
      </a:pPr>
      <a:endParaRPr lang="ja-JP" altLang="en-US"/>
    </a:p>
  </c:txPr>
  <c:externalData r:id="rId1">
    <c:autoUpdate val="0"/>
  </c:externalData>
  <c:extLst>
    <c:ext xmlns:c14="http://schemas.microsoft.com/office/drawing/2007/8/2/chart" uri="{781A3756-C4B2-4CAC-9D66-4F8BD8637D16}"/>
  </c:extLst>
</c:chartSpace>
</file>

<file path=ppt/drawings/_rels/vmlDrawing1.vml.rels><?xml version="1.0" encoding="UTF-8"?><Relationships xmlns="http://schemas.openxmlformats.org/package/2006/relationships"><Relationship Id="rId1" Type="http://schemas.openxmlformats.org/officeDocument/2006/relationships/image" Target="../media/image58.wmf" /><Relationship Id="rId2" Type="http://schemas.openxmlformats.org/officeDocument/2006/relationships/image" Target="../media/image59.wmf" /></Relationships>
</file>

<file path=ppt/drawings/_rels/vmlDrawing2.vml.rels><?xml version="1.0" encoding="UTF-8"?><Relationships xmlns="http://schemas.openxmlformats.org/package/2006/relationships"><Relationship Id="rId1" Type="http://schemas.openxmlformats.org/officeDocument/2006/relationships/image" Target="../media/image67.wmf" /></Relationships>
</file>

<file path=ppt/handoutMasters/_rels/handoutMaster1.xml.rels><?xml version="1.0" encoding="UTF-8"?><Relationships xmlns="http://schemas.openxmlformats.org/package/2006/relationships"><Relationship Id="rId1" Type="http://schemas.openxmlformats.org/officeDocument/2006/relationships/theme" Target="../theme/theme1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370"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1371" name="日付プレースホルダー 2"/>
          <p:cNvSpPr>
            <a:spLocks noGrp="1"/>
          </p:cNvSpPr>
          <p:nvPr>
            <p:ph type="dt" sz="quarter" idx="1"/>
          </p:nvPr>
        </p:nvSpPr>
        <p:spPr>
          <a:xfrm>
            <a:off x="3849826" y="0"/>
            <a:ext cx="2946246" cy="498328"/>
          </a:xfrm>
          <a:prstGeom prst="rect">
            <a:avLst/>
          </a:prstGeom>
        </p:spPr>
        <p:txBody>
          <a:bodyPr vert="horz" lIns="92108" tIns="46054" rIns="92108" bIns="46054" rtlCol="0"/>
          <a:lstStyle>
            <a:lvl1pPr algn="r">
              <a:defRPr sz="1200"/>
            </a:lvl1pPr>
          </a:lstStyle>
          <a:p>
            <a:fld id="{99F0E0B9-7366-4312-BE11-D9347DC87DAE}" type="datetimeFigureOut">
              <a:rPr kumimoji="1" lang="ja-JP" altLang="en-US" smtClean="0"/>
              <a:t>2024/6/1</a:t>
            </a:fld>
            <a:endParaRPr kumimoji="1" lang="ja-JP" altLang="en-US"/>
          </a:p>
        </p:txBody>
      </p:sp>
      <p:sp>
        <p:nvSpPr>
          <p:cNvPr id="1372" name="フッター プレースホルダー 3"/>
          <p:cNvSpPr>
            <a:spLocks noGrp="1"/>
          </p:cNvSpPr>
          <p:nvPr>
            <p:ph type="ftr" sz="quarter" idx="2"/>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1373" name="スライド番号プレースホルダー 4"/>
          <p:cNvSpPr>
            <a:spLocks noGrp="1"/>
          </p:cNvSpPr>
          <p:nvPr>
            <p:ph type="sldNum" sz="quarter" idx="3"/>
          </p:nvPr>
        </p:nvSpPr>
        <p:spPr>
          <a:xfrm>
            <a:off x="3849826" y="9428310"/>
            <a:ext cx="2946246" cy="498328"/>
          </a:xfrm>
          <a:prstGeom prst="rect">
            <a:avLst/>
          </a:prstGeom>
        </p:spPr>
        <p:txBody>
          <a:bodyPr vert="horz" lIns="92108" tIns="46054" rIns="92108" bIns="46054" rtlCol="0" anchor="b"/>
          <a:lstStyle>
            <a:lvl1pPr algn="r">
              <a:defRPr sz="1200"/>
            </a:lvl1pPr>
          </a:lstStyle>
          <a:p>
            <a:fld id="{80D418F9-F4BC-46D6-B772-C00AA219E491}" type="slidenum">
              <a:rPr kumimoji="1" lang="ja-JP" altLang="en-US" smtClean="0"/>
              <a:t>‹#›</a:t>
            </a:fld>
            <a:endParaRPr kumimoji="1" lang="ja-JP" altLang="en-US"/>
          </a:p>
        </p:txBody>
      </p:sp>
    </p:spTree>
    <p:extLst>
      <p:ext uri="{BB962C8B-B14F-4D97-AF65-F5344CB8AC3E}">
        <p14:creationId xmlns:p14="http://schemas.microsoft.com/office/powerpoint/2010/main" val="2727350616"/>
      </p:ext>
    </p:extLst>
  </p:cSld>
  <p:clrMap bg1="lt1" tx1="dk1" bg2="lt2" tx2="dk2" accent1="accent1" accent2="accent2" accent3="accent3" accent4="accent4" accent5="accent5" accent6="accent6" hlink="hlink" folHlink="folHlink"/>
</p:handoutMaster>
</file>

<file path=ppt/notesMasters/_rels/notesMaster1.xml.rels><?xml version="1.0" encoding="UTF-8"?><Relationships xmlns="http://schemas.openxmlformats.org/package/2006/relationships"><Relationship Id="rId1" Type="http://schemas.openxmlformats.org/officeDocument/2006/relationships/theme" Target="../theme/theme1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363"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1364" name="日付プレースホルダー 2"/>
          <p:cNvSpPr>
            <a:spLocks noGrp="1"/>
          </p:cNvSpPr>
          <p:nvPr>
            <p:ph type="dt" idx="1"/>
          </p:nvPr>
        </p:nvSpPr>
        <p:spPr>
          <a:xfrm>
            <a:off x="3849826" y="0"/>
            <a:ext cx="2946246" cy="498328"/>
          </a:xfrm>
          <a:prstGeom prst="rect">
            <a:avLst/>
          </a:prstGeom>
        </p:spPr>
        <p:txBody>
          <a:bodyPr vert="horz" lIns="92108" tIns="46054" rIns="92108" bIns="46054" rtlCol="0"/>
          <a:lstStyle>
            <a:lvl1pPr algn="r">
              <a:defRPr sz="1200"/>
            </a:lvl1pPr>
          </a:lstStyle>
          <a:p>
            <a:fld id="{85D7AA44-CA4B-4D37-824A-FDFF4A84B99A}" type="datetimeFigureOut">
              <a:rPr kumimoji="1" lang="ja-JP" altLang="en-US" smtClean="0"/>
              <a:t>2024/6/1</a:t>
            </a:fld>
            <a:endParaRPr kumimoji="1" lang="ja-JP" altLang="en-US"/>
          </a:p>
        </p:txBody>
      </p:sp>
      <p:sp>
        <p:nvSpPr>
          <p:cNvPr id="1365"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1366" name="ノート プレースホルダー 4"/>
          <p:cNvSpPr>
            <a:spLocks noGrp="1"/>
          </p:cNvSpPr>
          <p:nvPr>
            <p:ph type="body" sz="quarter" idx="3"/>
          </p:nvPr>
        </p:nvSpPr>
        <p:spPr>
          <a:xfrm>
            <a:off x="679288" y="4777245"/>
            <a:ext cx="5439101" cy="3908363"/>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67" name="フッター プレースホルダー 5"/>
          <p:cNvSpPr>
            <a:spLocks noGrp="1"/>
          </p:cNvSpPr>
          <p:nvPr>
            <p:ph type="ftr" sz="quarter" idx="4"/>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1368" name="スライド番号プレースホルダー 6"/>
          <p:cNvSpPr>
            <a:spLocks noGrp="1"/>
          </p:cNvSpPr>
          <p:nvPr>
            <p:ph type="sldNum" sz="quarter" idx="5"/>
          </p:nvPr>
        </p:nvSpPr>
        <p:spPr>
          <a:xfrm>
            <a:off x="3849826" y="9428310"/>
            <a:ext cx="2946246" cy="498328"/>
          </a:xfrm>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a:t>
            </a:fld>
            <a:endParaRPr kumimoji="1" lang="ja-JP" altLang="en-US"/>
          </a:p>
        </p:txBody>
      </p:sp>
    </p:spTree>
    <p:extLst>
      <p:ext uri="{BB962C8B-B14F-4D97-AF65-F5344CB8AC3E}">
        <p14:creationId xmlns:p14="http://schemas.microsoft.com/office/powerpoint/2010/main" val="33689590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xml version="1.0" encoding="UTF-8"?><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xml version="1.0" encoding="UTF-8"?><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xml version="1.0" encoding="UTF-8"?><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xml version="1.0" encoding="UTF-8"?><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xml version="1.0" encoding="UTF-8"?><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xml version="1.0" encoding="UTF-8"?><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xml version="1.0" encoding="UTF-8"?><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xml version="1.0" encoding="UTF-8"?><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xml version="1.0" encoding="UTF-8"?><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xml version="1.0" encoding="UTF-8"?><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xml version="1.0" encoding="UTF-8"?><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xml version="1.0" encoding="UTF-8"?><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xml version="1.0" encoding="UTF-8"?><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xml version="1.0" encoding="UTF-8"?><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xml version="1.0" encoding="UTF-8"?><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81" name="四角形 2235"/>
          <p:cNvSpPr>
            <a:spLocks noGrp="1" noRot="1" noChangeAspect="1"/>
          </p:cNvSpPr>
          <p:nvPr>
            <p:ph type="sldImg" idx="2"/>
          </p:nvPr>
        </p:nvSpPr>
        <p:spPr>
          <a:prstGeom prst="rect">
            <a:avLst/>
          </a:prstGeom>
        </p:spPr>
        <p:txBody>
          <a:bodyPr/>
          <a:p>
            <a:endParaRPr kumimoji="1" lang="ja-JP" altLang="en-US"/>
          </a:p>
        </p:txBody>
      </p:sp>
      <p:sp>
        <p:nvSpPr>
          <p:cNvPr id="1382" name="四角形 2236"/>
          <p:cNvSpPr>
            <a:spLocks noGrp="1"/>
          </p:cNvSpPr>
          <p:nvPr>
            <p:ph type="body" sz="quarter" idx="3"/>
          </p:nvPr>
        </p:nvSpPr>
        <p:spPr>
          <a:prstGeom prst="rect">
            <a:avLst/>
          </a:prstGeom>
        </p:spPr>
        <p:txBody>
          <a:bodyPr/>
          <a:p>
            <a:pPr algn="l"/>
            <a:r>
              <a:rPr lang="ja-JP" altLang="en-US" sz="1400"/>
              <a:t>●●自主防災会で防災リーダーをしております●●</a:t>
            </a:r>
            <a:r>
              <a:rPr lang="ja-JP" altLang="en-US" sz="1400"/>
              <a:t>と申します。</a:t>
            </a:r>
            <a:r>
              <a:rPr lang="ja-JP" altLang="en-US" sz="1400"/>
              <a:t> </a:t>
            </a:r>
            <a:endParaRPr sz="1400"/>
          </a:p>
          <a:p>
            <a:pPr algn="l"/>
            <a:endParaRPr lang="ja-JP" altLang="en-US" sz="1400"/>
          </a:p>
          <a:p>
            <a:pPr algn="l"/>
            <a:r>
              <a:rPr lang="ja-JP" altLang="en-US" sz="1400"/>
              <a:t>本日は</a:t>
            </a:r>
            <a:r>
              <a:rPr lang="ja-JP" altLang="en-US" sz="1400"/>
              <a:t>、</a:t>
            </a:r>
            <a:r>
              <a:rPr lang="ja-JP" altLang="en-US" sz="1400"/>
              <a:t>お忙しい中</a:t>
            </a:r>
            <a:r>
              <a:rPr lang="ja-JP" altLang="en-US" sz="1400"/>
              <a:t> </a:t>
            </a:r>
            <a:r>
              <a:rPr lang="ja-JP" altLang="en-US" sz="1400"/>
              <a:t>お集まりいただきまして</a:t>
            </a:r>
            <a:r>
              <a:rPr lang="ja-JP" altLang="en-US" sz="1400"/>
              <a:t>、</a:t>
            </a:r>
            <a:r>
              <a:rPr lang="ja-JP" altLang="en-US" sz="1400"/>
              <a:t>ありがとうございます。</a:t>
            </a:r>
            <a:r>
              <a:rPr lang="ja-JP" altLang="en-US" sz="1400"/>
              <a:t> </a:t>
            </a:r>
            <a:endParaRPr sz="1400"/>
          </a:p>
          <a:p>
            <a:r>
              <a:rPr lang="ja-JP" altLang="en-US" sz="1400"/>
              <a:t> </a:t>
            </a:r>
            <a:endParaRPr sz="1400"/>
          </a:p>
          <a:p>
            <a:endParaRPr kumimoji="1" lang="ja-JP" altLang="en-US"/>
          </a:p>
        </p:txBody>
      </p:sp>
      <p:sp>
        <p:nvSpPr>
          <p:cNvPr id="1383" name="四角形 2237"/>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11" name="スライド イメージ プレースホルダー 1"/>
          <p:cNvSpPr>
            <a:spLocks noGrp="1" noRot="1" noChangeAspect="1"/>
          </p:cNvSpPr>
          <p:nvPr>
            <p:ph type="sldImg"/>
          </p:nvPr>
        </p:nvSpPr>
        <p:spPr/>
      </p:sp>
      <p:sp>
        <p:nvSpPr>
          <p:cNvPr id="1612" name="ノート プレースホルダー 2"/>
          <p:cNvSpPr>
            <a:spLocks noGrp="1"/>
          </p:cNvSpPr>
          <p:nvPr>
            <p:ph type="body" idx="1"/>
          </p:nvPr>
        </p:nvSpPr>
        <p:spPr/>
        <p:txBody>
          <a:bodyPr/>
          <a:lstStyle/>
          <a:p>
            <a:pPr algn="l"/>
            <a:r>
              <a:rPr lang="ja-JP" altLang="en-US" sz="1400"/>
              <a:t>本日、配布した地域防災タイムラインの</a:t>
            </a:r>
            <a:endParaRPr sz="1400"/>
          </a:p>
          <a:p>
            <a:pPr algn="l"/>
            <a:endParaRPr lang="ja-JP" altLang="en-US" sz="1400"/>
          </a:p>
          <a:p>
            <a:pPr algn="l"/>
            <a:r>
              <a:rPr lang="ja-JP" altLang="en-US" sz="1400"/>
              <a:t>左側半分には、個人の避難行動に関する内容が書かれており、</a:t>
            </a:r>
            <a:endParaRPr lang="ja-JP" altLang="en-US" sz="1400"/>
          </a:p>
          <a:p>
            <a:pPr algn="l"/>
            <a:r>
              <a:rPr lang="ja-JP" altLang="en-US" sz="1400"/>
              <a:t>右側半分には、地域での声掛け避難に関する内容が書かれています。</a:t>
            </a:r>
            <a:r>
              <a:rPr lang="ja-JP" altLang="en-US" sz="1400"/>
              <a:t> </a:t>
            </a:r>
            <a:endParaRPr lang="ja-JP" altLang="en-US" sz="1400"/>
          </a:p>
          <a:p>
            <a:pPr algn="l"/>
            <a:endParaRPr lang="ja-JP" altLang="en-US" sz="1400"/>
          </a:p>
          <a:p>
            <a:pPr algn="l"/>
            <a:r>
              <a:rPr lang="ja-JP" altLang="en-US" sz="1400"/>
              <a:t>裏面にはハザードマップも印刷されているので、災害に対する事前の備えをまんべんなく確認することができるツールとなっています。</a:t>
            </a:r>
            <a:r>
              <a:rPr lang="ja-JP" altLang="en-US" sz="1400"/>
              <a:t> </a:t>
            </a:r>
            <a:endParaRPr sz="1400"/>
          </a:p>
          <a:p>
            <a:r>
              <a:rPr lang="ja-JP" altLang="en-US" sz="1400"/>
              <a:t> </a:t>
            </a:r>
            <a:endParaRPr sz="1400"/>
          </a:p>
          <a:p>
            <a:endParaRPr kumimoji="1" lang="ja-JP" altLang="en-US" sz="1600" dirty="0" smtClean="0"/>
          </a:p>
        </p:txBody>
      </p:sp>
      <p:sp>
        <p:nvSpPr>
          <p:cNvPr id="1613" name="スライド番号プレースホルダー 3"/>
          <p:cNvSpPr>
            <a:spLocks noGrp="1"/>
          </p:cNvSpPr>
          <p:nvPr>
            <p:ph type="sldNum" sz="quarter" idx="10"/>
          </p:nvPr>
        </p:nvSpPr>
        <p:spPr/>
        <p:txBody>
          <a:bodyPr/>
          <a:lstStyle/>
          <a:p>
            <a:fld id="{64D23413-02FE-4DC1-9FD0-53A34BBDAC18}" type="slidenum">
              <a:rPr kumimoji="1" lang="ja-JP" altLang="en-US" smtClean="0"/>
              <a:t>10</a:t>
            </a:fld>
            <a:endParaRPr kumimoji="1" lang="ja-JP" altLang="en-US"/>
          </a:p>
        </p:txBody>
      </p:sp>
    </p:spTree>
    <p:extLst>
      <p:ext uri="{BB962C8B-B14F-4D97-AF65-F5344CB8AC3E}">
        <p14:creationId xmlns:p14="http://schemas.microsoft.com/office/powerpoint/2010/main" val="1199253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68" name="スライド イメージ プレースホルダー 1"/>
          <p:cNvSpPr>
            <a:spLocks noGrp="1" noRot="1" noChangeAspect="1"/>
          </p:cNvSpPr>
          <p:nvPr>
            <p:ph type="sldImg"/>
          </p:nvPr>
        </p:nvSpPr>
        <p:spPr/>
      </p:sp>
      <p:sp>
        <p:nvSpPr>
          <p:cNvPr id="1769" name="ノート プレースホルダー 2"/>
          <p:cNvSpPr>
            <a:spLocks noGrp="1"/>
          </p:cNvSpPr>
          <p:nvPr>
            <p:ph type="body" idx="1"/>
          </p:nvPr>
        </p:nvSpPr>
        <p:spPr/>
        <p:txBody>
          <a:bodyPr/>
          <a:lstStyle/>
          <a:p>
            <a:pPr algn="l"/>
            <a:r>
              <a:rPr lang="ja-JP" altLang="en-US" sz="1400"/>
              <a:t>早速、左側のチェックシートを活用してご自身の避難行動について確認していきましょう。</a:t>
            </a:r>
            <a:r>
              <a:rPr lang="ja-JP" altLang="en-US" sz="1400"/>
              <a:t> </a:t>
            </a:r>
            <a:endParaRPr sz="1400"/>
          </a:p>
          <a:p>
            <a:r>
              <a:rPr lang="ja-JP" altLang="en-US" sz="1400"/>
              <a:t> </a:t>
            </a:r>
            <a:endParaRPr sz="1400"/>
          </a:p>
          <a:p>
            <a:endParaRPr kumimoji="1" lang="ja-JP" altLang="en-US" dirty="0"/>
          </a:p>
        </p:txBody>
      </p:sp>
      <p:sp>
        <p:nvSpPr>
          <p:cNvPr id="1770"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16" name="スライド イメージ プレースホルダー 1"/>
          <p:cNvSpPr>
            <a:spLocks noGrp="1" noRot="1" noChangeAspect="1"/>
          </p:cNvSpPr>
          <p:nvPr>
            <p:ph type="sldImg"/>
          </p:nvPr>
        </p:nvSpPr>
        <p:spPr/>
      </p:sp>
      <p:sp>
        <p:nvSpPr>
          <p:cNvPr id="1917" name="ノート プレースホルダー 2"/>
          <p:cNvSpPr>
            <a:spLocks noGrp="1"/>
          </p:cNvSpPr>
          <p:nvPr>
            <p:ph type="body" idx="1"/>
          </p:nvPr>
        </p:nvSpPr>
        <p:spPr/>
        <p:txBody>
          <a:bodyPr/>
          <a:lstStyle/>
          <a:p>
            <a:pPr algn="l"/>
            <a:r>
              <a:rPr lang="ja-JP" altLang="en-US" sz="1400"/>
              <a:t>まずは目標の１つ目、自宅のまわりにどんな災害リスクがあるのかを確認してみましょう。</a:t>
            </a:r>
            <a:r>
              <a:rPr lang="ja-JP" altLang="en-US" sz="1400"/>
              <a:t> </a:t>
            </a:r>
            <a:endParaRPr sz="1400"/>
          </a:p>
          <a:p>
            <a:pPr algn="l"/>
            <a:endParaRPr lang="ja-JP" altLang="en-US" sz="1400"/>
          </a:p>
          <a:p>
            <a:pPr algn="l"/>
            <a:r>
              <a:rPr lang="ja-JP" altLang="en-US" sz="1400"/>
              <a:t>左側の一番上、</a:t>
            </a:r>
            <a:r>
              <a:rPr lang="ja-JP" altLang="en-US" sz="1400" b="1"/>
              <a:t>『自宅の災害リスク』</a:t>
            </a:r>
            <a:r>
              <a:rPr lang="ja-JP" altLang="en-US" sz="1400"/>
              <a:t>のチェックボックスに、裏面のハザードマップを確認して、チェックをしていただきたいと思います。</a:t>
            </a:r>
            <a:r>
              <a:rPr lang="ja-JP" altLang="en-US" sz="1400"/>
              <a:t> </a:t>
            </a:r>
            <a:endParaRPr sz="1400"/>
          </a:p>
          <a:p>
            <a:r>
              <a:rPr lang="ja-JP" altLang="en-US" sz="1400"/>
              <a:t> </a:t>
            </a:r>
            <a:endParaRPr sz="1400"/>
          </a:p>
          <a:p>
            <a:endParaRPr kumimoji="1" lang="ja-JP" altLang="en-US" dirty="0"/>
          </a:p>
        </p:txBody>
      </p:sp>
      <p:sp>
        <p:nvSpPr>
          <p:cNvPr id="1918"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924" name="四角形 2547"/>
          <p:cNvSpPr>
            <a:spLocks noGrp="1" noRot="1" noChangeAspect="1"/>
          </p:cNvSpPr>
          <p:nvPr>
            <p:ph type="sldImg" idx="2"/>
          </p:nvPr>
        </p:nvSpPr>
        <p:spPr>
          <a:prstGeom prst="rect">
            <a:avLst/>
          </a:prstGeom>
        </p:spPr>
        <p:txBody>
          <a:bodyPr/>
          <a:p>
            <a:endParaRPr kumimoji="1" lang="ja-JP" altLang="en-US"/>
          </a:p>
        </p:txBody>
      </p:sp>
      <p:sp>
        <p:nvSpPr>
          <p:cNvPr id="1925" name="四角形 2548"/>
          <p:cNvSpPr>
            <a:spLocks noGrp="1"/>
          </p:cNvSpPr>
          <p:nvPr>
            <p:ph type="body" sz="quarter" idx="3"/>
          </p:nvPr>
        </p:nvSpPr>
        <p:spPr>
          <a:prstGeom prst="rect">
            <a:avLst/>
          </a:prstGeom>
        </p:spPr>
        <p:txBody>
          <a:bodyPr/>
          <a:p>
            <a:pPr algn="l"/>
            <a:r>
              <a:rPr lang="ja-JP" altLang="en-US" sz="1400"/>
              <a:t>ハザードマップを確認する際は、自宅の周りや避難先までの道のりどんな災害リスクがあるか意識してみましょう。</a:t>
            </a:r>
            <a:r>
              <a:rPr lang="ja-JP" altLang="en-US" sz="1400"/>
              <a:t> </a:t>
            </a:r>
            <a:endParaRPr sz="1400"/>
          </a:p>
          <a:p>
            <a:endParaRPr kumimoji="1" lang="ja-JP" altLang="en-US"/>
          </a:p>
        </p:txBody>
      </p:sp>
      <p:sp>
        <p:nvSpPr>
          <p:cNvPr id="1926" name="四角形 2549"/>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935" name="四角形 2550"/>
          <p:cNvSpPr>
            <a:spLocks noGrp="1" noRot="1" noChangeAspect="1"/>
          </p:cNvSpPr>
          <p:nvPr>
            <p:ph type="sldImg" idx="2"/>
          </p:nvPr>
        </p:nvSpPr>
        <p:spPr>
          <a:prstGeom prst="rect">
            <a:avLst/>
          </a:prstGeom>
        </p:spPr>
        <p:txBody>
          <a:bodyPr/>
          <a:p>
            <a:endParaRPr kumimoji="1" lang="ja-JP" altLang="en-US"/>
          </a:p>
        </p:txBody>
      </p:sp>
      <p:sp>
        <p:nvSpPr>
          <p:cNvPr id="1936" name="四角形 2551"/>
          <p:cNvSpPr>
            <a:spLocks noGrp="1"/>
          </p:cNvSpPr>
          <p:nvPr>
            <p:ph type="body" sz="quarter" idx="3"/>
          </p:nvPr>
        </p:nvSpPr>
        <p:spPr>
          <a:prstGeom prst="rect">
            <a:avLst/>
          </a:prstGeom>
        </p:spPr>
        <p:txBody>
          <a:bodyPr/>
          <a:p>
            <a:pPr algn="l"/>
            <a:r>
              <a:rPr lang="ja-JP" altLang="en-US" sz="1400"/>
              <a:t>ハザードマップを事前に確認しておくことで、いざというときにどこへ逃げたらいいのか、どこを通ると危ないのか、反対にどこが安全なのか知ることができますので、ぜひ一度じっくり見ておいてください。</a:t>
            </a:r>
            <a:r>
              <a:rPr lang="ja-JP" altLang="en-US" sz="1400"/>
              <a:t> </a:t>
            </a:r>
            <a:endParaRPr sz="1400"/>
          </a:p>
          <a:p>
            <a:r>
              <a:rPr lang="ja-JP" altLang="en-US" sz="1400"/>
              <a:t> </a:t>
            </a:r>
            <a:endParaRPr sz="1400"/>
          </a:p>
          <a:p>
            <a:endParaRPr kumimoji="1" lang="ja-JP" altLang="en-US"/>
          </a:p>
        </p:txBody>
      </p:sp>
      <p:sp>
        <p:nvSpPr>
          <p:cNvPr id="1937" name="四角形 2552"/>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86" name="スライド イメージ プレースホルダー 1"/>
          <p:cNvSpPr>
            <a:spLocks noGrp="1" noRot="1" noChangeAspect="1"/>
          </p:cNvSpPr>
          <p:nvPr>
            <p:ph type="sldImg"/>
          </p:nvPr>
        </p:nvSpPr>
        <p:spPr/>
      </p:sp>
      <p:sp>
        <p:nvSpPr>
          <p:cNvPr id="2087" name="ノート プレースホルダー 2"/>
          <p:cNvSpPr>
            <a:spLocks noGrp="1"/>
          </p:cNvSpPr>
          <p:nvPr>
            <p:ph type="body" idx="1"/>
          </p:nvPr>
        </p:nvSpPr>
        <p:spPr/>
        <p:txBody>
          <a:bodyPr/>
          <a:lstStyle/>
          <a:p>
            <a:pPr algn="l"/>
            <a:r>
              <a:rPr lang="ja-JP" altLang="en-US" sz="1400"/>
              <a:t>自宅周辺の災害リスクが確認できた方は、オモテ面に戻って、チェックをしてください。</a:t>
            </a:r>
            <a:r>
              <a:rPr lang="ja-JP" altLang="en-US" sz="1400"/>
              <a:t> </a:t>
            </a:r>
            <a:endParaRPr sz="1400"/>
          </a:p>
          <a:p>
            <a:r>
              <a:rPr lang="ja-JP" altLang="en-US" sz="1400"/>
              <a:t> </a:t>
            </a:r>
            <a:endParaRPr sz="1400"/>
          </a:p>
          <a:p>
            <a:endParaRPr kumimoji="1" lang="ja-JP" altLang="en-US" dirty="0"/>
          </a:p>
        </p:txBody>
      </p:sp>
      <p:sp>
        <p:nvSpPr>
          <p:cNvPr id="2088"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52" name="スライド イメージ プレースホルダー 1"/>
          <p:cNvSpPr>
            <a:spLocks noGrp="1" noRot="1" noChangeAspect="1"/>
          </p:cNvSpPr>
          <p:nvPr>
            <p:ph type="sldImg"/>
          </p:nvPr>
        </p:nvSpPr>
        <p:spPr/>
      </p:sp>
      <p:sp>
        <p:nvSpPr>
          <p:cNvPr id="1553" name="ノート プレースホルダー 2"/>
          <p:cNvSpPr>
            <a:spLocks noGrp="1"/>
          </p:cNvSpPr>
          <p:nvPr>
            <p:ph type="body" idx="1"/>
          </p:nvPr>
        </p:nvSpPr>
        <p:spPr/>
        <p:txBody>
          <a:bodyPr/>
          <a:lstStyle/>
          <a:p>
            <a:pPr algn="l"/>
            <a:r>
              <a:rPr lang="ja-JP" altLang="en-US" sz="1400"/>
              <a:t>続いて、目標の２点目、「いつ・どのような行動を取るか」について考えてみましょう。</a:t>
            </a:r>
            <a:r>
              <a:rPr lang="ja-JP" altLang="en-US" sz="1400"/>
              <a:t> </a:t>
            </a:r>
            <a:endParaRPr sz="1400"/>
          </a:p>
          <a:p>
            <a:pPr algn="l"/>
            <a:endParaRPr lang="ja-JP" altLang="en-US" sz="1400"/>
          </a:p>
          <a:p>
            <a:pPr algn="l"/>
            <a:r>
              <a:rPr lang="ja-JP" altLang="en-US" sz="1400"/>
              <a:t>まずは、</a:t>
            </a:r>
            <a:r>
              <a:rPr lang="ja-JP" altLang="en-US" sz="1400" b="1"/>
              <a:t>『防災グッズチェックリスト』</a:t>
            </a:r>
            <a:r>
              <a:rPr lang="ja-JP" altLang="en-US" sz="1400"/>
              <a:t>です。</a:t>
            </a:r>
            <a:r>
              <a:rPr lang="ja-JP" altLang="en-US" sz="1400"/>
              <a:t> </a:t>
            </a:r>
            <a:endParaRPr sz="1400"/>
          </a:p>
          <a:p>
            <a:r>
              <a:rPr lang="ja-JP" altLang="en-US" sz="1400"/>
              <a:t> </a:t>
            </a:r>
            <a:endParaRPr sz="1400"/>
          </a:p>
          <a:p>
            <a:endParaRPr kumimoji="1" lang="ja-JP" altLang="en-US" dirty="0"/>
          </a:p>
        </p:txBody>
      </p:sp>
      <p:sp>
        <p:nvSpPr>
          <p:cNvPr id="1554"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61"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1562"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こちらに書いてある防災グッズですが、家庭内備蓄と非常持ち出し品の両方が書かれています。</a:t>
            </a:r>
            <a:r>
              <a:rPr lang="ja-JP" altLang="en-US" sz="1400"/>
              <a:t> </a:t>
            </a:r>
            <a:endParaRPr sz="1400"/>
          </a:p>
          <a:p>
            <a:pPr algn="l"/>
            <a:endParaRPr lang="ja-JP" altLang="en-US" sz="1400"/>
          </a:p>
          <a:p>
            <a:pPr algn="l"/>
            <a:r>
              <a:rPr lang="ja-JP" altLang="en-US" sz="1400"/>
              <a:t>備蓄品は、自宅や勤務先などに置いて備えるものです。非常持ち出し品は、リュックなどにまとめ、避難先に持参するものです。</a:t>
            </a:r>
            <a:r>
              <a:rPr lang="ja-JP" altLang="en-US" sz="1400"/>
              <a:t> </a:t>
            </a:r>
            <a:endParaRPr lang="ja-JP" altLang="en-US" sz="1400"/>
          </a:p>
          <a:p>
            <a:pPr lvl="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75"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1576"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最初に備蓄品について、確認していきましょう。</a:t>
            </a:r>
            <a:r>
              <a:rPr lang="ja-JP" altLang="en-US" sz="1400"/>
              <a:t> </a:t>
            </a:r>
            <a:endParaRPr sz="1400"/>
          </a:p>
          <a:p>
            <a:pPr algn="l"/>
            <a:endParaRPr lang="ja-JP" altLang="en-US" sz="1400"/>
          </a:p>
          <a:p>
            <a:pPr algn="l"/>
            <a:r>
              <a:rPr lang="ja-JP" altLang="en-US" sz="1400"/>
              <a:t>大きな災害が発生すると、写真のように道路などの交通網の寸断や大渋滞などで、物流がストップするおそれがあります。</a:t>
            </a:r>
            <a:r>
              <a:rPr lang="ja-JP" altLang="en-US" sz="1400"/>
              <a:t> </a:t>
            </a:r>
            <a:endParaRPr sz="1400"/>
          </a:p>
          <a:p>
            <a:r>
              <a:rPr lang="ja-JP" altLang="en-US" sz="1400"/>
              <a:t> </a:t>
            </a:r>
            <a:endParaRPr sz="1400"/>
          </a:p>
          <a:p>
            <a:pPr lvl="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87" name="スライド イメージ プレースホルダー 1"/>
          <p:cNvSpPr>
            <a:spLocks noGrp="1" noRot="1" noChangeAspect="1"/>
          </p:cNvSpPr>
          <p:nvPr>
            <p:ph type="sldImg"/>
          </p:nvPr>
        </p:nvSpPr>
        <p:spPr/>
      </p:sp>
      <p:sp>
        <p:nvSpPr>
          <p:cNvPr id="1588" name="ノート プレースホルダー 2"/>
          <p:cNvSpPr>
            <a:spLocks noGrp="1"/>
          </p:cNvSpPr>
          <p:nvPr>
            <p:ph type="body" idx="1"/>
          </p:nvPr>
        </p:nvSpPr>
        <p:spPr/>
        <p:txBody>
          <a:bodyPr/>
          <a:lstStyle/>
          <a:p>
            <a:pPr algn="l"/>
            <a:r>
              <a:rPr lang="ja-JP" altLang="en-US" sz="1400"/>
              <a:t>平成30年７月豪雨の際には、３万２千人以上が孤立状態になりました。</a:t>
            </a:r>
            <a:r>
              <a:rPr lang="ja-JP" altLang="en-US" sz="1400"/>
              <a:t> </a:t>
            </a:r>
            <a:endParaRPr sz="1400"/>
          </a:p>
          <a:p>
            <a:endParaRPr kumimoji="1" lang="ja-JP" altLang="en-US" dirty="0"/>
          </a:p>
        </p:txBody>
      </p:sp>
      <p:sp>
        <p:nvSpPr>
          <p:cNvPr id="1589" name="スライド番号プレースホルダー 3"/>
          <p:cNvSpPr>
            <a:spLocks noGrp="1"/>
          </p:cNvSpPr>
          <p:nvPr>
            <p:ph type="sldNum" sz="quarter" idx="5"/>
          </p:nvPr>
        </p:nvSpPr>
        <p:spPr/>
        <p:txBody>
          <a:bodyPr/>
          <a:lstStyle/>
          <a:p>
            <a:fld id="{64D23413-02FE-4DC1-9FD0-53A34BBDAC18}" type="slidenum">
              <a:rPr kumimoji="1" lang="ja-JP" altLang="en-US" smtClean="0"/>
              <a:t>19</a:t>
            </a:fld>
            <a:endParaRPr kumimoji="1" lang="ja-JP" altLang="en-US" dirty="0"/>
          </a:p>
        </p:txBody>
      </p:sp>
    </p:spTree>
    <p:extLst>
      <p:ext uri="{BB962C8B-B14F-4D97-AF65-F5344CB8AC3E}">
        <p14:creationId xmlns:p14="http://schemas.microsoft.com/office/powerpoint/2010/main" val="257187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389" name="四角形 2544"/>
          <p:cNvSpPr>
            <a:spLocks noGrp="1" noRot="1" noChangeAspect="1"/>
          </p:cNvSpPr>
          <p:nvPr>
            <p:ph type="sldImg" idx="2"/>
          </p:nvPr>
        </p:nvSpPr>
        <p:spPr>
          <a:prstGeom prst="rect">
            <a:avLst/>
          </a:prstGeom>
        </p:spPr>
        <p:txBody>
          <a:bodyPr/>
          <a:p>
            <a:endParaRPr kumimoji="1" lang="ja-JP" altLang="en-US"/>
          </a:p>
        </p:txBody>
      </p:sp>
      <p:sp>
        <p:nvSpPr>
          <p:cNvPr id="1390" name="四角形 2545"/>
          <p:cNvSpPr>
            <a:spLocks noGrp="1"/>
          </p:cNvSpPr>
          <p:nvPr>
            <p:ph type="body" sz="quarter" idx="3"/>
          </p:nvPr>
        </p:nvSpPr>
        <p:spPr>
          <a:prstGeom prst="rect">
            <a:avLst/>
          </a:prstGeom>
        </p:spPr>
        <p:txBody>
          <a:bodyPr/>
          <a:p>
            <a:pPr algn="l"/>
            <a:r>
              <a:rPr lang="ja-JP" altLang="en-US" sz="1400"/>
              <a:t>本日は、皆さんのお手元に配布した「地域防災タイムライン」を使って、風水害への備えについて確認していきたいと思います。</a:t>
            </a:r>
            <a:r>
              <a:rPr lang="ja-JP" altLang="en-US" sz="1400"/>
              <a:t> </a:t>
            </a:r>
            <a:endParaRPr sz="1400"/>
          </a:p>
          <a:p>
            <a:r>
              <a:rPr lang="ja-JP" altLang="en-US" sz="1400"/>
              <a:t> </a:t>
            </a:r>
            <a:endParaRPr sz="1400"/>
          </a:p>
          <a:p>
            <a:endParaRPr kumimoji="1" lang="ja-JP" altLang="en-US"/>
          </a:p>
        </p:txBody>
      </p:sp>
      <p:sp>
        <p:nvSpPr>
          <p:cNvPr id="1391" name="四角形 254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599"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1600"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物流がストップすると、このように生活に必要な物資が枯渇してしまいます。</a:t>
            </a:r>
            <a:r>
              <a:rPr lang="ja-JP" altLang="en-US" sz="1400"/>
              <a:t> </a:t>
            </a:r>
            <a:endParaRPr sz="1400"/>
          </a:p>
          <a:p>
            <a:pPr algn="l"/>
            <a:endParaRPr lang="ja-JP" altLang="en-US" sz="1400"/>
          </a:p>
          <a:p>
            <a:pPr algn="l"/>
            <a:r>
              <a:rPr lang="ja-JP" altLang="en-US" sz="1400"/>
              <a:t>物流が再開するまでの備蓄が十分できているか確認しておきましょう。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612" name="四角形 0"/>
          <p:cNvSpPr>
            <a:spLocks noGrp="1" noRot="1" noChangeAspect="1"/>
          </p:cNvSpPr>
          <p:nvPr>
            <p:ph type="sldImg" idx="2"/>
          </p:nvPr>
        </p:nvSpPr>
        <p:spPr>
          <a:prstGeom prst="rect">
            <a:avLst/>
          </a:prstGeom>
        </p:spPr>
        <p:txBody>
          <a:bodyPr/>
          <a:p>
            <a:endParaRPr kumimoji="1" lang="ja-JP" altLang="en-US"/>
          </a:p>
        </p:txBody>
      </p:sp>
      <p:sp>
        <p:nvSpPr>
          <p:cNvPr id="1613" name="四角形 0"/>
          <p:cNvSpPr>
            <a:spLocks noGrp="1"/>
          </p:cNvSpPr>
          <p:nvPr>
            <p:ph type="body" sz="quarter" idx="3"/>
          </p:nvPr>
        </p:nvSpPr>
        <p:spPr>
          <a:prstGeom prst="rect">
            <a:avLst/>
          </a:prstGeom>
        </p:spPr>
        <p:txBody>
          <a:bodyPr/>
          <a:p>
            <a:pPr algn="l"/>
            <a:r>
              <a:rPr lang="ja-JP" altLang="en-US" sz="1400"/>
              <a:t>まずは食料と飲料水それから簡易トイレ等、生活必需品を3日分、できれば1週間分程度用意しておきましょう。</a:t>
            </a:r>
            <a:r>
              <a:rPr lang="ja-JP" altLang="en-US" sz="1400"/>
              <a:t> </a:t>
            </a:r>
            <a:endParaRPr sz="1400"/>
          </a:p>
          <a:p>
            <a:pPr algn="l"/>
            <a:endParaRPr lang="ja-JP" altLang="en-US" sz="1400"/>
          </a:p>
          <a:p>
            <a:pPr algn="l"/>
            <a:r>
              <a:rPr lang="ja-JP" altLang="en-US" sz="1400"/>
              <a:t>家族構成や世帯事情に応じて、追加で必要な物を備えておくとさらに安心です。</a:t>
            </a:r>
            <a:r>
              <a:rPr lang="ja-JP" altLang="en-US" sz="1400"/>
              <a:t> </a:t>
            </a:r>
            <a:endParaRPr sz="1400"/>
          </a:p>
          <a:p>
            <a:r>
              <a:rPr lang="ja-JP" altLang="en-US" sz="1400"/>
              <a:t> </a:t>
            </a:r>
            <a:endParaRPr sz="1400"/>
          </a:p>
          <a:p>
            <a:endParaRPr kumimoji="1" lang="ja-JP" altLang="en-US"/>
          </a:p>
        </p:txBody>
      </p:sp>
      <p:sp>
        <p:nvSpPr>
          <p:cNvPr id="1614" name="四角形 0"/>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619" name="四角形 2994"/>
          <p:cNvSpPr>
            <a:spLocks noGrp="1" noRot="1" noChangeAspect="1"/>
          </p:cNvSpPr>
          <p:nvPr>
            <p:ph type="sldImg" idx="2"/>
          </p:nvPr>
        </p:nvSpPr>
        <p:spPr>
          <a:prstGeom prst="rect">
            <a:avLst/>
          </a:prstGeom>
        </p:spPr>
        <p:txBody>
          <a:bodyPr/>
          <a:p>
            <a:endParaRPr kumimoji="1" lang="ja-JP" altLang="en-US"/>
          </a:p>
        </p:txBody>
      </p:sp>
      <p:sp>
        <p:nvSpPr>
          <p:cNvPr id="1620" name="四角形 2995"/>
          <p:cNvSpPr>
            <a:spLocks noGrp="1"/>
          </p:cNvSpPr>
          <p:nvPr>
            <p:ph type="body" sz="quarter" idx="3"/>
          </p:nvPr>
        </p:nvSpPr>
        <p:spPr>
          <a:prstGeom prst="rect">
            <a:avLst/>
          </a:prstGeom>
        </p:spPr>
        <p:txBody>
          <a:bodyPr/>
          <a:p>
            <a:pPr algn="l"/>
            <a:r>
              <a:rPr lang="ja-JP" altLang="en-US" sz="1400"/>
              <a:t>備蓄の考え方として、「ローリングストック」というものがあります。</a:t>
            </a:r>
            <a:r>
              <a:rPr lang="ja-JP" altLang="en-US" sz="1400"/>
              <a:t> </a:t>
            </a:r>
            <a:endParaRPr sz="1400"/>
          </a:p>
          <a:p>
            <a:pPr algn="l"/>
            <a:endParaRPr lang="ja-JP" altLang="en-US" sz="1400"/>
          </a:p>
          <a:p>
            <a:r>
              <a:rPr lang="ja-JP" altLang="en-US" sz="1400"/>
              <a:t>これは、普段から多めに食料や飲料水を買っておいて、消費期限の近いものから消費し、常に一定量の食料や飲料水を備蓄されている状態にしておくというものです。</a:t>
            </a:r>
            <a:endParaRPr sz="1400"/>
          </a:p>
          <a:p>
            <a:endParaRPr lang="ja-JP" altLang="en-US" sz="1400"/>
          </a:p>
          <a:p>
            <a:r>
              <a:rPr lang="ja-JP" altLang="en-US" sz="1400"/>
              <a:t>買い出しに行く際は意識してみてください。</a:t>
            </a:r>
            <a:r>
              <a:rPr lang="ja-JP" altLang="en-US" sz="1400"/>
              <a:t> </a:t>
            </a:r>
            <a:endParaRPr lang="ja-JP" altLang="en-US" sz="1400"/>
          </a:p>
          <a:p>
            <a:endParaRPr kumimoji="1" lang="ja-JP" altLang="en-US" sz="1200"/>
          </a:p>
        </p:txBody>
      </p:sp>
      <p:sp>
        <p:nvSpPr>
          <p:cNvPr id="1621" name="四角形 2996"/>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631" name="四角形 2553"/>
          <p:cNvSpPr>
            <a:spLocks noGrp="1" noRot="1" noChangeAspect="1"/>
          </p:cNvSpPr>
          <p:nvPr>
            <p:ph type="sldImg" idx="2"/>
          </p:nvPr>
        </p:nvSpPr>
        <p:spPr>
          <a:prstGeom prst="rect">
            <a:avLst/>
          </a:prstGeom>
        </p:spPr>
        <p:txBody>
          <a:bodyPr/>
          <a:p>
            <a:endParaRPr kumimoji="1" lang="ja-JP" altLang="en-US"/>
          </a:p>
        </p:txBody>
      </p:sp>
      <p:sp>
        <p:nvSpPr>
          <p:cNvPr id="1632" name="四角形 2554"/>
          <p:cNvSpPr>
            <a:spLocks noGrp="1"/>
          </p:cNvSpPr>
          <p:nvPr>
            <p:ph type="body" sz="quarter" idx="3"/>
          </p:nvPr>
        </p:nvSpPr>
        <p:spPr>
          <a:prstGeom prst="rect">
            <a:avLst/>
          </a:prstGeom>
        </p:spPr>
        <p:txBody>
          <a:bodyPr/>
          <a:p>
            <a:pPr algn="l"/>
            <a:r>
              <a:rPr lang="ja-JP" altLang="en-US" sz="1400"/>
              <a:t>食料品の備蓄の一例です。</a:t>
            </a:r>
            <a:endParaRPr sz="1400"/>
          </a:p>
          <a:p>
            <a:pPr algn="l"/>
            <a:endParaRPr lang="ja-JP" altLang="en-US" sz="1400"/>
          </a:p>
          <a:p>
            <a:pPr algn="l"/>
            <a:r>
              <a:rPr lang="ja-JP" altLang="en-US" sz="1400"/>
              <a:t>このようにカップ麺やレトルト食品など保存のきくものを中心に備えておきましょう。</a:t>
            </a:r>
            <a:r>
              <a:rPr lang="ja-JP" altLang="en-US" sz="1400"/>
              <a:t> </a:t>
            </a:r>
            <a:endParaRPr lang="ja-JP" altLang="en-US" sz="1400"/>
          </a:p>
          <a:p>
            <a:r>
              <a:rPr lang="ja-JP" altLang="en-US" sz="1400"/>
              <a:t> </a:t>
            </a:r>
            <a:endParaRPr sz="1400"/>
          </a:p>
          <a:p>
            <a:endParaRPr kumimoji="1" lang="ja-JP" altLang="en-US"/>
          </a:p>
        </p:txBody>
      </p:sp>
      <p:sp>
        <p:nvSpPr>
          <p:cNvPr id="1633" name="四角形 2555"/>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642"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1643"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非常持ち出し品については、モバイルバッテリーや携帯ラジオなど、避難先で一夜を過ごすために必要なものを準備しましょう。</a:t>
            </a:r>
            <a:endParaRPr sz="1400"/>
          </a:p>
          <a:p>
            <a:pPr algn="l"/>
            <a:endParaRPr lang="ja-JP" altLang="en-US" sz="1400"/>
          </a:p>
          <a:p>
            <a:pPr algn="l"/>
            <a:r>
              <a:rPr lang="ja-JP" altLang="en-US" sz="1400"/>
              <a:t>常に持ち出せる形で準備しておくことが大切です。</a:t>
            </a:r>
            <a:r>
              <a:rPr lang="ja-JP" altLang="en-US" sz="1400"/>
              <a:t> </a:t>
            </a:r>
            <a:endParaRPr lang="ja-JP" altLang="en-US" sz="1400"/>
          </a:p>
          <a:p>
            <a:pPr lvl="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664"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1665"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何を持ち出したらいいかよくわからない方は、次の３つのステップを参考に準備してみてください。</a:t>
            </a:r>
            <a:r>
              <a:rPr lang="ja-JP" altLang="en-US" sz="1400"/>
              <a:t> </a:t>
            </a:r>
            <a:endParaRPr sz="1400"/>
          </a:p>
          <a:p>
            <a:pPr algn="l"/>
            <a:endParaRPr lang="ja-JP" altLang="en-US" sz="1400"/>
          </a:p>
          <a:p>
            <a:pPr algn="l"/>
            <a:r>
              <a:rPr lang="ja-JP" altLang="en-US" sz="1400"/>
              <a:t>まずは、眼鏡や薬、歯磨きセットなど他人と交換できないものを準備しておきましょう。</a:t>
            </a:r>
            <a:r>
              <a:rPr lang="ja-JP" altLang="en-US" sz="1400"/>
              <a:t> </a:t>
            </a:r>
            <a:endParaRPr sz="1400"/>
          </a:p>
          <a:p>
            <a:pPr algn="l"/>
            <a:endParaRPr lang="ja-JP" altLang="en-US" sz="1400"/>
          </a:p>
          <a:p>
            <a:pPr algn="l"/>
            <a:r>
              <a:rPr lang="ja-JP" altLang="en-US" sz="1400"/>
              <a:t>次に、軍手や懐中電灯など安全のために必要なものを準備しておきましょう。</a:t>
            </a:r>
            <a:r>
              <a:rPr lang="ja-JP" altLang="en-US" sz="1400"/>
              <a:t> </a:t>
            </a:r>
            <a:endParaRPr sz="1400"/>
          </a:p>
          <a:p>
            <a:pPr algn="l"/>
            <a:endParaRPr lang="ja-JP" altLang="en-US" sz="1400"/>
          </a:p>
          <a:p>
            <a:pPr algn="l"/>
            <a:r>
              <a:rPr lang="ja-JP" altLang="en-US" sz="1400"/>
              <a:t>最後に、食料や水、簡易トイレなど避難所で１～２日過ごすために必要なものを準備しておきましょう。</a:t>
            </a:r>
            <a:r>
              <a:rPr lang="ja-JP" altLang="en-US" sz="1400"/>
              <a:t> </a:t>
            </a:r>
            <a:endParaRPr sz="1400"/>
          </a:p>
          <a:p>
            <a:r>
              <a:rPr lang="ja-JP" altLang="en-US" sz="1400"/>
              <a:t> </a:t>
            </a:r>
            <a:endParaRPr sz="1400"/>
          </a:p>
          <a:p>
            <a:pPr lvl="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671" name="四角形 2556"/>
          <p:cNvSpPr>
            <a:spLocks noGrp="1" noRot="1" noChangeAspect="1"/>
          </p:cNvSpPr>
          <p:nvPr>
            <p:ph type="sldImg" idx="2"/>
          </p:nvPr>
        </p:nvSpPr>
        <p:spPr>
          <a:prstGeom prst="rect">
            <a:avLst/>
          </a:prstGeom>
        </p:spPr>
        <p:txBody>
          <a:bodyPr/>
          <a:p>
            <a:endParaRPr kumimoji="1" lang="ja-JP" altLang="en-US"/>
          </a:p>
        </p:txBody>
      </p:sp>
      <p:sp>
        <p:nvSpPr>
          <p:cNvPr id="1672" name="四角形 2557"/>
          <p:cNvSpPr>
            <a:spLocks noGrp="1"/>
          </p:cNvSpPr>
          <p:nvPr>
            <p:ph type="body" sz="quarter" idx="3"/>
          </p:nvPr>
        </p:nvSpPr>
        <p:spPr>
          <a:prstGeom prst="rect">
            <a:avLst/>
          </a:prstGeom>
        </p:spPr>
        <p:txBody>
          <a:bodyPr/>
          <a:p>
            <a:pPr algn="l"/>
            <a:r>
              <a:rPr lang="ja-JP" altLang="en-US" sz="1400"/>
              <a:t>非常持ち出し品の一例です。</a:t>
            </a:r>
            <a:endParaRPr sz="1400"/>
          </a:p>
          <a:p>
            <a:pPr algn="l"/>
            <a:endParaRPr lang="ja-JP" altLang="en-US" sz="1400"/>
          </a:p>
          <a:p>
            <a:pPr algn="l"/>
            <a:r>
              <a:rPr lang="ja-JP" altLang="en-US" sz="1400"/>
              <a:t>このように水や歯磨きセット、簡易トイレなど避難所へ行っても一晩は過ごせるように備えをしておきましょう。</a:t>
            </a:r>
            <a:r>
              <a:rPr lang="ja-JP" altLang="en-US" sz="1400"/>
              <a:t> </a:t>
            </a:r>
            <a:endParaRPr lang="ja-JP" altLang="en-US" sz="1400"/>
          </a:p>
          <a:p>
            <a:pPr algn="l"/>
            <a:r>
              <a:rPr lang="ja-JP" altLang="en-US" sz="1400"/>
              <a:t> </a:t>
            </a:r>
            <a:endParaRPr sz="1400"/>
          </a:p>
          <a:p>
            <a:r>
              <a:rPr lang="ja-JP" altLang="en-US" sz="1400"/>
              <a:t> </a:t>
            </a:r>
            <a:endParaRPr sz="1400"/>
          </a:p>
          <a:p>
            <a:endParaRPr kumimoji="1" lang="ja-JP" altLang="en-US"/>
          </a:p>
        </p:txBody>
      </p:sp>
      <p:sp>
        <p:nvSpPr>
          <p:cNvPr id="1673" name="四角形 2558"/>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827" name="スライド イメージ プレースホルダー 1"/>
          <p:cNvSpPr>
            <a:spLocks noGrp="1" noRot="1" noChangeAspect="1"/>
          </p:cNvSpPr>
          <p:nvPr>
            <p:ph type="sldImg"/>
          </p:nvPr>
        </p:nvSpPr>
        <p:spPr/>
      </p:sp>
      <p:sp>
        <p:nvSpPr>
          <p:cNvPr id="1828" name="ノート プレースホルダー 2"/>
          <p:cNvSpPr>
            <a:spLocks noGrp="1"/>
          </p:cNvSpPr>
          <p:nvPr>
            <p:ph type="body" idx="1"/>
          </p:nvPr>
        </p:nvSpPr>
        <p:spPr/>
        <p:txBody>
          <a:bodyPr/>
          <a:lstStyle/>
          <a:p>
            <a:pPr algn="l"/>
            <a:r>
              <a:rPr lang="ja-JP" altLang="en-US" sz="1400"/>
              <a:t>防災グッズをチェックしてみて、準備ができていないもの、これは必要というものがあれば、準備でき次第チェックを入れていただければと思います。</a:t>
            </a:r>
            <a:r>
              <a:rPr lang="ja-JP" altLang="en-US" sz="1400"/>
              <a:t> </a:t>
            </a:r>
            <a:endParaRPr sz="1400"/>
          </a:p>
          <a:p>
            <a:r>
              <a:rPr lang="ja-JP" altLang="en-US" sz="1400"/>
              <a:t> </a:t>
            </a:r>
            <a:endParaRPr sz="1400"/>
          </a:p>
          <a:p>
            <a:endParaRPr kumimoji="1" lang="ja-JP" altLang="en-US" dirty="0"/>
          </a:p>
        </p:txBody>
      </p:sp>
      <p:sp>
        <p:nvSpPr>
          <p:cNvPr id="1829"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84" name="スライド イメージ プレースホルダー 1"/>
          <p:cNvSpPr>
            <a:spLocks noGrp="1" noRot="1" noChangeAspect="1"/>
          </p:cNvSpPr>
          <p:nvPr>
            <p:ph type="sldImg"/>
          </p:nvPr>
        </p:nvSpPr>
        <p:spPr/>
      </p:sp>
      <p:sp>
        <p:nvSpPr>
          <p:cNvPr id="1985" name="ノート プレースホルダー 2"/>
          <p:cNvSpPr>
            <a:spLocks noGrp="1"/>
          </p:cNvSpPr>
          <p:nvPr>
            <p:ph type="body" idx="1"/>
          </p:nvPr>
        </p:nvSpPr>
        <p:spPr/>
        <p:txBody>
          <a:bodyPr/>
          <a:lstStyle/>
          <a:p>
            <a:pPr algn="l"/>
            <a:r>
              <a:rPr lang="ja-JP" altLang="en-US" sz="1400"/>
              <a:t>続いて、</a:t>
            </a:r>
            <a:r>
              <a:rPr lang="ja-JP" altLang="en-US" sz="1400" b="1"/>
              <a:t>『情報収集ツール』</a:t>
            </a:r>
            <a:r>
              <a:rPr lang="ja-JP" altLang="en-US" sz="1400"/>
              <a:t>です。</a:t>
            </a:r>
            <a:r>
              <a:rPr lang="ja-JP" altLang="en-US" sz="1400"/>
              <a:t> </a:t>
            </a:r>
            <a:endParaRPr sz="1400"/>
          </a:p>
          <a:p>
            <a:r>
              <a:rPr lang="ja-JP" altLang="en-US" sz="1400"/>
              <a:t> </a:t>
            </a:r>
            <a:endParaRPr sz="1400"/>
          </a:p>
          <a:p>
            <a:endParaRPr kumimoji="1" lang="ja-JP" altLang="en-US" dirty="0"/>
          </a:p>
        </p:txBody>
      </p:sp>
      <p:sp>
        <p:nvSpPr>
          <p:cNvPr id="1986"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28</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008"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2009"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ここでみなさんに質問です。雨が降っているときの気象情報をどうやって確認するか決めていますか？</a:t>
            </a:r>
            <a:r>
              <a:rPr lang="ja-JP" altLang="en-US" sz="1400"/>
              <a:t> </a:t>
            </a:r>
            <a:endParaRPr sz="1400"/>
          </a:p>
          <a:p>
            <a:pPr algn="l"/>
            <a:endParaRPr lang="ja-JP" altLang="en-US" sz="1400"/>
          </a:p>
          <a:p>
            <a:pPr algn="l"/>
            <a:r>
              <a:rPr lang="ja-JP" altLang="en-US" sz="1400"/>
              <a:t>　テレビやラジオで確認するという方もいれば、スマートフォンの防災アプリなどで確認するという方もいらっしゃると思います。</a:t>
            </a:r>
            <a:endParaRPr sz="1400"/>
          </a:p>
          <a:p>
            <a:pPr algn="l"/>
            <a:endParaRPr lang="ja-JP" altLang="en-US" sz="1400"/>
          </a:p>
          <a:p>
            <a:pPr algn="l"/>
            <a:r>
              <a:rPr lang="ja-JP" altLang="en-US" sz="1400"/>
              <a:t>防災情報は様々な媒体で入手することができるようになって来ていますので、皆さんに合ったものを使って正確な情報を入手してください。</a:t>
            </a:r>
            <a:r>
              <a:rPr lang="ja-JP" altLang="en-US" sz="1400"/>
              <a:t> </a:t>
            </a:r>
            <a:endParaRPr lang="ja-JP" altLang="en-US" sz="1400"/>
          </a:p>
          <a:p>
            <a:r>
              <a:rPr lang="ja-JP" altLang="en-US" sz="1400"/>
              <a:t> </a:t>
            </a:r>
            <a:endParaRPr sz="1400"/>
          </a:p>
          <a:p>
            <a:pPr lvl="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59" name="スライド イメージ プレースホルダー 1"/>
          <p:cNvSpPr>
            <a:spLocks noGrp="1" noRot="1" noChangeAspect="1"/>
          </p:cNvSpPr>
          <p:nvPr>
            <p:ph type="sldImg"/>
          </p:nvPr>
        </p:nvSpPr>
        <p:spPr/>
      </p:sp>
      <p:sp>
        <p:nvSpPr>
          <p:cNvPr id="1460" name="ノート プレースホルダー 2"/>
          <p:cNvSpPr>
            <a:spLocks noGrp="1"/>
          </p:cNvSpPr>
          <p:nvPr>
            <p:ph type="body" idx="1"/>
          </p:nvPr>
        </p:nvSpPr>
        <p:spPr/>
        <p:txBody>
          <a:bodyPr/>
          <a:lstStyle/>
          <a:p>
            <a:pPr algn="l"/>
            <a:r>
              <a:rPr lang="ja-JP" altLang="en-US" sz="1400"/>
              <a:t>皆さんへ質問です。土砂災害で危ない場所が日本で一番多い都道府県はどこでしょうか。</a:t>
            </a:r>
            <a:endParaRPr sz="1400"/>
          </a:p>
          <a:p>
            <a:pPr algn="l"/>
            <a:endParaRPr lang="ja-JP" altLang="en-US" sz="1400"/>
          </a:p>
          <a:p>
            <a:pPr algn="l"/>
            <a:r>
              <a:rPr lang="ja-JP" altLang="en-US" sz="1400"/>
              <a:t>……正解は、広島県です。</a:t>
            </a:r>
            <a:r>
              <a:rPr lang="ja-JP" altLang="en-US" sz="1400"/>
              <a:t> </a:t>
            </a:r>
            <a:endParaRPr lang="ja-JP" altLang="en-US" sz="1400"/>
          </a:p>
          <a:p>
            <a:endParaRPr kumimoji="1" lang="en-US" altLang="ja-JP" sz="1200" kern="1200" dirty="0">
              <a:solidFill>
                <a:schemeClr val="tx1"/>
              </a:solidFill>
              <a:latin typeface="+mn-lt"/>
              <a:ea typeface="+mn-ea"/>
              <a:cs typeface="+mn-cs"/>
            </a:endParaRPr>
          </a:p>
        </p:txBody>
      </p:sp>
      <p:sp>
        <p:nvSpPr>
          <p:cNvPr id="1461" name="スライド番号プレースホルダー 3"/>
          <p:cNvSpPr>
            <a:spLocks noGrp="1"/>
          </p:cNvSpPr>
          <p:nvPr>
            <p:ph type="sldNum" sz="quarter" idx="10"/>
          </p:nvPr>
        </p:nvSpPr>
        <p:spPr/>
        <p:txBody>
          <a:bodyPr/>
          <a:lstStyle/>
          <a:p>
            <a:fld id="{71D7717C-43A9-0C45-902D-35FFE4E3F0F4}" type="slidenum">
              <a:rPr kumimoji="1" lang="ja-JP" altLang="en-US" smtClean="0"/>
              <a:t>3</a:t>
            </a:fld>
            <a:endParaRPr kumimoji="1" lang="ja-JP" altLang="en-US"/>
          </a:p>
        </p:txBody>
      </p:sp>
    </p:spTree>
    <p:extLst>
      <p:ext uri="{BB962C8B-B14F-4D97-AF65-F5344CB8AC3E}">
        <p14:creationId xmlns:p14="http://schemas.microsoft.com/office/powerpoint/2010/main" val="2031507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022" name="四角形 529"/>
          <p:cNvSpPr>
            <a:spLocks noGrp="1" noRot="1" noChangeAspect="1"/>
          </p:cNvSpPr>
          <p:nvPr>
            <p:ph type="sldImg" idx="2"/>
          </p:nvPr>
        </p:nvSpPr>
        <p:spPr>
          <a:prstGeom prst="rect">
            <a:avLst/>
          </a:prstGeom>
        </p:spPr>
        <p:txBody>
          <a:bodyPr/>
          <a:lstStyle/>
          <a:p>
            <a:endParaRPr kumimoji="1" lang="ja-JP" altLang="en-US"/>
          </a:p>
        </p:txBody>
      </p:sp>
      <p:sp>
        <p:nvSpPr>
          <p:cNvPr id="2023" name="四角形 530"/>
          <p:cNvSpPr>
            <a:spLocks noGrp="1"/>
          </p:cNvSpPr>
          <p:nvPr>
            <p:ph type="body" sz="quarter" idx="3"/>
          </p:nvPr>
        </p:nvSpPr>
        <p:spPr>
          <a:prstGeom prst="rect">
            <a:avLst/>
          </a:prstGeom>
        </p:spPr>
        <p:txBody>
          <a:bodyPr/>
          <a:lstStyle/>
          <a:p>
            <a:pPr algn="l"/>
            <a:r>
              <a:rPr lang="ja-JP" altLang="en-US" sz="1400"/>
              <a:t>広島県では、「我が家の避難計画」というLINEを使った防災ツールを県の公式LINEに実装しています。</a:t>
            </a:r>
            <a:r>
              <a:rPr lang="ja-JP" altLang="en-US" sz="1400"/>
              <a:t> </a:t>
            </a:r>
            <a:endParaRPr sz="1400"/>
          </a:p>
          <a:p>
            <a:pPr algn="l"/>
            <a:endParaRPr lang="ja-JP" altLang="en-US" sz="1400"/>
          </a:p>
          <a:p>
            <a:r>
              <a:rPr lang="ja-JP" altLang="en-US" sz="1400"/>
              <a:t>　スライドに表示しているQRコードから登録できるので、興味のある方はスマートフォンのカメラで読み取ってみてください。</a:t>
            </a:r>
            <a:r>
              <a:rPr lang="ja-JP" altLang="en-US" sz="1400"/>
              <a:t> </a:t>
            </a:r>
            <a:endParaRPr sz="1400"/>
          </a:p>
          <a:p>
            <a:endParaRPr kumimoji="1" lang="ja-JP" altLang="en-US" dirty="0"/>
          </a:p>
        </p:txBody>
      </p:sp>
      <p:sp>
        <p:nvSpPr>
          <p:cNvPr id="2024" name="四角形 531"/>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3206" name="スライド イメージ プレースホルダー 1"/>
          <p:cNvSpPr>
            <a:spLocks noGrp="1" noRot="1" noChangeAspect="1"/>
          </p:cNvSpPr>
          <p:nvPr>
            <p:ph type="sldImg"/>
          </p:nvPr>
        </p:nvSpPr>
        <p:spPr/>
      </p:sp>
      <p:sp>
        <p:nvSpPr>
          <p:cNvPr id="3207" name="ノート プレースホルダー 2"/>
          <p:cNvSpPr>
            <a:spLocks noGrp="1"/>
          </p:cNvSpPr>
          <p:nvPr>
            <p:ph type="body" idx="1"/>
          </p:nvPr>
        </p:nvSpPr>
        <p:spPr/>
        <p:txBody>
          <a:bodyPr/>
          <a:lstStyle/>
          <a:p>
            <a:pPr algn="l"/>
            <a:r>
              <a:rPr lang="ja-JP" altLang="en-US" sz="1400"/>
              <a:t>情報収集ツールの確認ができた方はチェックをしてください。</a:t>
            </a:r>
            <a:r>
              <a:rPr lang="ja-JP" altLang="en-US" sz="1400"/>
              <a:t> </a:t>
            </a:r>
            <a:endParaRPr sz="1400"/>
          </a:p>
          <a:p>
            <a:r>
              <a:rPr lang="ja-JP" altLang="en-US" sz="1400"/>
              <a:t> </a:t>
            </a:r>
            <a:endParaRPr sz="1400"/>
          </a:p>
          <a:p>
            <a:endParaRPr kumimoji="1" lang="ja-JP" altLang="en-US" dirty="0"/>
          </a:p>
        </p:txBody>
      </p:sp>
      <p:sp>
        <p:nvSpPr>
          <p:cNvPr id="3208"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606" name="スライド イメージ プレースホルダー 1"/>
          <p:cNvSpPr>
            <a:spLocks noGrp="1" noRot="1" noChangeAspect="1"/>
          </p:cNvSpPr>
          <p:nvPr>
            <p:ph type="sldImg"/>
          </p:nvPr>
        </p:nvSpPr>
        <p:spPr/>
      </p:sp>
      <p:sp>
        <p:nvSpPr>
          <p:cNvPr id="1607" name="ノート プレースホルダー 2"/>
          <p:cNvSpPr>
            <a:spLocks noGrp="1"/>
          </p:cNvSpPr>
          <p:nvPr>
            <p:ph type="body" idx="1"/>
          </p:nvPr>
        </p:nvSpPr>
        <p:spPr/>
        <p:txBody>
          <a:bodyPr/>
          <a:lstStyle/>
          <a:p>
            <a:pPr algn="l"/>
            <a:r>
              <a:rPr lang="ja-JP" altLang="en-US" sz="1400"/>
              <a:t>次に</a:t>
            </a:r>
            <a:r>
              <a:rPr lang="ja-JP" altLang="en-US" sz="1400" b="1"/>
              <a:t>『</a:t>
            </a:r>
            <a:r>
              <a:rPr lang="ja-JP" altLang="en-US" sz="1400" b="1"/>
              <a:t>避難のタイミング</a:t>
            </a:r>
            <a:r>
              <a:rPr lang="ja-JP" altLang="en-US" sz="1400" b="1"/>
              <a:t>』</a:t>
            </a:r>
            <a:r>
              <a:rPr lang="ja-JP" altLang="en-US" sz="1400"/>
              <a:t>について確認していきましょう。</a:t>
            </a:r>
            <a:r>
              <a:rPr lang="ja-JP" altLang="en-US" sz="1400"/>
              <a:t> </a:t>
            </a:r>
            <a:endParaRPr sz="1400"/>
          </a:p>
          <a:p>
            <a:r>
              <a:rPr lang="ja-JP" altLang="en-US" sz="1400"/>
              <a:t> </a:t>
            </a:r>
            <a:endParaRPr sz="1400"/>
          </a:p>
          <a:p>
            <a:endParaRPr kumimoji="1" lang="ja-JP" altLang="en-US" dirty="0"/>
          </a:p>
        </p:txBody>
      </p:sp>
      <p:sp>
        <p:nvSpPr>
          <p:cNvPr id="1608"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32</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614" name="スライド イメージ プレースホルダー 3"/>
          <p:cNvSpPr>
            <a:spLocks noGrp="1" noRot="1" noChangeAspect="1"/>
          </p:cNvSpPr>
          <p:nvPr>
            <p:ph type="sldImg"/>
          </p:nvPr>
        </p:nvSpPr>
        <p:spPr>
          <a:xfrm>
            <a:off x="742709" y="1347679"/>
            <a:ext cx="5252463" cy="3636321"/>
          </a:xfrm>
          <a:prstGeom prst="rect">
            <a:avLst/>
          </a:prstGeom>
          <a:noFill/>
          <a:ln w="12700">
            <a:solidFill>
              <a:prstClr val="black"/>
            </a:solidFill>
          </a:ln>
        </p:spPr>
        <p:txBody>
          <a:bodyPr vert="horz" lIns="92108" tIns="46054" rIns="92108" bIns="46054" rtlCol="0" anchor="ctr"/>
          <a:lstStyle/>
          <a:p>
            <a:endParaRPr lang="ja-JP" altLang="en-US"/>
          </a:p>
        </p:txBody>
      </p:sp>
      <p:sp>
        <p:nvSpPr>
          <p:cNvPr id="1615" name="ノート プレースホルダー 4"/>
          <p:cNvSpPr>
            <a:spLocks noGrp="1"/>
          </p:cNvSpPr>
          <p:nvPr>
            <p:ph type="body" sz="quarter" idx="1"/>
          </p:nvPr>
        </p:nvSpPr>
        <p:spPr>
          <a:xfrm>
            <a:off x="673313" y="5186131"/>
            <a:ext cx="5391257" cy="4242881"/>
          </a:xfrm>
          <a:prstGeom prst="rect">
            <a:avLst/>
          </a:prstGeom>
        </p:spPr>
        <p:txBody>
          <a:bodyPr vert="horz" lIns="92108" tIns="46054" rIns="92108" bIns="46054" rtlCol="0"/>
          <a:lstStyle/>
          <a:p>
            <a:pPr algn="l"/>
            <a:r>
              <a:rPr lang="ja-JP" altLang="en-US" sz="1400"/>
              <a:t>ここで、また皆さんに質問です。</a:t>
            </a:r>
            <a:r>
              <a:rPr lang="ja-JP" altLang="en-US" sz="1400"/>
              <a:t> </a:t>
            </a:r>
            <a:endParaRPr sz="1400"/>
          </a:p>
          <a:p>
            <a:pPr algn="l"/>
            <a:endParaRPr lang="ja-JP" altLang="en-US" sz="1400"/>
          </a:p>
          <a:p>
            <a:pPr algn="l"/>
            <a:r>
              <a:rPr lang="ja-JP" altLang="en-US" sz="1400"/>
              <a:t>　「避難指示等が出そうなとき、あなたならどうしますか？」</a:t>
            </a:r>
            <a:r>
              <a:rPr lang="ja-JP" altLang="en-US" sz="1400"/>
              <a:t> </a:t>
            </a:r>
            <a:endParaRPr sz="1400"/>
          </a:p>
          <a:p>
            <a:pPr algn="l"/>
            <a:r>
              <a:rPr lang="ja-JP" altLang="en-US" sz="1400"/>
              <a:t>そこから、「もし、避難のタイミングを逃してしまったとき、あなたならどうしますか？」</a:t>
            </a:r>
            <a:r>
              <a:rPr lang="ja-JP" altLang="en-US" sz="1400"/>
              <a:t> </a:t>
            </a:r>
            <a:endParaRPr sz="1400"/>
          </a:p>
          <a:p>
            <a:pPr algn="l"/>
            <a:endParaRPr lang="ja-JP" altLang="en-US" sz="1400"/>
          </a:p>
          <a:p>
            <a:pPr algn="l"/>
            <a:r>
              <a:rPr lang="ja-JP" altLang="en-US" sz="1400"/>
              <a:t>状況を思い浮かべながら、自分ならどうするか考えてみてください。</a:t>
            </a:r>
            <a:r>
              <a:rPr lang="ja-JP" altLang="en-US" sz="1400"/>
              <a:t> </a:t>
            </a:r>
            <a:endParaRPr sz="1400"/>
          </a:p>
          <a:p>
            <a:r>
              <a:rPr lang="ja-JP" altLang="en-US" sz="1400"/>
              <a:t> </a:t>
            </a:r>
            <a:endParaRPr sz="1400"/>
          </a:p>
          <a:p>
            <a:pPr lvl="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620" name="四角形 2559"/>
          <p:cNvSpPr>
            <a:spLocks noGrp="1" noRot="1" noChangeAspect="1"/>
          </p:cNvSpPr>
          <p:nvPr>
            <p:ph type="sldImg" idx="2"/>
          </p:nvPr>
        </p:nvSpPr>
        <p:spPr>
          <a:prstGeom prst="rect">
            <a:avLst/>
          </a:prstGeom>
        </p:spPr>
        <p:txBody>
          <a:bodyPr/>
          <a:p>
            <a:endParaRPr kumimoji="1" lang="ja-JP" altLang="en-US"/>
          </a:p>
        </p:txBody>
      </p:sp>
      <p:sp>
        <p:nvSpPr>
          <p:cNvPr id="1621" name="四角形 2560"/>
          <p:cNvSpPr>
            <a:spLocks noGrp="1"/>
          </p:cNvSpPr>
          <p:nvPr>
            <p:ph type="body" sz="quarter" idx="3"/>
          </p:nvPr>
        </p:nvSpPr>
        <p:spPr>
          <a:prstGeom prst="rect">
            <a:avLst/>
          </a:prstGeom>
        </p:spPr>
        <p:txBody>
          <a:bodyPr/>
          <a:p>
            <a:pPr algn="l"/>
            <a:r>
              <a:rPr lang="ja-JP" altLang="en-US" sz="1400"/>
              <a:t>行政からは警戒レベルによって、皆さんに避難のタイミングの目安をお知らせしています。</a:t>
            </a:r>
            <a:r>
              <a:rPr lang="ja-JP" altLang="en-US" sz="1400"/>
              <a:t> </a:t>
            </a:r>
            <a:endParaRPr sz="1400"/>
          </a:p>
          <a:p>
            <a:pPr algn="l"/>
            <a:endParaRPr lang="ja-JP" altLang="en-US" sz="1400"/>
          </a:p>
          <a:p>
            <a:pPr algn="l"/>
            <a:r>
              <a:rPr lang="ja-JP" altLang="en-US" sz="1400"/>
              <a:t>　警戒レベル３の「高齢者等避難」では、危険な場所にいる、避難に時間のかかる方は避難します。自家用車でなければ避難できない方も、まだ移動できるこのタイミングで避難します。</a:t>
            </a:r>
            <a:r>
              <a:rPr lang="ja-JP" altLang="en-US" sz="1400"/>
              <a:t> </a:t>
            </a:r>
            <a:endParaRPr sz="1400"/>
          </a:p>
          <a:p>
            <a:pPr algn="l"/>
            <a:endParaRPr lang="ja-JP" altLang="en-US" sz="1400"/>
          </a:p>
          <a:p>
            <a:pPr algn="l"/>
            <a:r>
              <a:rPr lang="ja-JP" altLang="en-US" sz="1400"/>
              <a:t>警戒レベル４の「避難指示」になると、危険な場所にいる人は全員、安全な場所へ避難します。</a:t>
            </a:r>
            <a:r>
              <a:rPr lang="ja-JP" altLang="en-US" sz="1400"/>
              <a:t>道路</a:t>
            </a:r>
            <a:r>
              <a:rPr lang="ja-JP" altLang="en-US" sz="1400"/>
              <a:t>が</a:t>
            </a:r>
            <a:r>
              <a:rPr lang="ja-JP" altLang="en-US" sz="1400"/>
              <a:t>冠水</a:t>
            </a:r>
            <a:r>
              <a:rPr lang="ja-JP" altLang="en-US" sz="1400"/>
              <a:t>しているおそれがあるため、</a:t>
            </a:r>
            <a:r>
              <a:rPr lang="ja-JP" altLang="en-US" sz="1400"/>
              <a:t>車での移動はやめましょう。</a:t>
            </a:r>
            <a:r>
              <a:rPr lang="ja-JP" altLang="en-US" sz="1400"/>
              <a:t> </a:t>
            </a:r>
            <a:endParaRPr sz="1400"/>
          </a:p>
          <a:p>
            <a:pPr algn="l"/>
            <a:endParaRPr lang="ja-JP" altLang="en-US" sz="1400"/>
          </a:p>
          <a:p>
            <a:pPr algn="l"/>
            <a:r>
              <a:rPr lang="ja-JP" altLang="en-US" sz="1400"/>
              <a:t>  もう一つ上のレベルに警戒レベル５「緊急安全確保」というものがありますが、この段階ではすでに地域のどこかで災害が発生している状況です。</a:t>
            </a:r>
            <a:r>
              <a:rPr lang="ja-JP" altLang="en-US" sz="1400"/>
              <a:t> </a:t>
            </a:r>
            <a:endParaRPr sz="1400"/>
          </a:p>
          <a:p>
            <a:pPr algn="l"/>
            <a:endParaRPr lang="ja-JP" altLang="en-US" sz="1400"/>
          </a:p>
          <a:p>
            <a:r>
              <a:rPr lang="ja-JP" altLang="en-US" sz="1400"/>
              <a:t>避難することでかえって危険な目に遭う可能性が高いので、建物の中で最も安全な場所に移動するなど、命を守る行動をとってください。</a:t>
            </a:r>
            <a:r>
              <a:rPr lang="ja-JP" altLang="en-US" sz="1400"/>
              <a:t> </a:t>
            </a:r>
            <a:endParaRPr sz="1400"/>
          </a:p>
          <a:p>
            <a:endParaRPr kumimoji="1" lang="ja-JP" altLang="en-US"/>
          </a:p>
        </p:txBody>
      </p:sp>
      <p:sp>
        <p:nvSpPr>
          <p:cNvPr id="1622" name="四角形 2561"/>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781" name="スライド イメージ プレースホルダー 1"/>
          <p:cNvSpPr>
            <a:spLocks noGrp="1" noRot="1" noChangeAspect="1"/>
          </p:cNvSpPr>
          <p:nvPr>
            <p:ph type="sldImg"/>
          </p:nvPr>
        </p:nvSpPr>
        <p:spPr/>
      </p:sp>
      <p:sp>
        <p:nvSpPr>
          <p:cNvPr id="1782" name="ノート プレースホルダー 2"/>
          <p:cNvSpPr>
            <a:spLocks noGrp="1"/>
          </p:cNvSpPr>
          <p:nvPr>
            <p:ph type="body" idx="1"/>
          </p:nvPr>
        </p:nvSpPr>
        <p:spPr/>
        <p:txBody>
          <a:bodyPr/>
          <a:lstStyle/>
          <a:p>
            <a:pPr algn="l"/>
            <a:r>
              <a:rPr lang="ja-JP" altLang="en-US" sz="1400"/>
              <a:t>避難のタイミングが確認できたらチェックを入れてください。</a:t>
            </a:r>
            <a:r>
              <a:rPr lang="ja-JP" altLang="en-US" sz="1400"/>
              <a:t> </a:t>
            </a:r>
            <a:endParaRPr sz="1400"/>
          </a:p>
          <a:p>
            <a:endParaRPr kumimoji="1" lang="ja-JP" altLang="en-US" dirty="0"/>
          </a:p>
        </p:txBody>
      </p:sp>
      <p:sp>
        <p:nvSpPr>
          <p:cNvPr id="1783"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43" name="スライド イメージ プレースホルダー 1"/>
          <p:cNvSpPr>
            <a:spLocks noGrp="1" noRot="1" noChangeAspect="1"/>
          </p:cNvSpPr>
          <p:nvPr>
            <p:ph type="sldImg"/>
          </p:nvPr>
        </p:nvSpPr>
        <p:spPr/>
      </p:sp>
      <p:sp>
        <p:nvSpPr>
          <p:cNvPr id="1944" name="ノート プレースホルダー 2"/>
          <p:cNvSpPr>
            <a:spLocks noGrp="1"/>
          </p:cNvSpPr>
          <p:nvPr>
            <p:ph type="body" idx="1"/>
          </p:nvPr>
        </p:nvSpPr>
        <p:spPr/>
        <p:txBody>
          <a:bodyPr/>
          <a:lstStyle/>
          <a:p>
            <a:pPr algn="l"/>
            <a:r>
              <a:rPr lang="ja-JP" altLang="en-US" sz="1400"/>
              <a:t>次に</a:t>
            </a:r>
            <a:r>
              <a:rPr lang="ja-JP" altLang="en-US" sz="1400" b="1"/>
              <a:t>『避難する場所』</a:t>
            </a:r>
            <a:r>
              <a:rPr lang="ja-JP" altLang="en-US" sz="1400"/>
              <a:t>を決めておきましょう。</a:t>
            </a:r>
            <a:r>
              <a:rPr lang="ja-JP" altLang="en-US" sz="1400"/>
              <a:t> </a:t>
            </a:r>
            <a:endParaRPr sz="1400"/>
          </a:p>
          <a:p>
            <a:r>
              <a:rPr lang="ja-JP" altLang="en-US" sz="1400"/>
              <a:t> </a:t>
            </a:r>
            <a:endParaRPr sz="1400"/>
          </a:p>
          <a:p>
            <a:endParaRPr kumimoji="1" lang="ja-JP" altLang="en-US" dirty="0"/>
          </a:p>
        </p:txBody>
      </p:sp>
      <p:sp>
        <p:nvSpPr>
          <p:cNvPr id="1945"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36</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950" name="四角形 2562"/>
          <p:cNvSpPr>
            <a:spLocks noGrp="1" noRot="1" noChangeAspect="1"/>
          </p:cNvSpPr>
          <p:nvPr>
            <p:ph type="sldImg" idx="2"/>
          </p:nvPr>
        </p:nvSpPr>
        <p:spPr>
          <a:xfrm>
            <a:off x="979488" y="1219319"/>
            <a:ext cx="4838700" cy="3349625"/>
          </a:xfrm>
          <a:prstGeom prst="rect">
            <a:avLst/>
          </a:prstGeom>
        </p:spPr>
        <p:txBody>
          <a:bodyPr/>
          <a:p>
            <a:endParaRPr kumimoji="1" lang="ja-JP" altLang="en-US"/>
          </a:p>
        </p:txBody>
      </p:sp>
      <p:sp>
        <p:nvSpPr>
          <p:cNvPr id="1951" name="四角形 2563"/>
          <p:cNvSpPr>
            <a:spLocks noGrp="1"/>
          </p:cNvSpPr>
          <p:nvPr>
            <p:ph type="body" sz="quarter" idx="3"/>
          </p:nvPr>
        </p:nvSpPr>
        <p:spPr>
          <a:prstGeom prst="rect">
            <a:avLst/>
          </a:prstGeom>
        </p:spPr>
        <p:txBody>
          <a:bodyPr/>
          <a:p>
            <a:pPr algn="l"/>
            <a:r>
              <a:rPr lang="ja-JP" altLang="en-US" sz="1400"/>
              <a:t>避難行動のポイント２にあるように、避難先は市町が指定する避難所だけではありません。</a:t>
            </a:r>
            <a:r>
              <a:rPr lang="ja-JP" altLang="en-US" sz="1400"/>
              <a:t> </a:t>
            </a:r>
            <a:endParaRPr sz="1400"/>
          </a:p>
          <a:p>
            <a:pPr algn="l"/>
            <a:endParaRPr lang="ja-JP" altLang="en-US" sz="1400"/>
          </a:p>
          <a:p>
            <a:pPr algn="l"/>
            <a:r>
              <a:rPr lang="ja-JP" altLang="en-US" sz="1400"/>
              <a:t>日ごろからよく相談して、親戚の家や仲のいい友達の家など、安全な避難先を確保しておきましょう。</a:t>
            </a:r>
            <a:r>
              <a:rPr lang="ja-JP" altLang="en-US" sz="1400"/>
              <a:t> </a:t>
            </a:r>
            <a:endParaRPr sz="1400"/>
          </a:p>
          <a:p>
            <a:r>
              <a:rPr lang="ja-JP" altLang="en-US" sz="1400"/>
              <a:t> </a:t>
            </a:r>
            <a:endParaRPr sz="1400"/>
          </a:p>
          <a:p>
            <a:endParaRPr kumimoji="1" lang="ja-JP" altLang="en-US"/>
          </a:p>
        </p:txBody>
      </p:sp>
      <p:sp>
        <p:nvSpPr>
          <p:cNvPr id="1952" name="四角形 2564"/>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112" name="スライド イメージ プレースホルダー 1"/>
          <p:cNvSpPr>
            <a:spLocks noGrp="1" noRot="1" noChangeAspect="1"/>
          </p:cNvSpPr>
          <p:nvPr>
            <p:ph type="sldImg"/>
          </p:nvPr>
        </p:nvSpPr>
        <p:spPr/>
      </p:sp>
      <p:sp>
        <p:nvSpPr>
          <p:cNvPr id="2113" name="ノート プレースホルダー 2"/>
          <p:cNvSpPr>
            <a:spLocks noGrp="1"/>
          </p:cNvSpPr>
          <p:nvPr>
            <p:ph type="body" idx="1"/>
          </p:nvPr>
        </p:nvSpPr>
        <p:spPr/>
        <p:txBody>
          <a:bodyPr/>
          <a:lstStyle/>
          <a:p>
            <a:pPr algn="l"/>
            <a:r>
              <a:rPr lang="ja-JP" altLang="en-US" sz="1400"/>
              <a:t>タイムラインの左下に避難先を２箇所書いておいてください。</a:t>
            </a:r>
            <a:r>
              <a:rPr lang="ja-JP" altLang="en-US" sz="1400"/>
              <a:t> </a:t>
            </a:r>
            <a:endParaRPr sz="1400"/>
          </a:p>
          <a:p>
            <a:r>
              <a:rPr lang="ja-JP" altLang="en-US" sz="1400"/>
              <a:t> </a:t>
            </a:r>
            <a:endParaRPr sz="1400"/>
          </a:p>
          <a:p>
            <a:endParaRPr kumimoji="1" lang="ja-JP" altLang="en-US" dirty="0"/>
          </a:p>
        </p:txBody>
      </p:sp>
      <p:sp>
        <p:nvSpPr>
          <p:cNvPr id="2114"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38</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274" name="スライド イメージ プレースホルダー 1"/>
          <p:cNvSpPr>
            <a:spLocks noGrp="1" noRot="1" noChangeAspect="1"/>
          </p:cNvSpPr>
          <p:nvPr>
            <p:ph type="sldImg"/>
          </p:nvPr>
        </p:nvSpPr>
        <p:spPr/>
      </p:sp>
      <p:sp>
        <p:nvSpPr>
          <p:cNvPr id="2275" name="ノート プレースホルダー 2"/>
          <p:cNvSpPr>
            <a:spLocks noGrp="1"/>
          </p:cNvSpPr>
          <p:nvPr>
            <p:ph type="body" idx="1"/>
          </p:nvPr>
        </p:nvSpPr>
        <p:spPr/>
        <p:txBody>
          <a:bodyPr/>
          <a:lstStyle/>
          <a:p>
            <a:pPr algn="l"/>
            <a:r>
              <a:rPr lang="ja-JP" altLang="en-US" sz="1400"/>
              <a:t>最後に、</a:t>
            </a:r>
            <a:r>
              <a:rPr lang="ja-JP" altLang="en-US" sz="1400"/>
              <a:t>今日の目標の３つ目、</a:t>
            </a:r>
            <a:r>
              <a:rPr lang="ja-JP" altLang="en-US" sz="1400" b="1"/>
              <a:t>『避難する際の声掛け先』</a:t>
            </a:r>
            <a:r>
              <a:rPr lang="ja-JP" altLang="en-US" sz="1400"/>
              <a:t>を確認しましょう。</a:t>
            </a:r>
            <a:r>
              <a:rPr lang="ja-JP" altLang="en-US" sz="1400"/>
              <a:t> </a:t>
            </a:r>
            <a:endParaRPr sz="1400"/>
          </a:p>
          <a:p>
            <a:r>
              <a:rPr lang="ja-JP" altLang="en-US" sz="1400"/>
              <a:t> </a:t>
            </a:r>
            <a:endParaRPr sz="1400"/>
          </a:p>
          <a:p>
            <a:endParaRPr kumimoji="1" lang="ja-JP" altLang="en-US" dirty="0"/>
          </a:p>
        </p:txBody>
      </p:sp>
      <p:sp>
        <p:nvSpPr>
          <p:cNvPr id="2276"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39</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486" name="スライド イメージ プレースホルダー 1"/>
          <p:cNvSpPr>
            <a:spLocks noGrp="1" noRot="1" noChangeAspect="1"/>
          </p:cNvSpPr>
          <p:nvPr>
            <p:ph type="sldImg"/>
          </p:nvPr>
        </p:nvSpPr>
        <p:spPr/>
      </p:sp>
      <p:sp>
        <p:nvSpPr>
          <p:cNvPr id="1487" name="ノート プレースホルダー 2"/>
          <p:cNvSpPr>
            <a:spLocks noGrp="1"/>
          </p:cNvSpPr>
          <p:nvPr>
            <p:ph type="body" idx="1"/>
          </p:nvPr>
        </p:nvSpPr>
        <p:spPr/>
        <p:txBody>
          <a:bodyPr/>
          <a:lstStyle/>
          <a:p>
            <a:pPr algn="l"/>
            <a:r>
              <a:rPr lang="ja-JP" altLang="en-US" sz="1400"/>
              <a:t>広島県では、土砂災害警戒区域などが約48,000箇所指定されており、全国的に見ても土砂災害が起こりやすい県となっています。</a:t>
            </a:r>
            <a:r>
              <a:rPr lang="ja-JP" altLang="en-US" sz="1400"/>
              <a:t> </a:t>
            </a:r>
            <a:endParaRPr sz="1400"/>
          </a:p>
          <a:p>
            <a:endParaRPr kumimoji="1" lang="ja-JP" altLang="en-US" dirty="0"/>
          </a:p>
        </p:txBody>
      </p:sp>
      <p:sp>
        <p:nvSpPr>
          <p:cNvPr id="1488" name="スライド番号プレースホルダー 3"/>
          <p:cNvSpPr>
            <a:spLocks noGrp="1"/>
          </p:cNvSpPr>
          <p:nvPr>
            <p:ph type="sldNum" sz="quarter" idx="10"/>
          </p:nvPr>
        </p:nvSpPr>
        <p:spPr/>
        <p:txBody>
          <a:bodyPr/>
          <a:lstStyle/>
          <a:p>
            <a:fld id="{71D7717C-43A9-0C45-902D-35FFE4E3F0F4}" type="slidenum">
              <a:rPr kumimoji="1" lang="ja-JP" altLang="en-US" smtClean="0"/>
              <a:t>4</a:t>
            </a:fld>
            <a:endParaRPr kumimoji="1" lang="ja-JP" altLang="en-US"/>
          </a:p>
        </p:txBody>
      </p:sp>
    </p:spTree>
    <p:extLst>
      <p:ext uri="{BB962C8B-B14F-4D97-AF65-F5344CB8AC3E}">
        <p14:creationId xmlns:p14="http://schemas.microsoft.com/office/powerpoint/2010/main" val="988273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281" name="四角形 2565"/>
          <p:cNvSpPr>
            <a:spLocks noGrp="1" noRot="1" noChangeAspect="1"/>
          </p:cNvSpPr>
          <p:nvPr>
            <p:ph type="sldImg" idx="2"/>
          </p:nvPr>
        </p:nvSpPr>
        <p:spPr>
          <a:prstGeom prst="rect">
            <a:avLst/>
          </a:prstGeom>
        </p:spPr>
        <p:txBody>
          <a:bodyPr/>
          <a:p>
            <a:endParaRPr kumimoji="1" lang="ja-JP" altLang="en-US"/>
          </a:p>
        </p:txBody>
      </p:sp>
      <p:sp>
        <p:nvSpPr>
          <p:cNvPr id="2282" name="四角形 2566"/>
          <p:cNvSpPr>
            <a:spLocks noGrp="1"/>
          </p:cNvSpPr>
          <p:nvPr>
            <p:ph type="body" sz="quarter" idx="3"/>
          </p:nvPr>
        </p:nvSpPr>
        <p:spPr>
          <a:prstGeom prst="rect">
            <a:avLst/>
          </a:prstGeom>
        </p:spPr>
        <p:txBody>
          <a:bodyPr/>
          <a:p>
            <a:pPr algn="l"/>
            <a:r>
              <a:rPr lang="ja-JP" altLang="en-US" sz="1400"/>
              <a:t>避難を迷っている場合や一人だけでの避難が不安な場合でも、地域で避難を呼びかけあうことにより、避難行動に結びつきやすくなります。</a:t>
            </a:r>
            <a:endParaRPr sz="1400"/>
          </a:p>
          <a:p>
            <a:pPr algn="l"/>
            <a:endParaRPr lang="ja-JP" altLang="en-US" sz="1400"/>
          </a:p>
          <a:p>
            <a:pPr algn="l"/>
            <a:r>
              <a:rPr lang="ja-JP" altLang="en-US" sz="1400"/>
              <a:t>災害が起こりそうな時、皆さんの周りで逃げ遅れている人、逃げていない人を見かけたら、一言でいいので「避難しましょう！」と声を掛けてください。</a:t>
            </a:r>
            <a:r>
              <a:rPr lang="ja-JP" altLang="en-US" sz="1400"/>
              <a:t> </a:t>
            </a:r>
            <a:endParaRPr lang="ja-JP" altLang="en-US" sz="1400"/>
          </a:p>
          <a:p>
            <a:r>
              <a:rPr lang="ja-JP" altLang="en-US" sz="1400"/>
              <a:t> </a:t>
            </a:r>
            <a:endParaRPr sz="1400"/>
          </a:p>
          <a:p>
            <a:endParaRPr kumimoji="1" lang="ja-JP" altLang="en-US"/>
          </a:p>
        </p:txBody>
      </p:sp>
      <p:sp>
        <p:nvSpPr>
          <p:cNvPr id="2283" name="四角形 2567"/>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447" name="スライド イメージ プレースホルダー 1"/>
          <p:cNvSpPr>
            <a:spLocks noGrp="1" noRot="1" noChangeAspect="1"/>
          </p:cNvSpPr>
          <p:nvPr>
            <p:ph type="sldImg"/>
          </p:nvPr>
        </p:nvSpPr>
        <p:spPr/>
      </p:sp>
      <p:sp>
        <p:nvSpPr>
          <p:cNvPr id="2448" name="ノート プレースホルダー 2"/>
          <p:cNvSpPr>
            <a:spLocks noGrp="1"/>
          </p:cNvSpPr>
          <p:nvPr>
            <p:ph type="body" idx="1"/>
          </p:nvPr>
        </p:nvSpPr>
        <p:spPr/>
        <p:txBody>
          <a:bodyPr/>
          <a:lstStyle/>
          <a:p>
            <a:pPr algn="l"/>
            <a:r>
              <a:rPr lang="ja-JP" altLang="en-US" sz="1400"/>
              <a:t>身近にいる人にすぐに声を掛けられるように、名前や電話番号などを記載しておいてください。</a:t>
            </a:r>
            <a:r>
              <a:rPr lang="ja-JP" altLang="en-US" sz="1400"/>
              <a:t> </a:t>
            </a:r>
            <a:endParaRPr sz="1400"/>
          </a:p>
          <a:p>
            <a:r>
              <a:rPr lang="ja-JP" altLang="en-US" sz="1400"/>
              <a:t> </a:t>
            </a:r>
            <a:endParaRPr sz="1400"/>
          </a:p>
          <a:p>
            <a:endParaRPr kumimoji="1" lang="ja-JP" altLang="en-US" dirty="0"/>
          </a:p>
        </p:txBody>
      </p:sp>
      <p:sp>
        <p:nvSpPr>
          <p:cNvPr id="2449"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07" name="スライド イメージ プレースホルダー 1"/>
          <p:cNvSpPr>
            <a:spLocks noGrp="1" noRot="1" noChangeAspect="1"/>
          </p:cNvSpPr>
          <p:nvPr>
            <p:ph type="sldImg"/>
          </p:nvPr>
        </p:nvSpPr>
        <p:spPr/>
      </p:sp>
      <p:sp>
        <p:nvSpPr>
          <p:cNvPr id="2608" name="ノート プレースホルダー 2"/>
          <p:cNvSpPr>
            <a:spLocks noGrp="1"/>
          </p:cNvSpPr>
          <p:nvPr>
            <p:ph type="body" idx="1"/>
          </p:nvPr>
        </p:nvSpPr>
        <p:spPr/>
        <p:txBody>
          <a:bodyPr/>
          <a:lstStyle/>
          <a:p>
            <a:pPr algn="l"/>
            <a:r>
              <a:rPr lang="ja-JP" altLang="en-US" sz="1400"/>
              <a:t>ここまで確認ができたら、タイムラインの完成です。</a:t>
            </a:r>
            <a:r>
              <a:rPr lang="ja-JP" altLang="en-US" sz="1400"/>
              <a:t> </a:t>
            </a:r>
            <a:endParaRPr sz="1400"/>
          </a:p>
          <a:p>
            <a:r>
              <a:rPr lang="ja-JP" altLang="en-US" sz="1400"/>
              <a:t> </a:t>
            </a:r>
            <a:endParaRPr sz="1400"/>
          </a:p>
          <a:p>
            <a:endParaRPr kumimoji="1" lang="ja-JP" altLang="en-US" dirty="0"/>
          </a:p>
        </p:txBody>
      </p:sp>
      <p:sp>
        <p:nvSpPr>
          <p:cNvPr id="2609" name="スライド番号プレースホルダー 3"/>
          <p:cNvSpPr>
            <a:spLocks noGrp="1"/>
          </p:cNvSpPr>
          <p:nvPr>
            <p:ph type="sldNum" sz="quarter" idx="10"/>
          </p:nvPr>
        </p:nvSpPr>
        <p:spPr/>
        <p:txBody>
          <a:bodyPr/>
          <a:lstStyle/>
          <a:p>
            <a:fld id="{806122F0-1D7D-4C7A-B8E6-5C0AD3A91146}"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26591877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615" name="四角形 2568"/>
          <p:cNvSpPr>
            <a:spLocks noGrp="1" noRot="1" noChangeAspect="1"/>
          </p:cNvSpPr>
          <p:nvPr>
            <p:ph type="sldImg" idx="2"/>
          </p:nvPr>
        </p:nvSpPr>
        <p:spPr>
          <a:prstGeom prst="rect">
            <a:avLst/>
          </a:prstGeom>
        </p:spPr>
        <p:txBody>
          <a:bodyPr/>
          <a:p>
            <a:endParaRPr kumimoji="1" lang="ja-JP" altLang="en-US"/>
          </a:p>
        </p:txBody>
      </p:sp>
      <p:sp>
        <p:nvSpPr>
          <p:cNvPr id="2616" name="四角形 2569"/>
          <p:cNvSpPr>
            <a:spLocks noGrp="1"/>
          </p:cNvSpPr>
          <p:nvPr>
            <p:ph type="body" sz="quarter" idx="3"/>
          </p:nvPr>
        </p:nvSpPr>
        <p:spPr>
          <a:prstGeom prst="rect">
            <a:avLst/>
          </a:prstGeom>
        </p:spPr>
        <p:txBody>
          <a:bodyPr/>
          <a:p>
            <a:pPr algn="l"/>
            <a:r>
              <a:rPr lang="ja-JP" altLang="en-US" sz="1400"/>
              <a:t>本日は『</a:t>
            </a:r>
            <a:r>
              <a:rPr lang="ja-JP" altLang="en-US" sz="1400"/>
              <a:t>地域防災タイムライン</a:t>
            </a:r>
            <a:r>
              <a:rPr lang="ja-JP" altLang="en-US" sz="1400"/>
              <a:t>』の作成を通して、みなさまと「風水害への備え」について確認しました。</a:t>
            </a:r>
            <a:r>
              <a:rPr lang="ja-JP" altLang="en-US" sz="1400"/>
              <a:t> </a:t>
            </a:r>
            <a:endParaRPr sz="1400"/>
          </a:p>
          <a:p>
            <a:pPr algn="l"/>
            <a:endParaRPr lang="ja-JP" altLang="en-US" sz="1400"/>
          </a:p>
          <a:p>
            <a:pPr algn="l"/>
            <a:r>
              <a:rPr lang="ja-JP" altLang="en-US" sz="1400"/>
              <a:t>これを機に、防災グッズや避難先などの見直しも行っていた</a:t>
            </a:r>
            <a:r>
              <a:rPr lang="ja-JP" altLang="en-US" sz="1400"/>
              <a:t>だきたいと思います。</a:t>
            </a:r>
            <a:r>
              <a:rPr lang="ja-JP" altLang="en-US" sz="1400"/>
              <a:t> </a:t>
            </a:r>
            <a:endParaRPr sz="1400"/>
          </a:p>
          <a:p>
            <a:pPr algn="l"/>
            <a:endParaRPr lang="ja-JP" altLang="en-US" sz="1400"/>
          </a:p>
          <a:p>
            <a:pPr algn="l"/>
            <a:r>
              <a:rPr lang="ja-JP" altLang="en-US" sz="1400"/>
              <a:t>また、いざというときに備えて、家族でも今日学んだことを</a:t>
            </a:r>
            <a:r>
              <a:rPr lang="ja-JP" altLang="en-US" sz="1400"/>
              <a:t>共有していただきたいと思います。</a:t>
            </a:r>
            <a:r>
              <a:rPr lang="ja-JP" altLang="en-US" sz="1400"/>
              <a:t> </a:t>
            </a:r>
            <a:endParaRPr sz="1400"/>
          </a:p>
          <a:p>
            <a:r>
              <a:rPr lang="ja-JP" altLang="en-US" sz="1400"/>
              <a:t> </a:t>
            </a:r>
            <a:endParaRPr sz="1400"/>
          </a:p>
          <a:p>
            <a:endParaRPr kumimoji="1" lang="ja-JP" altLang="en-US"/>
          </a:p>
        </p:txBody>
      </p:sp>
      <p:sp>
        <p:nvSpPr>
          <p:cNvPr id="2617" name="四角形 2570"/>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2624" name="四角形 2631"/>
          <p:cNvSpPr>
            <a:spLocks noGrp="1" noRot="1" noChangeAspect="1"/>
          </p:cNvSpPr>
          <p:nvPr>
            <p:ph type="sldImg" idx="2"/>
          </p:nvPr>
        </p:nvSpPr>
        <p:spPr>
          <a:prstGeom prst="rect">
            <a:avLst/>
          </a:prstGeom>
        </p:spPr>
        <p:txBody>
          <a:bodyPr/>
          <a:p>
            <a:endParaRPr kumimoji="1" lang="ja-JP" altLang="en-US"/>
          </a:p>
        </p:txBody>
      </p:sp>
      <p:sp>
        <p:nvSpPr>
          <p:cNvPr id="2625" name="四角形 2632"/>
          <p:cNvSpPr>
            <a:spLocks noGrp="1"/>
          </p:cNvSpPr>
          <p:nvPr>
            <p:ph type="body" sz="quarter" idx="3"/>
          </p:nvPr>
        </p:nvSpPr>
        <p:spPr>
          <a:prstGeom prst="rect">
            <a:avLst/>
          </a:prstGeom>
        </p:spPr>
        <p:txBody>
          <a:bodyPr/>
          <a:p>
            <a:pPr algn="l"/>
            <a:r>
              <a:rPr lang="ja-JP" altLang="en-US" sz="1400"/>
              <a:t>以上となります。</a:t>
            </a:r>
            <a:r>
              <a:rPr lang="ja-JP" altLang="en-US" sz="1400"/>
              <a:t>ご清聴ありがとうございました。</a:t>
            </a:r>
            <a:r>
              <a:rPr lang="ja-JP" altLang="en-US" sz="1400"/>
              <a:t> </a:t>
            </a:r>
            <a:endParaRPr sz="1400"/>
          </a:p>
          <a:p>
            <a:r>
              <a:rPr lang="ja-JP" altLang="en-US" sz="1400"/>
              <a:t> </a:t>
            </a:r>
            <a:endParaRPr sz="1400"/>
          </a:p>
          <a:p>
            <a:endParaRPr kumimoji="1" lang="ja-JP" altLang="en-US"/>
          </a:p>
        </p:txBody>
      </p:sp>
      <p:sp>
        <p:nvSpPr>
          <p:cNvPr id="2626" name="四角形 2633"/>
          <p:cNvSpPr>
            <a:spLocks noGrp="1"/>
          </p:cNvSpPr>
          <p:nvPr>
            <p:ph type="sldNum" sz="quarter" idx="5"/>
          </p:nvPr>
        </p:nvSpPr>
        <p:spPr>
          <a:prstGeom prst="rect">
            <a:avLst/>
          </a:prstGeom>
        </p:spPr>
        <p:txBody>
          <a:bodyPr vert="horz" lIns="92108" tIns="46054" rIns="92108" bIns="46054" rtlCol="0" anchor="b"/>
          <a:lstStyle>
            <a:lvl1pPr algn="r">
              <a:defRPr sz="1200"/>
            </a:lvl1pPr>
          </a:lstStyle>
          <a:p>
            <a:fld id="{64D23413-02FE-4DC1-9FD0-53A34BBDAC18}" type="slidenum">
              <a:rPr kumimoji="1" lang="ja-JP" altLang="en-US" smtClean="0"/>
              <a:t>44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09" name="スライド イメージ プレースホルダー 1"/>
          <p:cNvSpPr>
            <a:spLocks noGrp="1" noRot="1" noChangeAspect="1"/>
          </p:cNvSpPr>
          <p:nvPr>
            <p:ph type="sldImg"/>
          </p:nvPr>
        </p:nvSpPr>
        <p:spPr/>
      </p:sp>
      <p:sp>
        <p:nvSpPr>
          <p:cNvPr id="1510" name="ノート プレースホルダー 2"/>
          <p:cNvSpPr>
            <a:spLocks noGrp="1"/>
          </p:cNvSpPr>
          <p:nvPr>
            <p:ph type="body" idx="1"/>
          </p:nvPr>
        </p:nvSpPr>
        <p:spPr/>
        <p:txBody>
          <a:bodyPr/>
          <a:lstStyle/>
          <a:p>
            <a:pPr algn="l"/>
            <a:r>
              <a:rPr lang="ja-JP" altLang="en-US" sz="1400"/>
              <a:t>土砂災害が発生しやすい要因としては、山が多く、山のすぐ近くまで家が建っている、花崗岩やまさ土と呼ばれるもろく、崩れやすい岩や土が多いことなどが挙げられます。</a:t>
            </a:r>
            <a:r>
              <a:rPr lang="ja-JP" altLang="en-US" sz="1400"/>
              <a:t> </a:t>
            </a:r>
            <a:endParaRPr sz="1400"/>
          </a:p>
          <a:p>
            <a:r>
              <a:rPr lang="ja-JP" altLang="en-US" sz="1400"/>
              <a:t> </a:t>
            </a:r>
            <a:endParaRPr sz="1400"/>
          </a:p>
          <a:p>
            <a:endParaRPr kumimoji="1" lang="ja-JP" altLang="en-US" dirty="0"/>
          </a:p>
        </p:txBody>
      </p:sp>
      <p:sp>
        <p:nvSpPr>
          <p:cNvPr id="1511" name="スライド番号プレースホルダー 3"/>
          <p:cNvSpPr>
            <a:spLocks noGrp="1"/>
          </p:cNvSpPr>
          <p:nvPr>
            <p:ph type="sldNum" sz="quarter" idx="10"/>
          </p:nvPr>
        </p:nvSpPr>
        <p:spPr/>
        <p:txBody>
          <a:bodyPr/>
          <a:lstStyle/>
          <a:p>
            <a:fld id="{71D7717C-43A9-0C45-902D-35FFE4E3F0F4}" type="slidenum">
              <a:rPr kumimoji="1" lang="ja-JP" altLang="en-US" smtClean="0"/>
              <a:t>5</a:t>
            </a:fld>
            <a:endParaRPr kumimoji="1" lang="ja-JP" altLang="en-US"/>
          </a:p>
        </p:txBody>
      </p:sp>
    </p:spTree>
    <p:extLst>
      <p:ext uri="{BB962C8B-B14F-4D97-AF65-F5344CB8AC3E}">
        <p14:creationId xmlns:p14="http://schemas.microsoft.com/office/powerpoint/2010/main" val="4013174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29" name="スライド イメージ プレースホルダー 1"/>
          <p:cNvSpPr>
            <a:spLocks noGrp="1" noRot="1" noChangeAspect="1"/>
          </p:cNvSpPr>
          <p:nvPr>
            <p:ph type="sldImg"/>
          </p:nvPr>
        </p:nvSpPr>
        <p:spPr/>
      </p:sp>
      <p:sp>
        <p:nvSpPr>
          <p:cNvPr id="1530" name="ノート プレースホルダー 2"/>
          <p:cNvSpPr>
            <a:spLocks noGrp="1"/>
          </p:cNvSpPr>
          <p:nvPr>
            <p:ph type="body" idx="1"/>
          </p:nvPr>
        </p:nvSpPr>
        <p:spPr>
          <a:xfrm>
            <a:off x="679288" y="4870956"/>
            <a:ext cx="5439101" cy="3908363"/>
          </a:xfrm>
        </p:spPr>
        <p:txBody>
          <a:bodyPr/>
          <a:lstStyle/>
          <a:p>
            <a:pPr algn="l"/>
            <a:r>
              <a:rPr lang="ja-JP" altLang="en-US" sz="1400"/>
              <a:t>こうした要因から、広島県では大雨による災害をたくさん経験してきました。</a:t>
            </a:r>
            <a:r>
              <a:rPr lang="ja-JP" altLang="en-US" sz="1400"/>
              <a:t> </a:t>
            </a:r>
            <a:endParaRPr sz="1400"/>
          </a:p>
          <a:p>
            <a:r>
              <a:rPr lang="ja-JP" altLang="en-US" sz="1400"/>
              <a:t> </a:t>
            </a:r>
            <a:endParaRPr sz="1400"/>
          </a:p>
          <a:p>
            <a:endParaRPr kumimoji="1" lang="en-US" altLang="ja-JP" dirty="0"/>
          </a:p>
        </p:txBody>
      </p:sp>
      <p:sp>
        <p:nvSpPr>
          <p:cNvPr id="1531" name="スライド番号プレースホルダー 3"/>
          <p:cNvSpPr>
            <a:spLocks noGrp="1"/>
          </p:cNvSpPr>
          <p:nvPr>
            <p:ph type="sldNum" sz="quarter" idx="10"/>
          </p:nvPr>
        </p:nvSpPr>
        <p:spPr/>
        <p:txBody>
          <a:bodyPr/>
          <a:lstStyle/>
          <a:p>
            <a:fld id="{71D7717C-43A9-0C45-902D-35FFE4E3F0F4}" type="slidenum">
              <a:rPr kumimoji="1" lang="ja-JP" altLang="en-US" smtClean="0"/>
              <a:t>6</a:t>
            </a:fld>
            <a:endParaRPr kumimoji="1" lang="ja-JP" altLang="en-US"/>
          </a:p>
        </p:txBody>
      </p:sp>
    </p:spTree>
    <p:extLst>
      <p:ext uri="{BB962C8B-B14F-4D97-AF65-F5344CB8AC3E}">
        <p14:creationId xmlns:p14="http://schemas.microsoft.com/office/powerpoint/2010/main" val="4041694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75" name="スライド イメージ プレースホルダー 1"/>
          <p:cNvSpPr>
            <a:spLocks noGrp="1" noRot="1" noChangeAspect="1"/>
          </p:cNvSpPr>
          <p:nvPr>
            <p:ph type="sldImg"/>
          </p:nvPr>
        </p:nvSpPr>
        <p:spPr/>
      </p:sp>
      <p:sp>
        <p:nvSpPr>
          <p:cNvPr id="1576" name="ノート プレースホルダー 2"/>
          <p:cNvSpPr>
            <a:spLocks noGrp="1"/>
          </p:cNvSpPr>
          <p:nvPr>
            <p:ph type="body" idx="1"/>
          </p:nvPr>
        </p:nvSpPr>
        <p:spPr/>
        <p:txBody>
          <a:bodyPr/>
          <a:lstStyle/>
          <a:p>
            <a:pPr algn="l"/>
            <a:r>
              <a:rPr lang="ja-JP" altLang="en-US" sz="1400"/>
              <a:t>平成30年７月豪雨では、死者・行方不明者が158名、避難者が17,000名以上にのぼり、県内各地で甚大な被害が発生しました。</a:t>
            </a:r>
            <a:r>
              <a:rPr lang="ja-JP" altLang="en-US" sz="1400"/>
              <a:t> </a:t>
            </a:r>
            <a:endParaRPr sz="1400"/>
          </a:p>
          <a:p>
            <a:r>
              <a:rPr lang="ja-JP" altLang="en-US" sz="1400"/>
              <a:t> </a:t>
            </a:r>
            <a:endParaRPr sz="1400"/>
          </a:p>
          <a:p>
            <a:endParaRPr kumimoji="1" lang="ja-JP" altLang="en-US" dirty="0"/>
          </a:p>
        </p:txBody>
      </p:sp>
      <p:sp>
        <p:nvSpPr>
          <p:cNvPr id="1577" name="スライド番号プレースホルダー 3"/>
          <p:cNvSpPr>
            <a:spLocks noGrp="1"/>
          </p:cNvSpPr>
          <p:nvPr>
            <p:ph type="sldNum" sz="quarter" idx="5"/>
          </p:nvPr>
        </p:nvSpPr>
        <p:spPr/>
        <p:txBody>
          <a:bodyPr/>
          <a:lstStyle/>
          <a:p>
            <a:fld id="{64D23413-02FE-4DC1-9FD0-53A34BBDAC18}" type="slidenum">
              <a:rPr kumimoji="1" lang="ja-JP" altLang="en-US" smtClean="0"/>
              <a:t>7</a:t>
            </a:fld>
            <a:endParaRPr kumimoji="1" lang="ja-JP" altLang="en-US" dirty="0"/>
          </a:p>
        </p:txBody>
      </p:sp>
    </p:spTree>
    <p:extLst>
      <p:ext uri="{BB962C8B-B14F-4D97-AF65-F5344CB8AC3E}">
        <p14:creationId xmlns:p14="http://schemas.microsoft.com/office/powerpoint/2010/main" val="257187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88" name="スライド イメージ プレースホルダー 1"/>
          <p:cNvSpPr>
            <a:spLocks noGrp="1" noRot="1" noChangeAspect="1"/>
          </p:cNvSpPr>
          <p:nvPr>
            <p:ph type="sldImg"/>
          </p:nvPr>
        </p:nvSpPr>
        <p:spPr/>
      </p:sp>
      <p:sp>
        <p:nvSpPr>
          <p:cNvPr id="1589" name="ノート プレースホルダー 2"/>
          <p:cNvSpPr>
            <a:spLocks noGrp="1"/>
          </p:cNvSpPr>
          <p:nvPr>
            <p:ph type="body" idx="1"/>
          </p:nvPr>
        </p:nvSpPr>
        <p:spPr/>
        <p:txBody>
          <a:bodyPr/>
          <a:lstStyle/>
          <a:p>
            <a:pPr algn="l"/>
            <a:r>
              <a:rPr lang="ja-JP" altLang="en-US" sz="1400"/>
              <a:t>こうした災害が起きる前に、今日皆さんにお配りした地域防災タイムラインを作成して、災害への備えの確認をしておきましょう。</a:t>
            </a:r>
            <a:r>
              <a:rPr lang="ja-JP" altLang="en-US" sz="1400"/>
              <a:t> </a:t>
            </a:r>
            <a:endParaRPr sz="1400"/>
          </a:p>
          <a:p>
            <a:r>
              <a:rPr lang="ja-JP" altLang="en-US" sz="1400"/>
              <a:t> </a:t>
            </a:r>
            <a:endParaRPr sz="1400"/>
          </a:p>
          <a:p>
            <a:endParaRPr kumimoji="1" lang="en-US" altLang="ja-JP" dirty="0"/>
          </a:p>
        </p:txBody>
      </p:sp>
      <p:sp>
        <p:nvSpPr>
          <p:cNvPr id="1590" name="スライド番号プレースホルダー 3"/>
          <p:cNvSpPr>
            <a:spLocks noGrp="1"/>
          </p:cNvSpPr>
          <p:nvPr>
            <p:ph type="sldNum" sz="quarter" idx="10"/>
          </p:nvPr>
        </p:nvSpPr>
        <p:spPr/>
        <p:txBody>
          <a:bodyPr/>
          <a:lstStyle/>
          <a:p>
            <a:fld id="{71D7717C-43A9-0C45-902D-35FFE4E3F0F4}" type="slidenum">
              <a:rPr kumimoji="1" lang="ja-JP" altLang="en-US" smtClean="0"/>
              <a:t>8</a:t>
            </a:fld>
            <a:endParaRPr kumimoji="1" lang="ja-JP" altLang="en-US"/>
          </a:p>
        </p:txBody>
      </p:sp>
    </p:spTree>
    <p:extLst>
      <p:ext uri="{BB962C8B-B14F-4D97-AF65-F5344CB8AC3E}">
        <p14:creationId xmlns:p14="http://schemas.microsoft.com/office/powerpoint/2010/main" val="4041694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97" name="スライド イメージ プレースホルダー 1"/>
          <p:cNvSpPr>
            <a:spLocks noGrp="1" noRot="1" noChangeAspect="1"/>
          </p:cNvSpPr>
          <p:nvPr>
            <p:ph type="sldImg"/>
          </p:nvPr>
        </p:nvSpPr>
        <p:spPr/>
      </p:sp>
      <p:sp>
        <p:nvSpPr>
          <p:cNvPr id="1598" name="ノート プレースホルダー 2"/>
          <p:cNvSpPr>
            <a:spLocks noGrp="1"/>
          </p:cNvSpPr>
          <p:nvPr>
            <p:ph type="body" idx="1"/>
          </p:nvPr>
        </p:nvSpPr>
        <p:spPr/>
        <p:txBody>
          <a:bodyPr/>
          <a:lstStyle/>
          <a:p>
            <a:pPr algn="l"/>
            <a:r>
              <a:rPr lang="ja-JP" altLang="en-US" sz="1400"/>
              <a:t>今日の目標は、①自宅の周りにどんな災害リスクがあるか、②災害に備えて、いつ、どんな準備しておけばいいのか、③避難するとき、誰に声を掛けるのか、この３点について考えてみましょう。</a:t>
            </a:r>
            <a:r>
              <a:rPr lang="ja-JP" altLang="en-US" sz="1400"/>
              <a:t> </a:t>
            </a:r>
            <a:endParaRPr sz="1400"/>
          </a:p>
          <a:p>
            <a:endParaRPr kumimoji="1" lang="en-US" altLang="ja-JP" dirty="0" smtClean="0"/>
          </a:p>
        </p:txBody>
      </p:sp>
      <p:sp>
        <p:nvSpPr>
          <p:cNvPr id="1599" name="スライド番号プレースホルダー 3"/>
          <p:cNvSpPr>
            <a:spLocks noGrp="1"/>
          </p:cNvSpPr>
          <p:nvPr>
            <p:ph type="sldNum" sz="quarter" idx="10"/>
          </p:nvPr>
        </p:nvSpPr>
        <p:spPr/>
        <p:txBody>
          <a:bodyPr/>
          <a:lstStyle/>
          <a:p>
            <a:fld id="{64D23413-02FE-4DC1-9FD0-53A34BBDAC18}" type="slidenum">
              <a:rPr kumimoji="1" lang="ja-JP" altLang="en-US" smtClean="0"/>
              <a:t>9</a:t>
            </a:fld>
            <a:endParaRPr kumimoji="1" lang="ja-JP" altLang="en-US"/>
          </a:p>
        </p:txBody>
      </p:sp>
    </p:spTree>
    <p:extLst>
      <p:ext uri="{BB962C8B-B14F-4D97-AF65-F5344CB8AC3E}">
        <p14:creationId xmlns:p14="http://schemas.microsoft.com/office/powerpoint/2010/main" val="274173812"/>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00.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09.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10.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1.xml" /></Relationships>
</file>

<file path=ppt/slideLayouts/_rels/slideLayout1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20.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1.xml" /></Relationships>
</file>

<file path=ppt/slideLayouts/_rels/slideLayout12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1.xml" /></Relationships>
</file>

<file path=ppt/slideLayouts/_rels/slideLayout12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1.xml" /></Relationships>
</file>

<file path=ppt/slideLayouts/_rels/slideLayout123.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1.xml" /></Relationships>
</file>

<file path=ppt/slideLayouts/_rels/slideLayout124.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1.xml" /></Relationships>
</file>

<file path=ppt/slideLayouts/_rels/slideLayout125.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1.xml" /></Relationships>
</file>

<file path=ppt/slideLayouts/_rels/slideLayout129.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1.xml" /></Relationships>
</file>

<file path=ppt/slideLayouts/_rels/slideLayout1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30.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1.xml" /></Relationships>
</file>

<file path=ppt/slideLayouts/_rels/slideLayout13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1.xml" /></Relationships>
</file>

<file path=ppt/slideLayouts/_rels/slideLayout13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1.xml" /></Relationships>
</file>

<file path=ppt/slideLayouts/_rels/slideLayout133.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34.xml.rels><?xml version="1.0" encoding="UTF-8"?><Relationships xmlns="http://schemas.openxmlformats.org/package/2006/relationships"><Relationship Id="rId1" Type="http://schemas.openxmlformats.org/officeDocument/2006/relationships/slideMaster" Target="../slideMasters/slideMaster11.xml" /></Relationships>
</file>

<file path=ppt/slideLayouts/_rels/slideLayout135.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140.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Relationships xmlns="http://schemas.openxmlformats.org/package/2006/relationships"><Relationship Id="rId1" Type="http://schemas.openxmlformats.org/officeDocument/2006/relationships/slideMaster" Target="../slideMasters/slideMaster12.xml" /></Relationships>
</file>

<file path=ppt/slideLayouts/_rels/slideLayout146.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50.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Relationships xmlns="http://schemas.openxmlformats.org/package/2006/relationships"><Relationship Id="rId1" Type="http://schemas.openxmlformats.org/officeDocument/2006/relationships/slideMaster" Target="../slideMasters/slideMaster13.xml" /></Relationships>
</file>

<file path=ppt/slideLayouts/_rels/slideLayout157.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3.xml" /></Relationships>
</file>

<file path=ppt/slideLayouts/_rels/slideLayout158.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3.xml" /></Relationships>
</file>

<file path=ppt/slideLayouts/_rels/slideLayout159.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3.xml" /></Relationships>
</file>

<file path=ppt/slideLayouts/_rels/slideLayout1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60.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3.xml" /></Relationships>
</file>

<file path=ppt/slideLayouts/_rels/slideLayout16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3.xml" /></Relationships>
</file>

<file path=ppt/slideLayouts/_rels/slideLayout16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3.xml" /></Relationships>
</file>

<file path=ppt/slideLayouts/_rels/slideLayout16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3.xml" /></Relationships>
</file>

<file path=ppt/slideLayouts/_rels/slideLayout16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3.xml" /></Relationships>
</file>

<file path=ppt/slideLayouts/_rels/slideLayout165.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3.xml" /></Relationships>
</file>

<file path=ppt/slideLayouts/_rels/slideLayout17.xml.rels><?xml version="1.0" encoding="UTF-8"?><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Master" Target="../slideMasters/slideMaster2.xml" /></Relationships>
</file>

<file path=ppt/slideLayouts/_rels/slideLayout19.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6.png" /><Relationship Id="rId3" Type="http://schemas.openxmlformats.org/officeDocument/2006/relationships/image" Target="../media/image7.emf" /><Relationship Id="rId4" Type="http://schemas.openxmlformats.org/officeDocument/2006/relationships/slideMaster" Target="../slideMasters/slideMaster3.xml" /></Relationships>
</file>

<file path=ppt/slideLayouts/_rels/slideLayout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20.xml.rels><?xml version="1.0" encoding="UTF-8"?><Relationships xmlns="http://schemas.openxmlformats.org/package/2006/relationships"><Relationship Id="rId1" Type="http://schemas.openxmlformats.org/officeDocument/2006/relationships/slideMaster" Target="../slideMasters/slideMaster3.xml" /></Relationships>
</file>

<file path=ppt/slideLayouts/_rels/slideLayout21.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7.emf" /><Relationship Id="rId3" Type="http://schemas.openxmlformats.org/officeDocument/2006/relationships/slideMaster" Target="../slideMasters/slideMaster3.xml" /></Relationships>
</file>

<file path=ppt/slideLayouts/_rels/slideLayout22.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image" Target="../media/image7.emf" /><Relationship Id="rId3" Type="http://schemas.openxmlformats.org/officeDocument/2006/relationships/slideMaster" Target="../slideMasters/slideMaster3.xml" /></Relationships>
</file>

<file path=ppt/slideLayouts/_rels/slideLayout2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4.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5.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6.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7.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8.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29.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0.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1.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2.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3.xml.rels><?xml version="1.0" encoding="UTF-8"?><Relationships xmlns="http://schemas.openxmlformats.org/package/2006/relationships"><Relationship Id="rId1" Type="http://schemas.openxmlformats.org/officeDocument/2006/relationships/slideMaster" Target="../slideMasters/slideMaster4.xml" /></Relationships>
</file>

<file path=ppt/slideLayouts/_rels/slideLayout3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4.xml" /></Relationships>
</file>

<file path=ppt/slideLayouts/_rels/slideLayout35.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4.xml" /></Relationships>
</file>

<file path=ppt/slideLayouts/_rels/slideLayout36.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4.xml" /></Relationships>
</file>

<file path=ppt/slideLayouts/_rels/slideLayout37.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4.xml" /></Relationships>
</file>

<file path=ppt/slideLayouts/_rels/slideLayout38.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4.xml" /></Relationships>
</file>

<file path=ppt/slideLayouts/_rels/slideLayout39.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4.xml" /></Relationships>
</file>

<file path=ppt/slideLayouts/_rels/slideLayout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0.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4.xml" /></Relationships>
</file>

<file path=ppt/slideLayouts/_rels/slideLayout4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4.xml" /></Relationships>
</file>

<file path=ppt/slideLayouts/_rels/slideLayout4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4.xml" /></Relationships>
</file>

<file path=ppt/slideLayouts/_rels/slideLayout4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4.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5.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6.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7.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8.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49.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50.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55.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56.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57.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58.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59.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60.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1.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7.xml" /></Relationships>
</file>

<file path=ppt/slideLayouts/_rels/slideLayout66.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7.xml" /></Relationships>
</file>

<file path=ppt/slideLayouts/_rels/slideLayout67.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7.xml" /></Relationships>
</file>

<file path=ppt/slideLayouts/_rels/slideLayout68.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7.xml" /></Relationships>
</file>

<file path=ppt/slideLayouts/_rels/slideLayout69.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7.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7.xml" /></Relationships>
</file>

<file path=ppt/slideLayouts/_rels/slideLayout71.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2.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3.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7.xml" /></Relationships>
</file>

<file path=ppt/slideLayouts/_rels/slideLayout75.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7.xml" /></Relationships>
</file>

<file path=ppt/slideLayouts/_rels/slideLayout76.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7.xml" /></Relationships>
</file>

<file path=ppt/slideLayouts/_rels/slideLayout77.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7.xml" /></Relationships>
</file>

<file path=ppt/slideLayouts/_rels/slideLayout78.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7.xml" /></Relationships>
</file>

<file path=ppt/slideLayouts/_rels/slideLayout79.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8.xml" /></Relationships>
</file>

<file path=ppt/slideLayouts/_rels/slideLayout8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8.xml" /></Relationships>
</file>

<file path=ppt/slideLayouts/_rels/slideLayout8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8.xml" /></Relationships>
</file>

<file path=ppt/slideLayouts/_rels/slideLayout8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8.xml" /></Relationships>
</file>

<file path=ppt/slideLayouts/_rels/slideLayout85.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8.xml" /></Relationships>
</file>

<file path=ppt/slideLayouts/_rels/slideLayout86.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8.xml" /></Relationships>
</file>

<file path=ppt/slideLayouts/_rels/slideLayout87.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8.xml" /></Relationships>
</file>

<file path=ppt/slideLayouts/_rels/slideLayout91.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8.xml" /></Relationships>
</file>

<file path=ppt/slideLayouts/_rels/slideLayout9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8.xml" /></Relationships>
</file>

<file path=ppt/slideLayouts/_rels/slideLayout9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8.xml" /></Relationships>
</file>

<file path=ppt/slideLayouts/_rels/slideLayout94.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8.xml" /></Relationships>
</file>

<file path=ppt/slideLayouts/_rels/slideLayout95.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02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02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02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030"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03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032"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033"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06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06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06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070"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07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072"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073"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379" name="Title 1"/>
          <p:cNvSpPr>
            <a:spLocks noGrp="1"/>
          </p:cNvSpPr>
          <p:nvPr>
            <p:ph type="title"/>
          </p:nvPr>
        </p:nvSpPr>
        <p:spPr/>
        <p:txBody>
          <a:bodyPr/>
          <a:lstStyle/>
          <a:p>
            <a:r>
              <a:rPr lang="ja-JP" altLang="en-US" smtClean="0"/>
              <a:t>マスター タイトルの書式設定</a:t>
            </a:r>
            <a:endParaRPr lang="en-US" dirty="0"/>
          </a:p>
        </p:txBody>
      </p:sp>
      <p:sp>
        <p:nvSpPr>
          <p:cNvPr id="2380"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81"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82"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38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384"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0017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2386"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2387"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2388"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89"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2390"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91"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392"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2393"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5432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2395" name="Title 1"/>
          <p:cNvSpPr>
            <a:spLocks noGrp="1"/>
          </p:cNvSpPr>
          <p:nvPr>
            <p:ph type="title"/>
          </p:nvPr>
        </p:nvSpPr>
        <p:spPr/>
        <p:txBody>
          <a:bodyPr/>
          <a:lstStyle/>
          <a:p>
            <a:r>
              <a:rPr lang="ja-JP" altLang="en-US" smtClean="0"/>
              <a:t>マスター タイトルの書式設定</a:t>
            </a:r>
            <a:endParaRPr lang="en-US" dirty="0"/>
          </a:p>
        </p:txBody>
      </p:sp>
      <p:sp>
        <p:nvSpPr>
          <p:cNvPr id="2396"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397"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2398"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390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2400"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401"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2402"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71019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2404"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2405"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406"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2407"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40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409"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8580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2411"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2412"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2413"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2414"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415"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416"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5308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2418" name="Title 1"/>
          <p:cNvSpPr>
            <a:spLocks noGrp="1"/>
          </p:cNvSpPr>
          <p:nvPr>
            <p:ph type="title"/>
          </p:nvPr>
        </p:nvSpPr>
        <p:spPr/>
        <p:txBody>
          <a:bodyPr/>
          <a:lstStyle/>
          <a:p>
            <a:r>
              <a:rPr lang="ja-JP" altLang="en-US" smtClean="0"/>
              <a:t>マスター タイトルの書式設定</a:t>
            </a:r>
            <a:endParaRPr lang="en-US" dirty="0"/>
          </a:p>
        </p:txBody>
      </p:sp>
      <p:sp>
        <p:nvSpPr>
          <p:cNvPr id="241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420"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42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422"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8124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2424"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2425"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426"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42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428"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3454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3157"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3158"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3159"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16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161"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549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3163" name="Title 1"/>
          <p:cNvSpPr>
            <a:spLocks noGrp="1"/>
          </p:cNvSpPr>
          <p:nvPr>
            <p:ph type="title"/>
          </p:nvPr>
        </p:nvSpPr>
        <p:spPr/>
        <p:txBody>
          <a:bodyPr/>
          <a:lstStyle/>
          <a:p>
            <a:r>
              <a:rPr lang="ja-JP" altLang="en-US" smtClean="0"/>
              <a:t>マスター タイトルの書式設定</a:t>
            </a:r>
            <a:endParaRPr lang="en-US" dirty="0"/>
          </a:p>
        </p:txBody>
      </p:sp>
      <p:sp>
        <p:nvSpPr>
          <p:cNvPr id="3164"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165"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16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167"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69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107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07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07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07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079"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080"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081"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3169"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3170"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3171"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17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173"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1891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3175" name="Title 1"/>
          <p:cNvSpPr>
            <a:spLocks noGrp="1"/>
          </p:cNvSpPr>
          <p:nvPr>
            <p:ph type="title"/>
          </p:nvPr>
        </p:nvSpPr>
        <p:spPr/>
        <p:txBody>
          <a:bodyPr/>
          <a:lstStyle/>
          <a:p>
            <a:r>
              <a:rPr lang="ja-JP" altLang="en-US" smtClean="0"/>
              <a:t>マスター タイトルの書式設定</a:t>
            </a:r>
            <a:endParaRPr lang="en-US" dirty="0"/>
          </a:p>
        </p:txBody>
      </p:sp>
      <p:sp>
        <p:nvSpPr>
          <p:cNvPr id="3176"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177"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178"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179"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3180"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0017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3182"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3183"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3184"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185"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3186"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187"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18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3189"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5432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3191" name="Title 1"/>
          <p:cNvSpPr>
            <a:spLocks noGrp="1"/>
          </p:cNvSpPr>
          <p:nvPr>
            <p:ph type="title"/>
          </p:nvPr>
        </p:nvSpPr>
        <p:spPr/>
        <p:txBody>
          <a:bodyPr/>
          <a:lstStyle/>
          <a:p>
            <a:r>
              <a:rPr lang="ja-JP" altLang="en-US" smtClean="0"/>
              <a:t>マスター タイトルの書式設定</a:t>
            </a:r>
            <a:endParaRPr lang="en-US" dirty="0"/>
          </a:p>
        </p:txBody>
      </p:sp>
      <p:sp>
        <p:nvSpPr>
          <p:cNvPr id="3192"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193"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3194"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3908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3196"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197"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3198"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71019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3200"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3201"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202"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3203"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204"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3205"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8580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3207"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3208"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3209"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3210"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211"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3212"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5308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3214" name="Title 1"/>
          <p:cNvSpPr>
            <a:spLocks noGrp="1"/>
          </p:cNvSpPr>
          <p:nvPr>
            <p:ph type="title"/>
          </p:nvPr>
        </p:nvSpPr>
        <p:spPr/>
        <p:txBody>
          <a:bodyPr/>
          <a:lstStyle/>
          <a:p>
            <a:r>
              <a:rPr lang="ja-JP" altLang="en-US" smtClean="0"/>
              <a:t>マスター タイトルの書式設定</a:t>
            </a:r>
            <a:endParaRPr lang="en-US" dirty="0"/>
          </a:p>
        </p:txBody>
      </p:sp>
      <p:sp>
        <p:nvSpPr>
          <p:cNvPr id="3215"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216"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21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218"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8124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3220"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3221"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222"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223"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224"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3454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322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22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23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23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23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23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23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108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08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08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08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087"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088"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089"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323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23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23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23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240"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324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24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24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245"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324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3248" name="図 9"/>
          <p:cNvPicPr>
            <a:picLocks noChangeAspect="1"/>
          </p:cNvPicPr>
          <p:nvPr userDrawn="1"/>
        </p:nvPicPr>
        <p:blipFill>
          <a:blip r:embed="rId1"/>
          <a:stretch>
            <a:fillRect/>
          </a:stretch>
        </p:blipFill>
        <p:spPr>
          <a:xfrm>
            <a:off x="208248" y="6453336"/>
            <a:ext cx="9489504" cy="45719"/>
          </a:xfrm>
          <a:prstGeom prst="rect">
            <a:avLst/>
          </a:prstGeom>
        </p:spPr>
      </p:pic>
      <p:sp>
        <p:nvSpPr>
          <p:cNvPr id="3249"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3251"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3252"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325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3255"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3256"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325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325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3262"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3263"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3264"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3265"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3266"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326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26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27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27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27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27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27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327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27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27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27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28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28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28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109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09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09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09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095"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096"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097"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328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28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28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28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28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28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29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329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29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29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29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29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29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29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330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30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30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30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30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30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30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3308"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3309"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3310"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3311"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3312"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3314"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3315"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316"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317"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3318"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3319"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3327"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328" name="Subtitle 2"/>
          <p:cNvSpPr>
            <a:spLocks noGrp="1"/>
          </p:cNvSpPr>
          <p:nvPr>
            <p:ph type="subTitle" idx="1"/>
          </p:nvPr>
        </p:nvSpPr>
        <p:spPr>
          <a:xfrm>
            <a:off x="1238251" y="3602039"/>
            <a:ext cx="7429500" cy="1655762"/>
          </a:xfrm>
        </p:spPr>
        <p:txBody>
          <a:bodyPr/>
          <a:lstStyle>
            <a:lvl1pPr marL="0" indent="0" algn="ctr">
              <a:buNone/>
              <a:defRPr sz="2400"/>
            </a:lvl1pPr>
            <a:lvl2pPr marL="457174" indent="0" algn="ctr">
              <a:buNone/>
              <a:defRPr sz="2000"/>
            </a:lvl2pPr>
            <a:lvl3pPr marL="914348" indent="0" algn="ctr">
              <a:buNone/>
              <a:defRPr sz="1800"/>
            </a:lvl3pPr>
            <a:lvl4pPr marL="1371521" indent="0" algn="ctr">
              <a:buNone/>
              <a:defRPr sz="1600"/>
            </a:lvl4pPr>
            <a:lvl5pPr marL="1828695" indent="0" algn="ctr">
              <a:buNone/>
              <a:defRPr sz="1600"/>
            </a:lvl5pPr>
            <a:lvl6pPr marL="2285869" indent="0" algn="ctr">
              <a:buNone/>
              <a:defRPr sz="1600"/>
            </a:lvl6pPr>
            <a:lvl7pPr marL="2743043" indent="0" algn="ctr">
              <a:buNone/>
              <a:defRPr sz="1600"/>
            </a:lvl7pPr>
            <a:lvl8pPr marL="3200217" indent="0" algn="ctr">
              <a:buNone/>
              <a:defRPr sz="1600"/>
            </a:lvl8pPr>
            <a:lvl9pPr marL="3657390" indent="0" algn="ctr">
              <a:buNone/>
              <a:defRPr sz="1600"/>
            </a:lvl9pPr>
          </a:lstStyle>
          <a:p>
            <a:r>
              <a:rPr lang="ja-JP" altLang="en-US" smtClean="0"/>
              <a:t>マスター サブタイトルの書式設定</a:t>
            </a:r>
            <a:endParaRPr lang="en-US" dirty="0"/>
          </a:p>
        </p:txBody>
      </p:sp>
      <p:sp>
        <p:nvSpPr>
          <p:cNvPr id="3329"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3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331"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58414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3333" name="Title 1"/>
          <p:cNvSpPr>
            <a:spLocks noGrp="1"/>
          </p:cNvSpPr>
          <p:nvPr>
            <p:ph type="title"/>
          </p:nvPr>
        </p:nvSpPr>
        <p:spPr/>
        <p:txBody>
          <a:bodyPr/>
          <a:lstStyle/>
          <a:p>
            <a:r>
              <a:rPr lang="ja-JP" altLang="en-US" smtClean="0"/>
              <a:t>マスター タイトルの書式設定</a:t>
            </a:r>
            <a:endParaRPr lang="en-US" dirty="0"/>
          </a:p>
        </p:txBody>
      </p:sp>
      <p:sp>
        <p:nvSpPr>
          <p:cNvPr id="3334"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35"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3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337"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34433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3339"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340"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174" indent="0">
              <a:buNone/>
              <a:defRPr sz="2000">
                <a:solidFill>
                  <a:schemeClr val="tx1">
                    <a:tint val="75000"/>
                  </a:schemeClr>
                </a:solidFill>
              </a:defRPr>
            </a:lvl2pPr>
            <a:lvl3pPr marL="914348" indent="0">
              <a:buNone/>
              <a:defRPr sz="1800">
                <a:solidFill>
                  <a:schemeClr val="tx1">
                    <a:tint val="75000"/>
                  </a:schemeClr>
                </a:solidFill>
              </a:defRPr>
            </a:lvl3pPr>
            <a:lvl4pPr marL="1371521" indent="0">
              <a:buNone/>
              <a:defRPr sz="1600">
                <a:solidFill>
                  <a:schemeClr val="tx1">
                    <a:tint val="75000"/>
                  </a:schemeClr>
                </a:solidFill>
              </a:defRPr>
            </a:lvl4pPr>
            <a:lvl5pPr marL="1828695" indent="0">
              <a:buNone/>
              <a:defRPr sz="1600">
                <a:solidFill>
                  <a:schemeClr val="tx1">
                    <a:tint val="75000"/>
                  </a:schemeClr>
                </a:solidFill>
              </a:defRPr>
            </a:lvl5pPr>
            <a:lvl6pPr marL="2285869" indent="0">
              <a:buNone/>
              <a:defRPr sz="1600">
                <a:solidFill>
                  <a:schemeClr val="tx1">
                    <a:tint val="75000"/>
                  </a:schemeClr>
                </a:solidFill>
              </a:defRPr>
            </a:lvl6pPr>
            <a:lvl7pPr marL="2743043" indent="0">
              <a:buNone/>
              <a:defRPr sz="1600">
                <a:solidFill>
                  <a:schemeClr val="tx1">
                    <a:tint val="75000"/>
                  </a:schemeClr>
                </a:solidFill>
              </a:defRPr>
            </a:lvl7pPr>
            <a:lvl8pPr marL="3200217" indent="0">
              <a:buNone/>
              <a:defRPr sz="1600">
                <a:solidFill>
                  <a:schemeClr val="tx1">
                    <a:tint val="75000"/>
                  </a:schemeClr>
                </a:solidFill>
              </a:defRPr>
            </a:lvl8pPr>
            <a:lvl9pPr marL="3657390" indent="0">
              <a:buNone/>
              <a:defRPr sz="1600">
                <a:solidFill>
                  <a:schemeClr val="tx1">
                    <a:tint val="75000"/>
                  </a:schemeClr>
                </a:solidFill>
              </a:defRPr>
            </a:lvl9pPr>
          </a:lstStyle>
          <a:p>
            <a:pPr lvl="0"/>
            <a:r>
              <a:rPr lang="ja-JP" altLang="en-US" smtClean="0"/>
              <a:t>マスター テキストの書式設定</a:t>
            </a:r>
          </a:p>
        </p:txBody>
      </p:sp>
      <p:sp>
        <p:nvSpPr>
          <p:cNvPr id="3341"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4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343"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76063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3345" name="Title 1"/>
          <p:cNvSpPr>
            <a:spLocks noGrp="1"/>
          </p:cNvSpPr>
          <p:nvPr>
            <p:ph type="title"/>
          </p:nvPr>
        </p:nvSpPr>
        <p:spPr/>
        <p:txBody>
          <a:bodyPr/>
          <a:lstStyle/>
          <a:p>
            <a:r>
              <a:rPr lang="ja-JP" altLang="en-US" smtClean="0"/>
              <a:t>マスター タイトルの書式設定</a:t>
            </a:r>
            <a:endParaRPr lang="en-US" dirty="0"/>
          </a:p>
        </p:txBody>
      </p:sp>
      <p:sp>
        <p:nvSpPr>
          <p:cNvPr id="3346" name="Content Placeholder 2"/>
          <p:cNvSpPr>
            <a:spLocks noGrp="1"/>
          </p:cNvSpPr>
          <p:nvPr>
            <p:ph sz="half" idx="1"/>
          </p:nvPr>
        </p:nvSpPr>
        <p:spPr>
          <a:xfrm>
            <a:off x="681037"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47"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48"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49"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3350"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92611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3352" name="Title 1"/>
          <p:cNvSpPr>
            <a:spLocks noGrp="1"/>
          </p:cNvSpPr>
          <p:nvPr>
            <p:ph type="title"/>
          </p:nvPr>
        </p:nvSpPr>
        <p:spPr>
          <a:xfrm>
            <a:off x="682328" y="365126"/>
            <a:ext cx="8543925" cy="1325563"/>
          </a:xfrm>
        </p:spPr>
        <p:txBody>
          <a:bodyPr/>
          <a:lstStyle/>
          <a:p>
            <a:r>
              <a:rPr lang="ja-JP" altLang="en-US" smtClean="0"/>
              <a:t>マスター タイトルの書式設定</a:t>
            </a:r>
            <a:endParaRPr lang="en-US" dirty="0"/>
          </a:p>
        </p:txBody>
      </p:sp>
      <p:sp>
        <p:nvSpPr>
          <p:cNvPr id="3353" name="Text Placeholder 2"/>
          <p:cNvSpPr>
            <a:spLocks noGrp="1"/>
          </p:cNvSpPr>
          <p:nvPr>
            <p:ph type="body" idx="1"/>
          </p:nvPr>
        </p:nvSpPr>
        <p:spPr>
          <a:xfrm>
            <a:off x="682329" y="1681163"/>
            <a:ext cx="4190702" cy="823912"/>
          </a:xfr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smtClean="0"/>
              <a:t>マスター テキストの書式設定</a:t>
            </a:r>
          </a:p>
        </p:txBody>
      </p:sp>
      <p:sp>
        <p:nvSpPr>
          <p:cNvPr id="335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5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174" indent="0">
              <a:buNone/>
              <a:defRPr sz="2000" b="1"/>
            </a:lvl2pPr>
            <a:lvl3pPr marL="914348" indent="0">
              <a:buNone/>
              <a:defRPr sz="1800" b="1"/>
            </a:lvl3pPr>
            <a:lvl4pPr marL="1371521" indent="0">
              <a:buNone/>
              <a:defRPr sz="1600" b="1"/>
            </a:lvl4pPr>
            <a:lvl5pPr marL="1828695" indent="0">
              <a:buNone/>
              <a:defRPr sz="1600" b="1"/>
            </a:lvl5pPr>
            <a:lvl6pPr marL="2285869" indent="0">
              <a:buNone/>
              <a:defRPr sz="1600" b="1"/>
            </a:lvl6pPr>
            <a:lvl7pPr marL="2743043" indent="0">
              <a:buNone/>
              <a:defRPr sz="1600" b="1"/>
            </a:lvl7pPr>
            <a:lvl8pPr marL="3200217" indent="0">
              <a:buNone/>
              <a:defRPr sz="1600" b="1"/>
            </a:lvl8pPr>
            <a:lvl9pPr marL="3657390" indent="0">
              <a:buNone/>
              <a:defRPr sz="1600" b="1"/>
            </a:lvl9pPr>
          </a:lstStyle>
          <a:p>
            <a:pPr lvl="0"/>
            <a:r>
              <a:rPr lang="ja-JP" altLang="en-US" smtClean="0"/>
              <a:t>マスター テキストの書式設定</a:t>
            </a:r>
          </a:p>
        </p:txBody>
      </p:sp>
      <p:sp>
        <p:nvSpPr>
          <p:cNvPr id="3356" name="Content Placeholder 5"/>
          <p:cNvSpPr>
            <a:spLocks noGrp="1"/>
          </p:cNvSpPr>
          <p:nvPr>
            <p:ph sz="quarter" idx="4"/>
          </p:nvPr>
        </p:nvSpPr>
        <p:spPr>
          <a:xfrm>
            <a:off x="5014914"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57"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5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3359"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6225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109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100"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01"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102"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103"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104"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105"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3361" name="Title 1"/>
          <p:cNvSpPr>
            <a:spLocks noGrp="1"/>
          </p:cNvSpPr>
          <p:nvPr>
            <p:ph type="title"/>
          </p:nvPr>
        </p:nvSpPr>
        <p:spPr/>
        <p:txBody>
          <a:bodyPr/>
          <a:lstStyle/>
          <a:p>
            <a:r>
              <a:rPr lang="ja-JP" altLang="en-US" smtClean="0"/>
              <a:t>マスター タイトルの書式設定</a:t>
            </a:r>
            <a:endParaRPr lang="en-US" dirty="0"/>
          </a:p>
        </p:txBody>
      </p:sp>
      <p:sp>
        <p:nvSpPr>
          <p:cNvPr id="3362"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63"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3364"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27658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3366"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67"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3368"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90600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3370"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371"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72" name="Text Placeholder 3"/>
          <p:cNvSpPr>
            <a:spLocks noGrp="1"/>
          </p:cNvSpPr>
          <p:nvPr>
            <p:ph type="body" sz="half" idx="2"/>
          </p:nvPr>
        </p:nvSpPr>
        <p:spPr>
          <a:xfrm>
            <a:off x="682328" y="2057400"/>
            <a:ext cx="3194943" cy="3811588"/>
          </a:xfr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smtClean="0"/>
              <a:t>マスター テキストの書式設定</a:t>
            </a:r>
          </a:p>
        </p:txBody>
      </p:sp>
      <p:sp>
        <p:nvSpPr>
          <p:cNvPr id="3373"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74"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3375"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252949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3377"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378"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174" indent="0">
              <a:buNone/>
              <a:defRPr sz="2800"/>
            </a:lvl2pPr>
            <a:lvl3pPr marL="914348" indent="0">
              <a:buNone/>
              <a:defRPr sz="2400"/>
            </a:lvl3pPr>
            <a:lvl4pPr marL="1371521" indent="0">
              <a:buNone/>
              <a:defRPr sz="2000"/>
            </a:lvl4pPr>
            <a:lvl5pPr marL="1828695" indent="0">
              <a:buNone/>
              <a:defRPr sz="2000"/>
            </a:lvl5pPr>
            <a:lvl6pPr marL="2285869" indent="0">
              <a:buNone/>
              <a:defRPr sz="2000"/>
            </a:lvl6pPr>
            <a:lvl7pPr marL="2743043" indent="0">
              <a:buNone/>
              <a:defRPr sz="2000"/>
            </a:lvl7pPr>
            <a:lvl8pPr marL="3200217" indent="0">
              <a:buNone/>
              <a:defRPr sz="2000"/>
            </a:lvl8pPr>
            <a:lvl9pPr marL="3657390" indent="0">
              <a:buNone/>
              <a:defRPr sz="2000"/>
            </a:lvl9pPr>
          </a:lstStyle>
          <a:p>
            <a:r>
              <a:rPr lang="ja-JP" altLang="en-US" smtClean="0"/>
              <a:t>図を追加</a:t>
            </a:r>
            <a:endParaRPr lang="en-US" dirty="0"/>
          </a:p>
        </p:txBody>
      </p:sp>
      <p:sp>
        <p:nvSpPr>
          <p:cNvPr id="3379" name="Text Placeholder 3"/>
          <p:cNvSpPr>
            <a:spLocks noGrp="1"/>
          </p:cNvSpPr>
          <p:nvPr>
            <p:ph type="body" sz="half" idx="2"/>
          </p:nvPr>
        </p:nvSpPr>
        <p:spPr>
          <a:xfrm>
            <a:off x="682328" y="2057400"/>
            <a:ext cx="3194943" cy="3811588"/>
          </a:xfrm>
        </p:spPr>
        <p:txBody>
          <a:bodyPr/>
          <a:lstStyle>
            <a:lvl1pPr marL="0" indent="0">
              <a:buNone/>
              <a:defRPr sz="1600"/>
            </a:lvl1pPr>
            <a:lvl2pPr marL="457174" indent="0">
              <a:buNone/>
              <a:defRPr sz="1400"/>
            </a:lvl2pPr>
            <a:lvl3pPr marL="914348" indent="0">
              <a:buNone/>
              <a:defRPr sz="1200"/>
            </a:lvl3pPr>
            <a:lvl4pPr marL="1371521" indent="0">
              <a:buNone/>
              <a:defRPr sz="1000"/>
            </a:lvl4pPr>
            <a:lvl5pPr marL="1828695" indent="0">
              <a:buNone/>
              <a:defRPr sz="1000"/>
            </a:lvl5pPr>
            <a:lvl6pPr marL="2285869" indent="0">
              <a:buNone/>
              <a:defRPr sz="1000"/>
            </a:lvl6pPr>
            <a:lvl7pPr marL="2743043" indent="0">
              <a:buNone/>
              <a:defRPr sz="1000"/>
            </a:lvl7pPr>
            <a:lvl8pPr marL="3200217" indent="0">
              <a:buNone/>
              <a:defRPr sz="1000"/>
            </a:lvl8pPr>
            <a:lvl9pPr marL="3657390" indent="0">
              <a:buNone/>
              <a:defRPr sz="1000"/>
            </a:lvl9pPr>
          </a:lstStyle>
          <a:p>
            <a:pPr lvl="0"/>
            <a:r>
              <a:rPr lang="ja-JP" altLang="en-US" smtClean="0"/>
              <a:t>マスター テキストの書式設定</a:t>
            </a:r>
          </a:p>
        </p:txBody>
      </p:sp>
      <p:sp>
        <p:nvSpPr>
          <p:cNvPr id="3380"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81"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3382"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66660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3384" name="Title 1"/>
          <p:cNvSpPr>
            <a:spLocks noGrp="1"/>
          </p:cNvSpPr>
          <p:nvPr>
            <p:ph type="title"/>
          </p:nvPr>
        </p:nvSpPr>
        <p:spPr/>
        <p:txBody>
          <a:bodyPr/>
          <a:lstStyle/>
          <a:p>
            <a:r>
              <a:rPr lang="ja-JP" altLang="en-US" smtClean="0"/>
              <a:t>マスター タイトルの書式設定</a:t>
            </a:r>
            <a:endParaRPr lang="en-US" dirty="0"/>
          </a:p>
        </p:txBody>
      </p:sp>
      <p:sp>
        <p:nvSpPr>
          <p:cNvPr id="3385"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86"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8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388"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914671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3390"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391"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92"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393"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394"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5704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340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40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3404"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0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406"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3408" name="Title 1"/>
          <p:cNvSpPr>
            <a:spLocks noGrp="1"/>
          </p:cNvSpPr>
          <p:nvPr>
            <p:ph type="title"/>
          </p:nvPr>
        </p:nvSpPr>
        <p:spPr/>
        <p:txBody>
          <a:bodyPr/>
          <a:lstStyle/>
          <a:p>
            <a:r>
              <a:rPr lang="ja-JP" altLang="en-US" smtClean="0"/>
              <a:t>マスター タイトルの書式設定</a:t>
            </a:r>
            <a:endParaRPr lang="en-US" dirty="0"/>
          </a:p>
        </p:txBody>
      </p:sp>
      <p:sp>
        <p:nvSpPr>
          <p:cNvPr id="3409"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10"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1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412"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3414"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415"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3416"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1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418"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3420" name="Title 1"/>
          <p:cNvSpPr>
            <a:spLocks noGrp="1"/>
          </p:cNvSpPr>
          <p:nvPr>
            <p:ph type="title"/>
          </p:nvPr>
        </p:nvSpPr>
        <p:spPr/>
        <p:txBody>
          <a:bodyPr/>
          <a:lstStyle/>
          <a:p>
            <a:r>
              <a:rPr lang="ja-JP" altLang="en-US" smtClean="0"/>
              <a:t>マスター タイトルの書式設定</a:t>
            </a:r>
            <a:endParaRPr lang="en-US" dirty="0"/>
          </a:p>
        </p:txBody>
      </p:sp>
      <p:sp>
        <p:nvSpPr>
          <p:cNvPr id="3421"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22"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23"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24"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3425"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1107"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1108"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1109"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1110"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1111"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3427"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428"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429"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30"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431"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32"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33"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3434"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3436" name="Title 1"/>
          <p:cNvSpPr>
            <a:spLocks noGrp="1"/>
          </p:cNvSpPr>
          <p:nvPr>
            <p:ph type="title"/>
          </p:nvPr>
        </p:nvSpPr>
        <p:spPr/>
        <p:txBody>
          <a:bodyPr/>
          <a:lstStyle/>
          <a:p>
            <a:r>
              <a:rPr lang="ja-JP" altLang="en-US" smtClean="0"/>
              <a:t>マスター タイトルの書式設定</a:t>
            </a:r>
            <a:endParaRPr lang="en-US" dirty="0"/>
          </a:p>
        </p:txBody>
      </p:sp>
      <p:sp>
        <p:nvSpPr>
          <p:cNvPr id="3437"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38"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3439"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3441"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42"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3443"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3445"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446"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47"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3448"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49"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3450"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345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45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345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3455"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5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3457"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3459" name="Title 1"/>
          <p:cNvSpPr>
            <a:spLocks noGrp="1"/>
          </p:cNvSpPr>
          <p:nvPr>
            <p:ph type="title"/>
          </p:nvPr>
        </p:nvSpPr>
        <p:spPr/>
        <p:txBody>
          <a:bodyPr/>
          <a:lstStyle/>
          <a:p>
            <a:r>
              <a:rPr lang="ja-JP" altLang="en-US" smtClean="0"/>
              <a:t>マスター タイトルの書式設定</a:t>
            </a:r>
            <a:endParaRPr lang="en-US" dirty="0"/>
          </a:p>
        </p:txBody>
      </p:sp>
      <p:sp>
        <p:nvSpPr>
          <p:cNvPr id="3460"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61"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6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463"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3465"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466"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467"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3468"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3469"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3471"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3472"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473"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3474" name="図 11"/>
          <p:cNvPicPr>
            <a:picLocks noChangeAspect="1"/>
          </p:cNvPicPr>
          <p:nvPr userDrawn="1"/>
        </p:nvPicPr>
        <p:blipFill>
          <a:blip r:embed="rId2"/>
          <a:stretch>
            <a:fillRect/>
          </a:stretch>
        </p:blipFill>
        <p:spPr>
          <a:xfrm>
            <a:off x="261712" y="918467"/>
            <a:ext cx="9299800" cy="62263"/>
          </a:xfrm>
          <a:prstGeom prst="rect">
            <a:avLst/>
          </a:prstGeom>
        </p:spPr>
      </p:pic>
      <p:sp>
        <p:nvSpPr>
          <p:cNvPr id="3475"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0" name=""/>
        <p:cNvGrpSpPr/>
        <p:nvPr/>
      </p:nvGrpSpPr>
      <p:grpSpPr>
        <a:xfrm>
          <a:off x="0" y="0"/>
          <a:ext cx="0" cy="0"/>
          <a:chOff x="0" y="0"/>
          <a:chExt cx="0" cy="0"/>
        </a:xfrm>
      </p:grpSpPr>
      <p:sp>
        <p:nvSpPr>
          <p:cNvPr id="347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47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47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480"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348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48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48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48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48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48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48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0921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113"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1114"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15"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16"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1117"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1118"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349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49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49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49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49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49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49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94103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349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49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50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50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50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50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50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27525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350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50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50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50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51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51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51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21842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351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51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51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51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51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51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52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399609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352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352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352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352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352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352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352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500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9_セクション見出し">
    <p:spTree>
      <p:nvGrpSpPr>
        <p:cNvPr id="0" name=""/>
        <p:cNvGrpSpPr/>
        <p:nvPr/>
      </p:nvGrpSpPr>
      <p:grpSpPr>
        <a:xfrm>
          <a:off x="0" y="0"/>
          <a:ext cx="0" cy="0"/>
          <a:chOff x="0" y="0"/>
          <a:chExt cx="0" cy="0"/>
        </a:xfrm>
      </p:grpSpPr>
      <p:sp>
        <p:nvSpPr>
          <p:cNvPr id="353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3531" name="図 9"/>
          <p:cNvPicPr>
            <a:picLocks noChangeAspect="1"/>
          </p:cNvPicPr>
          <p:nvPr userDrawn="1"/>
        </p:nvPicPr>
        <p:blipFill>
          <a:blip r:embed="rId1"/>
          <a:stretch>
            <a:fillRect/>
          </a:stretch>
        </p:blipFill>
        <p:spPr>
          <a:xfrm>
            <a:off x="208248" y="6453336"/>
            <a:ext cx="9489504" cy="45719"/>
          </a:xfrm>
          <a:prstGeom prst="rect">
            <a:avLst/>
          </a:prstGeom>
        </p:spPr>
      </p:pic>
      <p:sp>
        <p:nvSpPr>
          <p:cNvPr id="3532"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191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0" name=""/>
        <p:cNvGrpSpPr/>
        <p:nvPr/>
      </p:nvGrpSpPr>
      <p:grpSpPr>
        <a:xfrm>
          <a:off x="0" y="0"/>
          <a:ext cx="0" cy="0"/>
          <a:chOff x="0" y="0"/>
          <a:chExt cx="0" cy="0"/>
        </a:xfrm>
      </p:grpSpPr>
      <p:sp>
        <p:nvSpPr>
          <p:cNvPr id="1128" name="テキスト プレースホルダー 2"/>
          <p:cNvSpPr>
            <a:spLocks noGrp="1"/>
          </p:cNvSpPr>
          <p:nvPr>
            <p:ph type="body" sz="quarter" idx="14" hasCustomPrompt="1"/>
          </p:nvPr>
        </p:nvSpPr>
        <p:spPr>
          <a:xfrm>
            <a:off x="2360712" y="6254775"/>
            <a:ext cx="5472608" cy="573087"/>
          </a:xfrm>
          <a:prstGeom prst="rect">
            <a:avLst/>
          </a:prstGeom>
        </p:spPr>
        <p:txBody>
          <a:bodyPr anchor="ctr"/>
          <a:lstStyle>
            <a:lvl1pPr marL="0" indent="0" algn="ctr">
              <a:buNone/>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（組織名）</a:t>
            </a:r>
            <a:endParaRPr kumimoji="1" lang="ja-JP" altLang="en-US" dirty="0"/>
          </a:p>
        </p:txBody>
      </p:sp>
    </p:spTree>
    <p:extLst>
      <p:ext uri="{BB962C8B-B14F-4D97-AF65-F5344CB8AC3E}">
        <p14:creationId xmlns:p14="http://schemas.microsoft.com/office/powerpoint/2010/main" val="1881368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0" name=""/>
        <p:cNvGrpSpPr/>
        <p:nvPr/>
      </p:nvGrpSpPr>
      <p:grpSpPr>
        <a:xfrm>
          <a:off x="0" y="0"/>
          <a:ext cx="0" cy="0"/>
          <a:chOff x="0" y="0"/>
          <a:chExt cx="0" cy="0"/>
        </a:xfrm>
      </p:grpSpPr>
      <p:sp>
        <p:nvSpPr>
          <p:cNvPr id="1130" name="テキスト プレースホルダー 2"/>
          <p:cNvSpPr>
            <a:spLocks noGrp="1"/>
          </p:cNvSpPr>
          <p:nvPr>
            <p:ph type="body" sz="quarter" idx="14" hasCustomPrompt="1"/>
          </p:nvPr>
        </p:nvSpPr>
        <p:spPr>
          <a:xfrm>
            <a:off x="3944888" y="6212792"/>
            <a:ext cx="3024336" cy="573087"/>
          </a:xfrm>
          <a:prstGeom prst="rect">
            <a:avLst/>
          </a:prstGeom>
        </p:spPr>
        <p:txBody>
          <a:bodyPr anchor="ctr"/>
          <a:lstStyle>
            <a:lvl1pPr marL="0" indent="0">
              <a:buNone/>
              <a:defRPr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●●局●●課</a:t>
            </a:r>
            <a:endParaRPr kumimoji="1" lang="ja-JP" altLang="en-US" dirty="0"/>
          </a:p>
        </p:txBody>
      </p:sp>
      <p:pic>
        <p:nvPicPr>
          <p:cNvPr id="1131" name="図 4" descr="テキスト&#10;&#10;自動的に生成された説明"/>
          <p:cNvPicPr>
            <a:picLocks noChangeAspect="1"/>
          </p:cNvPicPr>
          <p:nvPr userDrawn="1"/>
        </p:nvPicPr>
        <p:blipFill>
          <a:blip r:embed="rId1"/>
          <a:stretch>
            <a:fillRect/>
          </a:stretch>
        </p:blipFill>
        <p:spPr>
          <a:xfrm>
            <a:off x="2584510" y="6322934"/>
            <a:ext cx="1058416" cy="352805"/>
          </a:xfrm>
          <a:prstGeom prst="rect">
            <a:avLst/>
          </a:prstGeom>
        </p:spPr>
      </p:pic>
    </p:spTree>
    <p:extLst>
      <p:ext uri="{BB962C8B-B14F-4D97-AF65-F5344CB8AC3E}">
        <p14:creationId xmlns:p14="http://schemas.microsoft.com/office/powerpoint/2010/main" val="3709663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113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13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136" name="図 3" descr="図形, 背景パターン&#10;&#10;自動的に生成された説明"/>
          <p:cNvPicPr>
            <a:picLocks noChangeAspect="1"/>
          </p:cNvPicPr>
          <p:nvPr userDrawn="1"/>
        </p:nvPicPr>
        <p:blipFill>
          <a:blip r:embed="rId2"/>
          <a:stretch>
            <a:fillRect/>
          </a:stretch>
        </p:blipFill>
        <p:spPr>
          <a:xfrm>
            <a:off x="324838" y="217492"/>
            <a:ext cx="8121352" cy="617593"/>
          </a:xfrm>
          <a:prstGeom prst="rect">
            <a:avLst/>
          </a:prstGeom>
        </p:spPr>
      </p:pic>
      <p:sp>
        <p:nvSpPr>
          <p:cNvPr id="1137" name="テキスト プレースホルダー 2"/>
          <p:cNvSpPr>
            <a:spLocks noGrp="1"/>
          </p:cNvSpPr>
          <p:nvPr>
            <p:ph type="body" sz="quarter" idx="14" hasCustomPrompt="1"/>
          </p:nvPr>
        </p:nvSpPr>
        <p:spPr>
          <a:xfrm>
            <a:off x="560512" y="260648"/>
            <a:ext cx="6546105" cy="573087"/>
          </a:xfrm>
          <a:prstGeom prst="rect">
            <a:avLst/>
          </a:prstGeom>
        </p:spPr>
        <p:txBody>
          <a:bodyPr anchor="ctr"/>
          <a:lstStyle>
            <a:lvl1pPr marL="0" indent="0">
              <a:buNone/>
              <a:defRPr sz="2167">
                <a:solidFill>
                  <a:schemeClr val="bg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sp>
        <p:nvSpPr>
          <p:cNvPr id="1138" name="正方形/長方形 4"/>
          <p:cNvSpPr/>
          <p:nvPr userDrawn="1"/>
        </p:nvSpPr>
        <p:spPr>
          <a:xfrm>
            <a:off x="416496" y="332656"/>
            <a:ext cx="45719"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9" name="図 8"/>
          <p:cNvPicPr>
            <a:picLocks noChangeAspect="1"/>
          </p:cNvPicPr>
          <p:nvPr userDrawn="1"/>
        </p:nvPicPr>
        <p:blipFill>
          <a:blip r:embed="rId3"/>
          <a:stretch>
            <a:fillRect/>
          </a:stretch>
        </p:blipFill>
        <p:spPr>
          <a:xfrm>
            <a:off x="8680727" y="217492"/>
            <a:ext cx="1010051" cy="639962"/>
          </a:xfrm>
          <a:prstGeom prst="rect">
            <a:avLst/>
          </a:prstGeom>
        </p:spPr>
      </p:pic>
    </p:spTree>
    <p:extLst>
      <p:ext uri="{BB962C8B-B14F-4D97-AF65-F5344CB8AC3E}">
        <p14:creationId xmlns:p14="http://schemas.microsoft.com/office/powerpoint/2010/main" val="233390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103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03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03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03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039"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spTree>
    <p:extLst>
      <p:ext uri="{BB962C8B-B14F-4D97-AF65-F5344CB8AC3E}">
        <p14:creationId xmlns:p14="http://schemas.microsoft.com/office/powerpoint/2010/main" val="3380740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0" name=""/>
        <p:cNvGrpSpPr/>
        <p:nvPr/>
      </p:nvGrpSpPr>
      <p:grpSpPr>
        <a:xfrm>
          <a:off x="0" y="0"/>
          <a:ext cx="0" cy="0"/>
          <a:chOff x="0" y="0"/>
          <a:chExt cx="0" cy="0"/>
        </a:xfrm>
      </p:grpSpPr>
      <p:sp>
        <p:nvSpPr>
          <p:cNvPr id="1142" name="テキスト プレースホルダー 2"/>
          <p:cNvSpPr txBox="1"/>
          <p:nvPr userDrawn="1"/>
        </p:nvSpPr>
        <p:spPr>
          <a:xfrm>
            <a:off x="3080792" y="2420888"/>
            <a:ext cx="5904656" cy="1338798"/>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en-US" altLang="ja-JP" dirty="0"/>
              <a:t>THANK YOU</a:t>
            </a:r>
          </a:p>
          <a:p>
            <a:r>
              <a:rPr lang="en-US" altLang="ja-JP" dirty="0"/>
              <a:t>THANK</a:t>
            </a:r>
            <a:r>
              <a:rPr lang="ja-JP" altLang="en-US" dirty="0"/>
              <a:t> </a:t>
            </a:r>
            <a:r>
              <a:rPr lang="en-US" altLang="ja-JP" dirty="0"/>
              <a:t>YOU</a:t>
            </a:r>
            <a:endParaRPr lang="ja-JP" altLang="en-US" dirty="0"/>
          </a:p>
        </p:txBody>
      </p:sp>
      <p:pic>
        <p:nvPicPr>
          <p:cNvPr id="1143" name="図 4" descr="テキスト&#10;&#10;自動的に生成された説明"/>
          <p:cNvPicPr>
            <a:picLocks noChangeAspect="1"/>
          </p:cNvPicPr>
          <p:nvPr userDrawn="1"/>
        </p:nvPicPr>
        <p:blipFill>
          <a:blip r:embed="rId1"/>
          <a:srcRect r="41937"/>
          <a:stretch>
            <a:fillRect/>
          </a:stretch>
        </p:blipFill>
        <p:spPr>
          <a:xfrm>
            <a:off x="3613264" y="5779244"/>
            <a:ext cx="1555760" cy="746100"/>
          </a:xfrm>
          <a:prstGeom prst="rect">
            <a:avLst/>
          </a:prstGeom>
        </p:spPr>
      </p:pic>
      <p:pic>
        <p:nvPicPr>
          <p:cNvPr id="1144" name="図 5"/>
          <p:cNvPicPr>
            <a:picLocks noChangeAspect="1"/>
          </p:cNvPicPr>
          <p:nvPr userDrawn="1"/>
        </p:nvPicPr>
        <p:blipFill>
          <a:blip r:embed="rId2"/>
          <a:stretch>
            <a:fillRect/>
          </a:stretch>
        </p:blipFill>
        <p:spPr>
          <a:xfrm>
            <a:off x="5241032" y="5779244"/>
            <a:ext cx="1229103" cy="778752"/>
          </a:xfrm>
          <a:prstGeom prst="rect">
            <a:avLst/>
          </a:prstGeom>
        </p:spPr>
      </p:pic>
    </p:spTree>
    <p:extLst>
      <p:ext uri="{BB962C8B-B14F-4D97-AF65-F5344CB8AC3E}">
        <p14:creationId xmlns:p14="http://schemas.microsoft.com/office/powerpoint/2010/main" val="2754167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0" name=""/>
        <p:cNvGrpSpPr/>
        <p:nvPr/>
      </p:nvGrpSpPr>
      <p:grpSpPr>
        <a:xfrm>
          <a:off x="0" y="0"/>
          <a:ext cx="0" cy="0"/>
          <a:chOff x="0" y="0"/>
          <a:chExt cx="0" cy="0"/>
        </a:xfrm>
      </p:grpSpPr>
      <p:sp>
        <p:nvSpPr>
          <p:cNvPr id="1146" name="テキスト ボックス 1"/>
          <p:cNvSpPr txBox="1"/>
          <p:nvPr userDrawn="1"/>
        </p:nvSpPr>
        <p:spPr>
          <a:xfrm>
            <a:off x="3368824" y="3625279"/>
            <a:ext cx="3163366" cy="307777"/>
          </a:xfrm>
          <a:prstGeom prst="rect">
            <a:avLst/>
          </a:prstGeom>
          <a:noFill/>
        </p:spPr>
        <p:txBody>
          <a:bodyPr wrap="non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https://www.pref.hiroshima.lg.jp/</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47" name="図 4" descr="テキスト&#10;&#10;自動的に生成された説明"/>
          <p:cNvPicPr>
            <a:picLocks noChangeAspect="1"/>
          </p:cNvPicPr>
          <p:nvPr userDrawn="1"/>
        </p:nvPicPr>
        <p:blipFill>
          <a:blip r:embed="rId1"/>
          <a:srcRect r="41937"/>
          <a:stretch>
            <a:fillRect/>
          </a:stretch>
        </p:blipFill>
        <p:spPr>
          <a:xfrm>
            <a:off x="3512840" y="2852936"/>
            <a:ext cx="1555760" cy="746100"/>
          </a:xfrm>
          <a:prstGeom prst="rect">
            <a:avLst/>
          </a:prstGeom>
        </p:spPr>
      </p:pic>
      <p:pic>
        <p:nvPicPr>
          <p:cNvPr id="1148" name="図 5"/>
          <p:cNvPicPr>
            <a:picLocks noChangeAspect="1"/>
          </p:cNvPicPr>
          <p:nvPr userDrawn="1"/>
        </p:nvPicPr>
        <p:blipFill>
          <a:blip r:embed="rId2"/>
          <a:stretch>
            <a:fillRect/>
          </a:stretch>
        </p:blipFill>
        <p:spPr>
          <a:xfrm>
            <a:off x="5140608" y="2852936"/>
            <a:ext cx="1229103" cy="778752"/>
          </a:xfrm>
          <a:prstGeom prst="rect">
            <a:avLst/>
          </a:prstGeom>
        </p:spPr>
      </p:pic>
    </p:spTree>
    <p:extLst>
      <p:ext uri="{BB962C8B-B14F-4D97-AF65-F5344CB8AC3E}">
        <p14:creationId xmlns:p14="http://schemas.microsoft.com/office/powerpoint/2010/main" val="2573053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156"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1157"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158"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159"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160"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77081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162" name="Title 1"/>
          <p:cNvSpPr>
            <a:spLocks noGrp="1"/>
          </p:cNvSpPr>
          <p:nvPr>
            <p:ph type="title"/>
          </p:nvPr>
        </p:nvSpPr>
        <p:spPr/>
        <p:txBody>
          <a:bodyPr/>
          <a:lstStyle/>
          <a:p>
            <a:r>
              <a:rPr lang="ja-JP" altLang="en-US" smtClean="0"/>
              <a:t>マスター タイトルの書式設定</a:t>
            </a:r>
            <a:endParaRPr lang="en-US" dirty="0"/>
          </a:p>
        </p:txBody>
      </p:sp>
      <p:sp>
        <p:nvSpPr>
          <p:cNvPr id="116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64"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16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166"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7536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168"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1169"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170"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17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172"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0853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174" name="Title 1"/>
          <p:cNvSpPr>
            <a:spLocks noGrp="1"/>
          </p:cNvSpPr>
          <p:nvPr>
            <p:ph type="title"/>
          </p:nvPr>
        </p:nvSpPr>
        <p:spPr/>
        <p:txBody>
          <a:bodyPr/>
          <a:lstStyle/>
          <a:p>
            <a:r>
              <a:rPr lang="ja-JP" altLang="en-US" smtClean="0"/>
              <a:t>マスター タイトルの書式設定</a:t>
            </a:r>
            <a:endParaRPr lang="en-US" dirty="0"/>
          </a:p>
        </p:txBody>
      </p:sp>
      <p:sp>
        <p:nvSpPr>
          <p:cNvPr id="1175"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76"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77"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17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179"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0693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181"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1182"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183"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84"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185"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86" name="Date Placeholder 6"/>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187"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188" name="Slide Number Placeholder 8"/>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21372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190" name="Title 1"/>
          <p:cNvSpPr>
            <a:spLocks noGrp="1"/>
          </p:cNvSpPr>
          <p:nvPr>
            <p:ph type="title"/>
          </p:nvPr>
        </p:nvSpPr>
        <p:spPr/>
        <p:txBody>
          <a:bodyPr/>
          <a:lstStyle/>
          <a:p>
            <a:r>
              <a:rPr lang="ja-JP" altLang="en-US" smtClean="0"/>
              <a:t>マスター タイトルの書式設定</a:t>
            </a:r>
            <a:endParaRPr lang="en-US" dirty="0"/>
          </a:p>
        </p:txBody>
      </p:sp>
      <p:sp>
        <p:nvSpPr>
          <p:cNvPr id="1191" name="Date Placeholder 2"/>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192"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193" name="Slide Number Placeholder 4"/>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7750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195" name="Date Placeholder 1"/>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196"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197" name="Slide Number Placeholder 3"/>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55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104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04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04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044"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199"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200"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01"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202"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20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204"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46742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206"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207"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208"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209" name="Date Placeholder 4"/>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210"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211" name="Slide Number Placeholder 6"/>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4701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213" name="Title 1"/>
          <p:cNvSpPr>
            <a:spLocks noGrp="1"/>
          </p:cNvSpPr>
          <p:nvPr>
            <p:ph type="title"/>
          </p:nvPr>
        </p:nvSpPr>
        <p:spPr/>
        <p:txBody>
          <a:bodyPr/>
          <a:lstStyle/>
          <a:p>
            <a:r>
              <a:rPr lang="ja-JP" altLang="en-US" smtClean="0"/>
              <a:t>マスター タイトルの書式設定</a:t>
            </a:r>
            <a:endParaRPr lang="en-US" dirty="0"/>
          </a:p>
        </p:txBody>
      </p:sp>
      <p:sp>
        <p:nvSpPr>
          <p:cNvPr id="1214"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15"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21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17"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9073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219"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1220"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21" name="Date Placeholder 3"/>
          <p:cNvSpPr>
            <a:spLocks noGrp="1"/>
          </p:cNvSpPr>
          <p:nvPr>
            <p:ph type="dt" sz="half" idx="10"/>
          </p:nvPr>
        </p:nvSpPr>
        <p:spPr/>
        <p:txBody>
          <a:bodyPr/>
          <a:lstStyle/>
          <a:p>
            <a:fld id="{864EBDE3-9D86-4C52-A1CA-E482C2C14AC9}"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22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23" name="Slide Number Placeholder 5"/>
          <p:cNvSpPr>
            <a:spLocks noGrp="1"/>
          </p:cNvSpPr>
          <p:nvPr>
            <p:ph type="sldNum" sz="quarter" idx="12"/>
          </p:nvPr>
        </p:nvSpPr>
        <p:spPr/>
        <p:txBody>
          <a:bodyPr/>
          <a:lstStyle/>
          <a:p>
            <a:fld id="{FAA5C14A-2329-4661-B438-A30ABE891F6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32296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0" name=""/>
        <p:cNvGrpSpPr/>
        <p:nvPr/>
      </p:nvGrpSpPr>
      <p:grpSpPr>
        <a:xfrm>
          <a:off x="0" y="0"/>
          <a:ext cx="0" cy="0"/>
          <a:chOff x="0" y="0"/>
          <a:chExt cx="0" cy="0"/>
        </a:xfrm>
      </p:grpSpPr>
      <p:sp>
        <p:nvSpPr>
          <p:cNvPr id="1225" name="Rectangle 16"/>
          <p:cNvSpPr txBox="1">
            <a:spLocks noChangeArrowheads="1"/>
          </p:cNvSpPr>
          <p:nvPr userDrawn="1"/>
        </p:nvSpPr>
        <p:spPr>
          <a:xfrm>
            <a:off x="9222996"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
        <p:nvSpPr>
          <p:cNvPr id="1226" name="テキスト プレースホルダー 2"/>
          <p:cNvSpPr>
            <a:spLocks noGrp="1"/>
          </p:cNvSpPr>
          <p:nvPr>
            <p:ph type="body" sz="quarter" idx="14" hasCustomPrompt="1"/>
          </p:nvPr>
        </p:nvSpPr>
        <p:spPr>
          <a:xfrm>
            <a:off x="344490" y="260656"/>
            <a:ext cx="8136904" cy="573087"/>
          </a:xfrm>
          <a:prstGeom prst="rect">
            <a:avLst/>
          </a:prstGeom>
        </p:spPr>
        <p:txBody>
          <a:bodyPr anchor="ctr"/>
          <a:lstStyle>
            <a:lvl1pPr marL="0" indent="0">
              <a:buNone/>
              <a:defRPr sz="2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27" name="図 9"/>
          <p:cNvPicPr>
            <a:picLocks noChangeAspect="1"/>
          </p:cNvPicPr>
          <p:nvPr userDrawn="1"/>
        </p:nvPicPr>
        <p:blipFill>
          <a:blip r:embed="rId1"/>
          <a:stretch>
            <a:fillRect/>
          </a:stretch>
        </p:blipFill>
        <p:spPr>
          <a:xfrm>
            <a:off x="208249" y="6453344"/>
            <a:ext cx="9489504" cy="45719"/>
          </a:xfrm>
          <a:prstGeom prst="rect">
            <a:avLst/>
          </a:prstGeom>
        </p:spPr>
      </p:pic>
      <p:pic>
        <p:nvPicPr>
          <p:cNvPr id="1228" name="図 11"/>
          <p:cNvPicPr>
            <a:picLocks noChangeAspect="1"/>
          </p:cNvPicPr>
          <p:nvPr userDrawn="1"/>
        </p:nvPicPr>
        <p:blipFill>
          <a:blip r:embed="rId2"/>
          <a:stretch>
            <a:fillRect/>
          </a:stretch>
        </p:blipFill>
        <p:spPr>
          <a:xfrm>
            <a:off x="261712" y="918467"/>
            <a:ext cx="9299800" cy="62263"/>
          </a:xfrm>
          <a:prstGeom prst="rect">
            <a:avLst/>
          </a:prstGeom>
        </p:spPr>
      </p:pic>
      <p:sp>
        <p:nvSpPr>
          <p:cNvPr id="1229" name="テキスト ボックス 8"/>
          <p:cNvSpPr txBox="1"/>
          <p:nvPr userDrawn="1"/>
        </p:nvSpPr>
        <p:spPr>
          <a:xfrm>
            <a:off x="74473" y="6518156"/>
            <a:ext cx="2837636" cy="241476"/>
          </a:xfrm>
          <a:prstGeom prst="rect">
            <a:avLst/>
          </a:prstGeom>
          <a:noFill/>
        </p:spPr>
        <p:txBody>
          <a:bodyPr wrap="none" rtlCol="0">
            <a:spAutoFit/>
          </a:bodyPr>
          <a:lstStyle/>
          <a:p>
            <a:r>
              <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969"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7867701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0" name=""/>
        <p:cNvGrpSpPr/>
        <p:nvPr/>
      </p:nvGrpSpPr>
      <p:grpSpPr>
        <a:xfrm>
          <a:off x="0" y="0"/>
          <a:ext cx="0" cy="0"/>
          <a:chOff x="0" y="0"/>
          <a:chExt cx="0" cy="0"/>
        </a:xfrm>
      </p:grpSpPr>
      <p:sp>
        <p:nvSpPr>
          <p:cNvPr id="123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3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3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34"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224194210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0" name=""/>
        <p:cNvGrpSpPr/>
        <p:nvPr/>
      </p:nvGrpSpPr>
      <p:grpSpPr>
        <a:xfrm>
          <a:off x="0" y="0"/>
          <a:ext cx="0" cy="0"/>
          <a:chOff x="0" y="0"/>
          <a:chExt cx="0" cy="0"/>
        </a:xfrm>
      </p:grpSpPr>
      <p:sp>
        <p:nvSpPr>
          <p:cNvPr id="123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3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3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3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4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4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24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0921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124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4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4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4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4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4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25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79410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125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5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5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5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5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5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25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2752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126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6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6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6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6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6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26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2184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104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047"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048"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126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6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7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7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7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7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27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3996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127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127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27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127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128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128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128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00500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セクション見出し">
    <p:spTree>
      <p:nvGrpSpPr>
        <p:cNvPr id="0" name=""/>
        <p:cNvGrpSpPr/>
        <p:nvPr/>
      </p:nvGrpSpPr>
      <p:grpSpPr>
        <a:xfrm>
          <a:off x="0" y="0"/>
          <a:ext cx="0" cy="0"/>
          <a:chOff x="0" y="0"/>
          <a:chExt cx="0" cy="0"/>
        </a:xfrm>
      </p:grpSpPr>
      <p:sp>
        <p:nvSpPr>
          <p:cNvPr id="128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1285" name="図 9"/>
          <p:cNvPicPr>
            <a:picLocks noChangeAspect="1"/>
          </p:cNvPicPr>
          <p:nvPr userDrawn="1"/>
        </p:nvPicPr>
        <p:blipFill>
          <a:blip r:embed="rId1"/>
          <a:stretch>
            <a:fillRect/>
          </a:stretch>
        </p:blipFill>
        <p:spPr>
          <a:xfrm>
            <a:off x="208248" y="6453336"/>
            <a:ext cx="9489504" cy="45719"/>
          </a:xfrm>
          <a:prstGeom prst="rect">
            <a:avLst/>
          </a:prstGeom>
        </p:spPr>
      </p:pic>
      <p:sp>
        <p:nvSpPr>
          <p:cNvPr id="1286"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19125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294"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1295"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1296"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297"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298"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549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300" name="Title 1"/>
          <p:cNvSpPr>
            <a:spLocks noGrp="1"/>
          </p:cNvSpPr>
          <p:nvPr>
            <p:ph type="title"/>
          </p:nvPr>
        </p:nvSpPr>
        <p:spPr/>
        <p:txBody>
          <a:bodyPr/>
          <a:lstStyle/>
          <a:p>
            <a:r>
              <a:rPr lang="ja-JP" altLang="en-US" smtClean="0"/>
              <a:t>マスター タイトルの書式設定</a:t>
            </a:r>
            <a:endParaRPr lang="en-US" dirty="0"/>
          </a:p>
        </p:txBody>
      </p:sp>
      <p:sp>
        <p:nvSpPr>
          <p:cNvPr id="1301"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02"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03"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304"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699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306"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1307"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1308"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09"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310"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189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312" name="Title 1"/>
          <p:cNvSpPr>
            <a:spLocks noGrp="1"/>
          </p:cNvSpPr>
          <p:nvPr>
            <p:ph type="title"/>
          </p:nvPr>
        </p:nvSpPr>
        <p:spPr/>
        <p:txBody>
          <a:bodyPr/>
          <a:lstStyle/>
          <a:p>
            <a:r>
              <a:rPr lang="ja-JP" altLang="en-US" smtClean="0"/>
              <a:t>マスター タイトルの書式設定</a:t>
            </a:r>
            <a:endParaRPr lang="en-US" dirty="0"/>
          </a:p>
        </p:txBody>
      </p:sp>
      <p:sp>
        <p:nvSpPr>
          <p:cNvPr id="1313"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14"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15"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1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317"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001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319"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1320"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321"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22"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1323"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24"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25"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1326"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543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328" name="Title 1"/>
          <p:cNvSpPr>
            <a:spLocks noGrp="1"/>
          </p:cNvSpPr>
          <p:nvPr>
            <p:ph type="title"/>
          </p:nvPr>
        </p:nvSpPr>
        <p:spPr/>
        <p:txBody>
          <a:bodyPr/>
          <a:lstStyle/>
          <a:p>
            <a:r>
              <a:rPr lang="ja-JP" altLang="en-US" smtClean="0"/>
              <a:t>マスター タイトルの書式設定</a:t>
            </a:r>
            <a:endParaRPr lang="en-US" dirty="0"/>
          </a:p>
        </p:txBody>
      </p:sp>
      <p:sp>
        <p:nvSpPr>
          <p:cNvPr id="1329"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30"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1331"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3908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333"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34"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1335"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710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1050"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1051"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05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337"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338"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39"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340"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41"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342"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858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344"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1345"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1346"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1347"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4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1349"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530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351" name="Title 1"/>
          <p:cNvSpPr>
            <a:spLocks noGrp="1"/>
          </p:cNvSpPr>
          <p:nvPr>
            <p:ph type="title"/>
          </p:nvPr>
        </p:nvSpPr>
        <p:spPr/>
        <p:txBody>
          <a:bodyPr/>
          <a:lstStyle/>
          <a:p>
            <a:r>
              <a:rPr lang="ja-JP" altLang="en-US" smtClean="0"/>
              <a:t>マスター タイトルの書式設定</a:t>
            </a:r>
            <a:endParaRPr lang="en-US" dirty="0"/>
          </a:p>
        </p:txBody>
      </p:sp>
      <p:sp>
        <p:nvSpPr>
          <p:cNvPr id="1352"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53"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5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355"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812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357"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1358"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59"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136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1361"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3454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2096"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2097"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2098"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099"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00"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549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2102" name="Title 1"/>
          <p:cNvSpPr>
            <a:spLocks noGrp="1"/>
          </p:cNvSpPr>
          <p:nvPr>
            <p:ph type="title"/>
          </p:nvPr>
        </p:nvSpPr>
        <p:spPr/>
        <p:txBody>
          <a:bodyPr/>
          <a:lstStyle/>
          <a:p>
            <a:r>
              <a:rPr lang="ja-JP" altLang="en-US" smtClean="0"/>
              <a:t>マスター タイトルの書式設定</a:t>
            </a:r>
            <a:endParaRPr lang="en-US" dirty="0"/>
          </a:p>
        </p:txBody>
      </p:sp>
      <p:sp>
        <p:nvSpPr>
          <p:cNvPr id="210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04"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0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06"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6998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2108"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2109"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2110"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11"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12"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189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114" name="Title 1"/>
          <p:cNvSpPr>
            <a:spLocks noGrp="1"/>
          </p:cNvSpPr>
          <p:nvPr>
            <p:ph type="title"/>
          </p:nvPr>
        </p:nvSpPr>
        <p:spPr/>
        <p:txBody>
          <a:bodyPr/>
          <a:lstStyle/>
          <a:p>
            <a:r>
              <a:rPr lang="ja-JP" altLang="en-US" smtClean="0"/>
              <a:t>マスター タイトルの書式設定</a:t>
            </a:r>
            <a:endParaRPr lang="en-US" dirty="0"/>
          </a:p>
        </p:txBody>
      </p:sp>
      <p:sp>
        <p:nvSpPr>
          <p:cNvPr id="2115" name="Content Placeholder 2"/>
          <p:cNvSpPr>
            <a:spLocks noGrp="1"/>
          </p:cNvSpPr>
          <p:nvPr>
            <p:ph sz="half" idx="1"/>
          </p:nvPr>
        </p:nvSpPr>
        <p:spPr>
          <a:xfrm>
            <a:off x="681037"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16" name="Content Placeholder 3"/>
          <p:cNvSpPr>
            <a:spLocks noGrp="1"/>
          </p:cNvSpPr>
          <p:nvPr>
            <p:ph sz="half" idx="2"/>
          </p:nvPr>
        </p:nvSpPr>
        <p:spPr>
          <a:xfrm>
            <a:off x="5014914" y="1825626"/>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17"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18"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119"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001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2121" name="Title 1"/>
          <p:cNvSpPr>
            <a:spLocks noGrp="1"/>
          </p:cNvSpPr>
          <p:nvPr>
            <p:ph type="title"/>
          </p:nvPr>
        </p:nvSpPr>
        <p:spPr>
          <a:xfrm>
            <a:off x="682331" y="365126"/>
            <a:ext cx="8543924" cy="1325563"/>
          </a:xfrm>
        </p:spPr>
        <p:txBody>
          <a:bodyPr/>
          <a:lstStyle/>
          <a:p>
            <a:r>
              <a:rPr lang="ja-JP" altLang="en-US" smtClean="0"/>
              <a:t>マスター タイトルの書式設定</a:t>
            </a:r>
            <a:endParaRPr lang="en-US" dirty="0"/>
          </a:p>
        </p:txBody>
      </p:sp>
      <p:sp>
        <p:nvSpPr>
          <p:cNvPr id="2122" name="Text Placeholder 2"/>
          <p:cNvSpPr>
            <a:spLocks noGrp="1"/>
          </p:cNvSpPr>
          <p:nvPr>
            <p:ph type="body" idx="1"/>
          </p:nvPr>
        </p:nvSpPr>
        <p:spPr>
          <a:xfrm>
            <a:off x="682330" y="1681164"/>
            <a:ext cx="4190702"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2123" name="Content Placeholder 3"/>
          <p:cNvSpPr>
            <a:spLocks noGrp="1"/>
          </p:cNvSpPr>
          <p:nvPr>
            <p:ph sz="half" idx="2"/>
          </p:nvPr>
        </p:nvSpPr>
        <p:spPr>
          <a:xfrm>
            <a:off x="682330" y="2505077"/>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24" name="Text Placeholder 4"/>
          <p:cNvSpPr>
            <a:spLocks noGrp="1"/>
          </p:cNvSpPr>
          <p:nvPr>
            <p:ph type="body" sz="quarter" idx="3"/>
          </p:nvPr>
        </p:nvSpPr>
        <p:spPr>
          <a:xfrm>
            <a:off x="5014916" y="1681164"/>
            <a:ext cx="4211339" cy="823912"/>
          </a:xfrm>
        </p:spPr>
        <p:txBody>
          <a:bodyPr anchor="b"/>
          <a:lstStyle>
            <a:lvl1pPr marL="0" indent="0">
              <a:buNone/>
              <a:defRPr sz="2349" b="1"/>
            </a:lvl1pPr>
            <a:lvl2pPr marL="447583" indent="0">
              <a:buNone/>
              <a:defRPr sz="1958" b="1"/>
            </a:lvl2pPr>
            <a:lvl3pPr marL="895163" indent="0">
              <a:buNone/>
              <a:defRPr sz="1763" b="1"/>
            </a:lvl3pPr>
            <a:lvl4pPr marL="1342746" indent="0">
              <a:buNone/>
              <a:defRPr sz="1566" b="1"/>
            </a:lvl4pPr>
            <a:lvl5pPr marL="1790328" indent="0">
              <a:buNone/>
              <a:defRPr sz="1566" b="1"/>
            </a:lvl5pPr>
            <a:lvl6pPr marL="2237910" indent="0">
              <a:buNone/>
              <a:defRPr sz="1566" b="1"/>
            </a:lvl6pPr>
            <a:lvl7pPr marL="2685492" indent="0">
              <a:buNone/>
              <a:defRPr sz="1566" b="1"/>
            </a:lvl7pPr>
            <a:lvl8pPr marL="3133074" indent="0">
              <a:buNone/>
              <a:defRPr sz="1566" b="1"/>
            </a:lvl8pPr>
            <a:lvl9pPr marL="3580655" indent="0">
              <a:buNone/>
              <a:defRPr sz="1566" b="1"/>
            </a:lvl9pPr>
          </a:lstStyle>
          <a:p>
            <a:pPr lvl="0"/>
            <a:r>
              <a:rPr lang="ja-JP" altLang="en-US" smtClean="0"/>
              <a:t>マスター テキストの書式設定</a:t>
            </a:r>
          </a:p>
        </p:txBody>
      </p:sp>
      <p:sp>
        <p:nvSpPr>
          <p:cNvPr id="2125" name="Content Placeholder 5"/>
          <p:cNvSpPr>
            <a:spLocks noGrp="1"/>
          </p:cNvSpPr>
          <p:nvPr>
            <p:ph sz="quarter" idx="4"/>
          </p:nvPr>
        </p:nvSpPr>
        <p:spPr>
          <a:xfrm>
            <a:off x="5014916" y="2505077"/>
            <a:ext cx="4211339"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26" name="Date Placeholder 6"/>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27"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2128" name="Slide Number Placeholder 8"/>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543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2130" name="Title 1"/>
          <p:cNvSpPr>
            <a:spLocks noGrp="1"/>
          </p:cNvSpPr>
          <p:nvPr>
            <p:ph type="title"/>
          </p:nvPr>
        </p:nvSpPr>
        <p:spPr/>
        <p:txBody>
          <a:bodyPr/>
          <a:lstStyle/>
          <a:p>
            <a:r>
              <a:rPr lang="ja-JP" altLang="en-US" smtClean="0"/>
              <a:t>マスター タイトルの書式設定</a:t>
            </a:r>
            <a:endParaRPr lang="en-US" dirty="0"/>
          </a:p>
        </p:txBody>
      </p:sp>
      <p:sp>
        <p:nvSpPr>
          <p:cNvPr id="2131" name="Date Placeholder 2"/>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32"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2133" name="Slide Number Placeholder 4"/>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39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1054"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1055"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105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2135" name="Date Placeholder 1"/>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36"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2137" name="Slide Number Placeholder 3"/>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7101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2139"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2140" name="Content Placeholder 2"/>
          <p:cNvSpPr>
            <a:spLocks noGrp="1"/>
          </p:cNvSpPr>
          <p:nvPr>
            <p:ph idx="1"/>
          </p:nvPr>
        </p:nvSpPr>
        <p:spPr>
          <a:xfrm>
            <a:off x="4211342" y="987428"/>
            <a:ext cx="5014913" cy="4873625"/>
          </a:xfrm>
        </p:spPr>
        <p:txBody>
          <a:bodyPr/>
          <a:lstStyle>
            <a:lvl1pPr>
              <a:defRPr sz="3133"/>
            </a:lvl1pPr>
            <a:lvl2pPr>
              <a:defRPr sz="2742"/>
            </a:lvl2pPr>
            <a:lvl3pPr>
              <a:defRPr sz="2349"/>
            </a:lvl3pPr>
            <a:lvl4pPr>
              <a:defRPr sz="1958"/>
            </a:lvl4pPr>
            <a:lvl5pPr>
              <a:defRPr sz="1958"/>
            </a:lvl5pPr>
            <a:lvl6pPr>
              <a:defRPr sz="1958"/>
            </a:lvl6pPr>
            <a:lvl7pPr>
              <a:defRPr sz="1958"/>
            </a:lvl7pPr>
            <a:lvl8pPr>
              <a:defRPr sz="1958"/>
            </a:lvl8pPr>
            <a:lvl9pPr>
              <a:defRPr sz="1958"/>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41"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2142"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43"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144"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6858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2146" name="Title 1"/>
          <p:cNvSpPr>
            <a:spLocks noGrp="1"/>
          </p:cNvSpPr>
          <p:nvPr>
            <p:ph type="title"/>
          </p:nvPr>
        </p:nvSpPr>
        <p:spPr>
          <a:xfrm>
            <a:off x="682329" y="457200"/>
            <a:ext cx="3194944" cy="1600200"/>
          </a:xfrm>
        </p:spPr>
        <p:txBody>
          <a:bodyPr anchor="b"/>
          <a:lstStyle>
            <a:lvl1pPr>
              <a:defRPr sz="3133"/>
            </a:lvl1pPr>
          </a:lstStyle>
          <a:p>
            <a:r>
              <a:rPr lang="ja-JP" altLang="en-US" smtClean="0"/>
              <a:t>マスター タイトルの書式設定</a:t>
            </a:r>
            <a:endParaRPr lang="en-US" dirty="0"/>
          </a:p>
        </p:txBody>
      </p:sp>
      <p:sp>
        <p:nvSpPr>
          <p:cNvPr id="2147" name="Picture Placeholder 2"/>
          <p:cNvSpPr>
            <a:spLocks noGrp="1" noChangeAspect="1"/>
          </p:cNvSpPr>
          <p:nvPr>
            <p:ph type="pic" idx="1"/>
          </p:nvPr>
        </p:nvSpPr>
        <p:spPr>
          <a:xfrm>
            <a:off x="4211342" y="987428"/>
            <a:ext cx="5014913" cy="4873625"/>
          </a:xfrm>
        </p:spPr>
        <p:txBody>
          <a:bodyPr anchor="t"/>
          <a:lstStyle>
            <a:lvl1pPr marL="0" indent="0">
              <a:buNone/>
              <a:defRPr sz="3133"/>
            </a:lvl1pPr>
            <a:lvl2pPr marL="447583" indent="0">
              <a:buNone/>
              <a:defRPr sz="2742"/>
            </a:lvl2pPr>
            <a:lvl3pPr marL="895163" indent="0">
              <a:buNone/>
              <a:defRPr sz="2349"/>
            </a:lvl3pPr>
            <a:lvl4pPr marL="1342746" indent="0">
              <a:buNone/>
              <a:defRPr sz="1958"/>
            </a:lvl4pPr>
            <a:lvl5pPr marL="1790328" indent="0">
              <a:buNone/>
              <a:defRPr sz="1958"/>
            </a:lvl5pPr>
            <a:lvl6pPr marL="2237910" indent="0">
              <a:buNone/>
              <a:defRPr sz="1958"/>
            </a:lvl6pPr>
            <a:lvl7pPr marL="2685492" indent="0">
              <a:buNone/>
              <a:defRPr sz="1958"/>
            </a:lvl7pPr>
            <a:lvl8pPr marL="3133074" indent="0">
              <a:buNone/>
              <a:defRPr sz="1958"/>
            </a:lvl8pPr>
            <a:lvl9pPr marL="3580655" indent="0">
              <a:buNone/>
              <a:defRPr sz="1958"/>
            </a:lvl9pPr>
          </a:lstStyle>
          <a:p>
            <a:r>
              <a:rPr lang="ja-JP" altLang="en-US" smtClean="0"/>
              <a:t>図を追加</a:t>
            </a:r>
            <a:endParaRPr lang="en-US" dirty="0"/>
          </a:p>
        </p:txBody>
      </p:sp>
      <p:sp>
        <p:nvSpPr>
          <p:cNvPr id="2148" name="Text Placeholder 3"/>
          <p:cNvSpPr>
            <a:spLocks noGrp="1"/>
          </p:cNvSpPr>
          <p:nvPr>
            <p:ph type="body" sz="half" idx="2"/>
          </p:nvPr>
        </p:nvSpPr>
        <p:spPr>
          <a:xfrm>
            <a:off x="682329" y="2057400"/>
            <a:ext cx="3194944" cy="3811588"/>
          </a:xfrm>
        </p:spPr>
        <p:txBody>
          <a:bodyPr/>
          <a:lstStyle>
            <a:lvl1pPr marL="0" indent="0">
              <a:buNone/>
              <a:defRPr sz="1566"/>
            </a:lvl1pPr>
            <a:lvl2pPr marL="447583" indent="0">
              <a:buNone/>
              <a:defRPr sz="1371"/>
            </a:lvl2pPr>
            <a:lvl3pPr marL="895163" indent="0">
              <a:buNone/>
              <a:defRPr sz="1176"/>
            </a:lvl3pPr>
            <a:lvl4pPr marL="1342746" indent="0">
              <a:buNone/>
              <a:defRPr sz="979"/>
            </a:lvl4pPr>
            <a:lvl5pPr marL="1790328" indent="0">
              <a:buNone/>
              <a:defRPr sz="979"/>
            </a:lvl5pPr>
            <a:lvl6pPr marL="2237910" indent="0">
              <a:buNone/>
              <a:defRPr sz="979"/>
            </a:lvl6pPr>
            <a:lvl7pPr marL="2685492" indent="0">
              <a:buNone/>
              <a:defRPr sz="979"/>
            </a:lvl7pPr>
            <a:lvl8pPr marL="3133074" indent="0">
              <a:buNone/>
              <a:defRPr sz="979"/>
            </a:lvl8pPr>
            <a:lvl9pPr marL="3580655" indent="0">
              <a:buNone/>
              <a:defRPr sz="979"/>
            </a:lvl9pPr>
          </a:lstStyle>
          <a:p>
            <a:pPr lvl="0"/>
            <a:r>
              <a:rPr lang="ja-JP" altLang="en-US" smtClean="0"/>
              <a:t>マスター テキストの書式設定</a:t>
            </a:r>
          </a:p>
        </p:txBody>
      </p:sp>
      <p:sp>
        <p:nvSpPr>
          <p:cNvPr id="2149" name="Date Placeholder 4"/>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50"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2151" name="Slide Number Placeholder 6"/>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55308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2153" name="Title 1"/>
          <p:cNvSpPr>
            <a:spLocks noGrp="1"/>
          </p:cNvSpPr>
          <p:nvPr>
            <p:ph type="title"/>
          </p:nvPr>
        </p:nvSpPr>
        <p:spPr/>
        <p:txBody>
          <a:bodyPr/>
          <a:lstStyle/>
          <a:p>
            <a:r>
              <a:rPr lang="ja-JP" altLang="en-US" smtClean="0"/>
              <a:t>マスター タイトルの書式設定</a:t>
            </a:r>
            <a:endParaRPr lang="en-US" dirty="0"/>
          </a:p>
        </p:txBody>
      </p:sp>
      <p:sp>
        <p:nvSpPr>
          <p:cNvPr id="2154"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55"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5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57"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78124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2159" name="Vertical Title 1"/>
          <p:cNvSpPr>
            <a:spLocks noGrp="1"/>
          </p:cNvSpPr>
          <p:nvPr>
            <p:ph type="title" orient="vert"/>
          </p:nvPr>
        </p:nvSpPr>
        <p:spPr>
          <a:xfrm>
            <a:off x="7088983" y="365126"/>
            <a:ext cx="2135981" cy="5811838"/>
          </a:xfrm>
        </p:spPr>
        <p:txBody>
          <a:bodyPr vert="eaVert"/>
          <a:lstStyle/>
          <a:p>
            <a:r>
              <a:rPr lang="ja-JP" altLang="en-US" smtClean="0"/>
              <a:t>マスター タイトルの書式設定</a:t>
            </a:r>
            <a:endParaRPr lang="en-US" dirty="0"/>
          </a:p>
        </p:txBody>
      </p:sp>
      <p:sp>
        <p:nvSpPr>
          <p:cNvPr id="2160" name="Vertical Text Placeholder 2"/>
          <p:cNvSpPr>
            <a:spLocks noGrp="1"/>
          </p:cNvSpPr>
          <p:nvPr>
            <p:ph type="body" orient="vert" idx="1"/>
          </p:nvPr>
        </p:nvSpPr>
        <p:spPr>
          <a:xfrm>
            <a:off x="681039" y="365126"/>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161"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162"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163"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3454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216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16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16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170"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17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172"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173"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217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17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17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17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179"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218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18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18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184"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218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2187" name="図 9"/>
          <p:cNvPicPr>
            <a:picLocks noChangeAspect="1"/>
          </p:cNvPicPr>
          <p:nvPr userDrawn="1"/>
        </p:nvPicPr>
        <p:blipFill>
          <a:blip r:embed="rId1"/>
          <a:stretch>
            <a:fillRect/>
          </a:stretch>
        </p:blipFill>
        <p:spPr>
          <a:xfrm>
            <a:off x="208248" y="6453336"/>
            <a:ext cx="9489504" cy="45719"/>
          </a:xfrm>
          <a:prstGeom prst="rect">
            <a:avLst/>
          </a:prstGeom>
        </p:spPr>
      </p:pic>
      <p:sp>
        <p:nvSpPr>
          <p:cNvPr id="2188"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2190"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2191"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219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105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2194"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2195"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219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219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2201"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2202"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203"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2204"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2205"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220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0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09"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10"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21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212"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213"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2215"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1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17"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18"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219"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220"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221"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222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24"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25"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26"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227"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228"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229"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223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3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33"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34"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235"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236"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237"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2239"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40"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41"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42"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243"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244"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245"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2247"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2248"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2249"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2250"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2251"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253"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2254"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255"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256"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2257"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2258"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0" name=""/>
        <p:cNvGrpSpPr/>
        <p:nvPr/>
      </p:nvGrpSpPr>
      <p:grpSpPr>
        <a:xfrm>
          <a:off x="0" y="0"/>
          <a:ext cx="0" cy="0"/>
          <a:chOff x="0" y="0"/>
          <a:chExt cx="0" cy="0"/>
        </a:xfrm>
      </p:grpSpPr>
      <p:sp>
        <p:nvSpPr>
          <p:cNvPr id="226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6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6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6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26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26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26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905571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0" name=""/>
        <p:cNvGrpSpPr/>
        <p:nvPr/>
      </p:nvGrpSpPr>
      <p:grpSpPr>
        <a:xfrm>
          <a:off x="0" y="0"/>
          <a:ext cx="0" cy="0"/>
          <a:chOff x="0" y="0"/>
          <a:chExt cx="0" cy="0"/>
        </a:xfrm>
      </p:grpSpPr>
      <p:sp>
        <p:nvSpPr>
          <p:cNvPr id="227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7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7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7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274"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78781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0" name=""/>
        <p:cNvGrpSpPr/>
        <p:nvPr/>
      </p:nvGrpSpPr>
      <p:grpSpPr>
        <a:xfrm>
          <a:off x="0" y="0"/>
          <a:ext cx="0" cy="0"/>
          <a:chOff x="0" y="0"/>
          <a:chExt cx="0" cy="0"/>
        </a:xfrm>
      </p:grpSpPr>
      <p:sp>
        <p:nvSpPr>
          <p:cNvPr id="227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27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27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279" name="図 11"/>
          <p:cNvPicPr>
            <a:picLocks noChangeAspect="1"/>
          </p:cNvPicPr>
          <p:nvPr userDrawn="1"/>
        </p:nvPicPr>
        <p:blipFill>
          <a:blip r:embed="rId2"/>
          <a:stretch>
            <a:fillRect/>
          </a:stretch>
        </p:blipFill>
        <p:spPr>
          <a:xfrm>
            <a:off x="261712" y="918465"/>
            <a:ext cx="9299800" cy="62263"/>
          </a:xfrm>
          <a:prstGeom prst="rect">
            <a:avLst/>
          </a:prstGeom>
        </p:spPr>
      </p:pic>
    </p:spTree>
    <p:extLst>
      <p:ext uri="{BB962C8B-B14F-4D97-AF65-F5344CB8AC3E}">
        <p14:creationId xmlns:p14="http://schemas.microsoft.com/office/powerpoint/2010/main" val="170715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0" name=""/>
        <p:cNvGrpSpPr/>
        <p:nvPr/>
      </p:nvGrpSpPr>
      <p:grpSpPr>
        <a:xfrm>
          <a:off x="0" y="0"/>
          <a:ext cx="0" cy="0"/>
          <a:chOff x="0" y="0"/>
          <a:chExt cx="0" cy="0"/>
        </a:xfrm>
      </p:grpSpPr>
      <p:sp>
        <p:nvSpPr>
          <p:cNvPr id="228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pic>
        <p:nvPicPr>
          <p:cNvPr id="2282" name="図 9"/>
          <p:cNvPicPr>
            <a:picLocks noChangeAspect="1"/>
          </p:cNvPicPr>
          <p:nvPr userDrawn="1"/>
        </p:nvPicPr>
        <p:blipFill>
          <a:blip r:embed="rId1"/>
          <a:stretch>
            <a:fillRect/>
          </a:stretch>
        </p:blipFill>
        <p:spPr>
          <a:xfrm>
            <a:off x="208248" y="6453336"/>
            <a:ext cx="9489504" cy="45719"/>
          </a:xfrm>
          <a:prstGeom prst="rect">
            <a:avLst/>
          </a:prstGeom>
        </p:spPr>
      </p:pic>
      <p:sp>
        <p:nvSpPr>
          <p:cNvPr id="2283" name="テキスト ボックス 8"/>
          <p:cNvSpPr txBox="1"/>
          <p:nvPr userDrawn="1"/>
        </p:nvSpPr>
        <p:spPr>
          <a:xfrm>
            <a:off x="74471" y="6518156"/>
            <a:ext cx="3058851" cy="253916"/>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広島県庁</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196067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0" name=""/>
        <p:cNvGrpSpPr/>
        <p:nvPr/>
      </p:nvGrpSpPr>
      <p:grpSpPr>
        <a:xfrm>
          <a:off x="0" y="0"/>
          <a:ext cx="0" cy="0"/>
          <a:chOff x="0" y="0"/>
          <a:chExt cx="0" cy="0"/>
        </a:xfrm>
      </p:grpSpPr>
      <p:pic>
        <p:nvPicPr>
          <p:cNvPr id="2285" name="図 1"/>
          <p:cNvPicPr>
            <a:picLocks noChangeAspect="1"/>
          </p:cNvPicPr>
          <p:nvPr userDrawn="1"/>
        </p:nvPicPr>
        <p:blipFill>
          <a:blip r:embed="rId1"/>
          <a:stretch>
            <a:fillRect/>
          </a:stretch>
        </p:blipFill>
        <p:spPr>
          <a:xfrm>
            <a:off x="488504" y="2636912"/>
            <a:ext cx="9025011" cy="864096"/>
          </a:xfrm>
          <a:prstGeom prst="rect">
            <a:avLst/>
          </a:prstGeom>
        </p:spPr>
      </p:pic>
      <p:sp>
        <p:nvSpPr>
          <p:cNvPr id="2286"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2287"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7627962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0" name=""/>
        <p:cNvGrpSpPr/>
        <p:nvPr/>
      </p:nvGrpSpPr>
      <p:grpSpPr>
        <a:xfrm>
          <a:off x="0" y="0"/>
          <a:ext cx="0" cy="0"/>
          <a:chOff x="0" y="0"/>
          <a:chExt cx="0" cy="0"/>
        </a:xfrm>
      </p:grpSpPr>
      <p:pic>
        <p:nvPicPr>
          <p:cNvPr id="2289" name="図 1"/>
          <p:cNvPicPr>
            <a:picLocks noChangeAspect="1"/>
          </p:cNvPicPr>
          <p:nvPr userDrawn="1"/>
        </p:nvPicPr>
        <p:blipFill>
          <a:blip r:embed="rId1"/>
          <a:stretch>
            <a:fillRect/>
          </a:stretch>
        </p:blipFill>
        <p:spPr>
          <a:xfrm>
            <a:off x="3944888" y="2348880"/>
            <a:ext cx="5723776" cy="864096"/>
          </a:xfrm>
          <a:prstGeom prst="rect">
            <a:avLst/>
          </a:prstGeom>
        </p:spPr>
      </p:pic>
      <p:sp>
        <p:nvSpPr>
          <p:cNvPr id="2290"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smtClean="0"/>
              <a:t>タイトル、タイトル、タイトル</a:t>
            </a:r>
            <a:endParaRPr kumimoji="1" lang="ja-JP" altLang="en-US" dirty="0"/>
          </a:p>
        </p:txBody>
      </p:sp>
      <p:sp>
        <p:nvSpPr>
          <p:cNvPr id="2291"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12166307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0" name=""/>
        <p:cNvGrpSpPr/>
        <p:nvPr/>
      </p:nvGrpSpPr>
      <p:grpSpPr>
        <a:xfrm>
          <a:off x="0" y="0"/>
          <a:ext cx="0" cy="0"/>
          <a:chOff x="0" y="0"/>
          <a:chExt cx="0" cy="0"/>
        </a:xfrm>
      </p:grpSpPr>
      <p:sp>
        <p:nvSpPr>
          <p:cNvPr id="2293"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Tree>
    <p:extLst>
      <p:ext uri="{BB962C8B-B14F-4D97-AF65-F5344CB8AC3E}">
        <p14:creationId xmlns:p14="http://schemas.microsoft.com/office/powerpoint/2010/main" val="40415667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0" name=""/>
        <p:cNvGrpSpPr/>
        <p:nvPr/>
      </p:nvGrpSpPr>
      <p:grpSpPr>
        <a:xfrm>
          <a:off x="0" y="0"/>
          <a:ext cx="0" cy="0"/>
          <a:chOff x="0" y="0"/>
          <a:chExt cx="0" cy="0"/>
        </a:xfrm>
      </p:grpSpPr>
    </p:spTree>
    <p:extLst>
      <p:ext uri="{BB962C8B-B14F-4D97-AF65-F5344CB8AC3E}">
        <p14:creationId xmlns:p14="http://schemas.microsoft.com/office/powerpoint/2010/main" val="393458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2296"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2297"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298"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2299"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2300"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0" name=""/>
        <p:cNvGrpSpPr/>
        <p:nvPr/>
      </p:nvGrpSpPr>
      <p:grpSpPr>
        <a:xfrm>
          <a:off x="0" y="0"/>
          <a:ext cx="0" cy="0"/>
          <a:chOff x="0" y="0"/>
          <a:chExt cx="0" cy="0"/>
        </a:xfrm>
      </p:grpSpPr>
      <p:sp>
        <p:nvSpPr>
          <p:cNvPr id="1061" name="タイトル 1"/>
          <p:cNvSpPr>
            <a:spLocks noGrp="1"/>
          </p:cNvSpPr>
          <p:nvPr>
            <p:ph type="title"/>
          </p:nvPr>
        </p:nvSpPr>
        <p:spPr>
          <a:xfrm>
            <a:off x="495300" y="274638"/>
            <a:ext cx="8915400" cy="1143000"/>
          </a:xfrm>
          <a:prstGeom prst="rect">
            <a:avLst/>
          </a:prstGeom>
        </p:spPr>
        <p:txBody>
          <a:bodyPr/>
          <a:lstStyle/>
          <a:p>
            <a:r>
              <a:rPr kumimoji="1" lang="ja-JP" altLang="en-US" smtClean="0"/>
              <a:t>マスター タイトルの書式設定</a:t>
            </a:r>
            <a:endParaRPr kumimoji="1" lang="ja-JP" altLang="en-US"/>
          </a:p>
        </p:txBody>
      </p:sp>
      <p:sp>
        <p:nvSpPr>
          <p:cNvPr id="1062" name="コンテンツ プレースホルダー 2"/>
          <p:cNvSpPr>
            <a:spLocks noGrp="1"/>
          </p:cNvSpPr>
          <p:nvPr>
            <p:ph idx="1"/>
          </p:nvPr>
        </p:nvSpPr>
        <p:spPr>
          <a:xfrm>
            <a:off x="495300" y="1600201"/>
            <a:ext cx="8915400" cy="4525963"/>
          </a:xfrm>
          <a:prstGeom prst="rect">
            <a:avLst/>
          </a:prstGeo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63" name="日付プレースホルダー 3"/>
          <p:cNvSpPr>
            <a:spLocks noGrp="1"/>
          </p:cNvSpPr>
          <p:nvPr>
            <p:ph type="dt" sz="half" idx="10"/>
          </p:nvPr>
        </p:nvSpPr>
        <p:spPr>
          <a:xfrm>
            <a:off x="495300" y="6356351"/>
            <a:ext cx="2311400" cy="365125"/>
          </a:xfrm>
          <a:prstGeom prst="rect">
            <a:avLst/>
          </a:prstGeom>
        </p:spPr>
        <p:txBody>
          <a:bodyPr/>
          <a:lstStyle/>
          <a:p>
            <a:fld id="{B014A0B2-F1AF-439E-AC08-97C89BF8E381}" type="datetimeFigureOut">
              <a:rPr kumimoji="1" lang="ja-JP" altLang="en-US" smtClean="0"/>
              <a:t>2024/6/1</a:t>
            </a:fld>
            <a:endParaRPr kumimoji="1" lang="ja-JP" altLang="en-US"/>
          </a:p>
        </p:txBody>
      </p:sp>
      <p:sp>
        <p:nvSpPr>
          <p:cNvPr id="1064" name="フッター プレースホルダー 4"/>
          <p:cNvSpPr>
            <a:spLocks noGrp="1"/>
          </p:cNvSpPr>
          <p:nvPr>
            <p:ph type="ftr" sz="quarter" idx="11"/>
          </p:nvPr>
        </p:nvSpPr>
        <p:spPr>
          <a:xfrm>
            <a:off x="3384550" y="6356351"/>
            <a:ext cx="3136900" cy="365125"/>
          </a:xfrm>
          <a:prstGeom prst="rect">
            <a:avLst/>
          </a:prstGeom>
        </p:spPr>
        <p:txBody>
          <a:bodyPr/>
          <a:lstStyle/>
          <a:p>
            <a:endParaRPr kumimoji="1" lang="ja-JP" altLang="en-US"/>
          </a:p>
        </p:txBody>
      </p:sp>
      <p:sp>
        <p:nvSpPr>
          <p:cNvPr id="1065" name="スライド番号プレースホルダー 5"/>
          <p:cNvSpPr>
            <a:spLocks noGrp="1"/>
          </p:cNvSpPr>
          <p:nvPr>
            <p:ph type="sldNum" sz="quarter" idx="12"/>
          </p:nvPr>
        </p:nvSpPr>
        <p:spPr>
          <a:xfrm>
            <a:off x="7099300" y="6356351"/>
            <a:ext cx="2311400" cy="365125"/>
          </a:xfrm>
          <a:prstGeom prst="rect">
            <a:avLst/>
          </a:prstGeom>
        </p:spPr>
        <p:txBody>
          <a:bodyPr/>
          <a:lstStyle/>
          <a:p>
            <a:fld id="{6DE96578-A3D0-49A4-AA07-79BBE09D4D5E}" type="slidenum">
              <a:rPr kumimoji="1" lang="ja-JP" altLang="en-US" smtClean="0"/>
              <a:t>‹#›</a:t>
            </a:fld>
            <a:endParaRPr kumimoji="1" lang="ja-JP" altLang="en-US"/>
          </a:p>
        </p:txBody>
      </p:sp>
    </p:spTree>
    <p:extLst>
      <p:ext uri="{BB962C8B-B14F-4D97-AF65-F5344CB8AC3E}">
        <p14:creationId xmlns:p14="http://schemas.microsoft.com/office/powerpoint/2010/main" val="1101893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0" name=""/>
        <p:cNvGrpSpPr/>
        <p:nvPr/>
      </p:nvGrpSpPr>
      <p:grpSpPr>
        <a:xfrm>
          <a:off x="0" y="0"/>
          <a:ext cx="0" cy="0"/>
          <a:chOff x="0" y="0"/>
          <a:chExt cx="0" cy="0"/>
        </a:xfrm>
      </p:grpSpPr>
      <p:sp>
        <p:nvSpPr>
          <p:cNvPr id="2302"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303"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304"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305"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306"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307"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308"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40454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0" name=""/>
        <p:cNvGrpSpPr/>
        <p:nvPr/>
      </p:nvGrpSpPr>
      <p:grpSpPr>
        <a:xfrm>
          <a:off x="0" y="0"/>
          <a:ext cx="0" cy="0"/>
          <a:chOff x="0" y="0"/>
          <a:chExt cx="0" cy="0"/>
        </a:xfrm>
      </p:grpSpPr>
      <p:sp>
        <p:nvSpPr>
          <p:cNvPr id="2310"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311"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312"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313"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314"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315"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316"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375652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0" name=""/>
        <p:cNvGrpSpPr/>
        <p:nvPr/>
      </p:nvGrpSpPr>
      <p:grpSpPr>
        <a:xfrm>
          <a:off x="0" y="0"/>
          <a:ext cx="0" cy="0"/>
          <a:chOff x="0" y="0"/>
          <a:chExt cx="0" cy="0"/>
        </a:xfrm>
      </p:grpSpPr>
      <p:sp>
        <p:nvSpPr>
          <p:cNvPr id="2318"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319"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320"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321"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322"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323"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324"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55658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7_セクション見出し">
    <p:spTree>
      <p:nvGrpSpPr>
        <p:cNvPr id="0" name=""/>
        <p:cNvGrpSpPr/>
        <p:nvPr/>
      </p:nvGrpSpPr>
      <p:grpSpPr>
        <a:xfrm>
          <a:off x="0" y="0"/>
          <a:ext cx="0" cy="0"/>
          <a:chOff x="0" y="0"/>
          <a:chExt cx="0" cy="0"/>
        </a:xfrm>
      </p:grpSpPr>
      <p:sp>
        <p:nvSpPr>
          <p:cNvPr id="2326"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327"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328"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329"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330"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331"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332"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セクション見出し">
    <p:spTree>
      <p:nvGrpSpPr>
        <p:cNvPr id="0" name=""/>
        <p:cNvGrpSpPr/>
        <p:nvPr/>
      </p:nvGrpSpPr>
      <p:grpSpPr>
        <a:xfrm>
          <a:off x="0" y="0"/>
          <a:ext cx="0" cy="0"/>
          <a:chOff x="0" y="0"/>
          <a:chExt cx="0" cy="0"/>
        </a:xfrm>
      </p:grpSpPr>
      <p:sp>
        <p:nvSpPr>
          <p:cNvPr id="2334" name="Rectangle 16"/>
          <p:cNvSpPr txBox="1">
            <a:spLocks noChangeArrowheads="1"/>
          </p:cNvSpPr>
          <p:nvPr userDrawn="1"/>
        </p:nvSpPr>
        <p:spPr>
          <a:xfrm>
            <a:off x="9222995" y="6457651"/>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083" smtClean="0"/>
              <a:pPr>
                <a:defRPr/>
              </a:pPr>
              <a:t>‹#›</a:t>
            </a:fld>
            <a:endParaRPr lang="en-US" altLang="ja-JP" sz="1083" dirty="0"/>
          </a:p>
        </p:txBody>
      </p:sp>
      <p:sp>
        <p:nvSpPr>
          <p:cNvPr id="2335"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2336" name="図 9"/>
          <p:cNvPicPr>
            <a:picLocks noChangeAspect="1"/>
          </p:cNvPicPr>
          <p:nvPr userDrawn="1"/>
        </p:nvPicPr>
        <p:blipFill>
          <a:blip r:embed="rId1"/>
          <a:stretch>
            <a:fillRect/>
          </a:stretch>
        </p:blipFill>
        <p:spPr>
          <a:xfrm>
            <a:off x="208248" y="6453336"/>
            <a:ext cx="9489504" cy="45719"/>
          </a:xfrm>
          <a:prstGeom prst="rect">
            <a:avLst/>
          </a:prstGeom>
        </p:spPr>
      </p:pic>
      <p:pic>
        <p:nvPicPr>
          <p:cNvPr id="2337" name="図 11"/>
          <p:cNvPicPr>
            <a:picLocks noChangeAspect="1"/>
          </p:cNvPicPr>
          <p:nvPr userDrawn="1"/>
        </p:nvPicPr>
        <p:blipFill>
          <a:blip r:embed="rId2"/>
          <a:stretch>
            <a:fillRect/>
          </a:stretch>
        </p:blipFill>
        <p:spPr>
          <a:xfrm>
            <a:off x="261712" y="918465"/>
            <a:ext cx="9299800" cy="62263"/>
          </a:xfrm>
          <a:prstGeom prst="rect">
            <a:avLst/>
          </a:prstGeom>
        </p:spPr>
      </p:pic>
      <p:sp>
        <p:nvSpPr>
          <p:cNvPr id="2338"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fontAlgn="auto" hangingPunct="1">
              <a:spcBef>
                <a:spcPts val="0"/>
              </a:spcBef>
              <a:spcAft>
                <a:spcPts val="0"/>
              </a:spcAft>
              <a:defRPr/>
            </a:pPr>
            <a:endParaRPr lang="ja-JP" altLang="en-US" sz="2400" dirty="0">
              <a:solidFill>
                <a:srgbClr val="1F497D"/>
              </a:solidFill>
            </a:endParaRPr>
          </a:p>
        </p:txBody>
      </p:sp>
      <p:pic>
        <p:nvPicPr>
          <p:cNvPr id="2339" name="図 9"/>
          <p:cNvPicPr>
            <a:picLocks noChangeAspect="1"/>
          </p:cNvPicPr>
          <p:nvPr userDrawn="1"/>
        </p:nvPicPr>
        <p:blipFill>
          <a:blip r:embed="rId3"/>
          <a:stretch>
            <a:fillRect/>
          </a:stretch>
        </p:blipFill>
        <p:spPr>
          <a:xfrm>
            <a:off x="56456" y="6518156"/>
            <a:ext cx="944326" cy="288032"/>
          </a:xfrm>
          <a:prstGeom prst="rect">
            <a:avLst/>
          </a:prstGeom>
          <a:noFill/>
          <a:ln>
            <a:noFill/>
          </a:ln>
        </p:spPr>
      </p:pic>
      <p:sp>
        <p:nvSpPr>
          <p:cNvPr id="2340" name="テキスト ボックス 8"/>
          <p:cNvSpPr txBox="1"/>
          <p:nvPr userDrawn="1"/>
        </p:nvSpPr>
        <p:spPr>
          <a:xfrm>
            <a:off x="848544" y="6530107"/>
            <a:ext cx="2520242"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334106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0" name=""/>
        <p:cNvGrpSpPr/>
        <p:nvPr/>
      </p:nvGrpSpPr>
      <p:grpSpPr>
        <a:xfrm>
          <a:off x="0" y="0"/>
          <a:ext cx="0" cy="0"/>
          <a:chOff x="0" y="0"/>
          <a:chExt cx="0" cy="0"/>
        </a:xfrm>
      </p:grpSpPr>
      <p:sp>
        <p:nvSpPr>
          <p:cNvPr id="2342" name="タイトル 1"/>
          <p:cNvSpPr>
            <a:spLocks noGrp="1"/>
          </p:cNvSpPr>
          <p:nvPr>
            <p:ph type="ctrTitle"/>
          </p:nvPr>
        </p:nvSpPr>
        <p:spPr>
          <a:xfrm>
            <a:off x="742950" y="2130427"/>
            <a:ext cx="8420100" cy="1470025"/>
          </a:xfrm>
          <a:prstGeom prst="rect">
            <a:avLst/>
          </a:prstGeom>
        </p:spPr>
        <p:txBody>
          <a:bodyPr/>
          <a:lstStyle/>
          <a:p>
            <a:r>
              <a:rPr lang="ja-JP" altLang="en-US" smtClean="0"/>
              <a:t>マスター タイトルの書式設定</a:t>
            </a:r>
            <a:endParaRPr lang="ja-JP" altLang="en-US"/>
          </a:p>
        </p:txBody>
      </p:sp>
      <p:sp>
        <p:nvSpPr>
          <p:cNvPr id="234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ja-JP" altLang="en-US" smtClean="0"/>
              <a:t>マスター サブタイトルの書式設定</a:t>
            </a:r>
            <a:endParaRPr lang="ja-JP" altLang="en-US"/>
          </a:p>
        </p:txBody>
      </p:sp>
      <p:sp>
        <p:nvSpPr>
          <p:cNvPr id="2344" name="Rectangle 4"/>
          <p:cNvSpPr>
            <a:spLocks noGrp="1" noChangeArrowheads="1"/>
          </p:cNvSpPr>
          <p:nvPr>
            <p:ph type="dt" sz="half" idx="10"/>
          </p:nvPr>
        </p:nvSpPr>
        <p:spPr>
          <a:xfrm>
            <a:off x="495300" y="6245225"/>
            <a:ext cx="2311400" cy="476250"/>
          </a:xfrm>
          <a:prstGeom prst="rect">
            <a:avLst/>
          </a:prstGeom>
          <a:ln/>
        </p:spPr>
        <p:txBody>
          <a:bodyPr/>
          <a:lstStyle>
            <a:lvl1pPr>
              <a:defRPr/>
            </a:lvl1pPr>
          </a:lstStyle>
          <a:p>
            <a:pPr>
              <a:defRPr/>
            </a:pPr>
            <a:endParaRPr lang="en-US" altLang="ja-JP">
              <a:solidFill>
                <a:srgbClr val="000000"/>
              </a:solidFill>
            </a:endParaRPr>
          </a:p>
        </p:txBody>
      </p:sp>
      <p:sp>
        <p:nvSpPr>
          <p:cNvPr id="2345" name="Rectangle 5"/>
          <p:cNvSpPr>
            <a:spLocks noGrp="1" noChangeArrowheads="1"/>
          </p:cNvSpPr>
          <p:nvPr>
            <p:ph type="ftr" sz="quarter" idx="11"/>
          </p:nvPr>
        </p:nvSpPr>
        <p:spPr>
          <a:xfrm>
            <a:off x="3384550" y="6245225"/>
            <a:ext cx="3136900" cy="476250"/>
          </a:xfrm>
          <a:prstGeom prst="rect">
            <a:avLst/>
          </a:prstGeom>
          <a:ln/>
        </p:spPr>
        <p:txBody>
          <a:bodyPr/>
          <a:lstStyle>
            <a:lvl1pPr>
              <a:defRPr/>
            </a:lvl1pPr>
          </a:lstStyle>
          <a:p>
            <a:pPr>
              <a:defRPr/>
            </a:pPr>
            <a:endParaRPr lang="en-US" altLang="ja-JP">
              <a:solidFill>
                <a:srgbClr val="000000"/>
              </a:solidFill>
            </a:endParaRPr>
          </a:p>
        </p:txBody>
      </p:sp>
      <p:sp>
        <p:nvSpPr>
          <p:cNvPr id="2346" name="Rectangle 6"/>
          <p:cNvSpPr>
            <a:spLocks noGrp="1" noChangeArrowheads="1"/>
          </p:cNvSpPr>
          <p:nvPr>
            <p:ph type="sldNum" sz="quarter" idx="12"/>
          </p:nvPr>
        </p:nvSpPr>
        <p:spPr>
          <a:xfrm>
            <a:off x="7099300" y="6245225"/>
            <a:ext cx="2311400" cy="476250"/>
          </a:xfrm>
          <a:prstGeom prst="rect">
            <a:avLst/>
          </a:prstGeom>
          <a:ln/>
        </p:spPr>
        <p:txBody>
          <a:bodyPr/>
          <a:lstStyle>
            <a:lvl1pPr>
              <a:defRPr/>
            </a:lvl1pPr>
          </a:lstStyle>
          <a:p>
            <a:pPr>
              <a:defRPr/>
            </a:pPr>
            <a:fld id="{3EF4A831-1A48-49D9-8409-33C40EDBC21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620908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2348" name="Title 1"/>
          <p:cNvSpPr>
            <a:spLocks noGrp="1"/>
          </p:cNvSpPr>
          <p:nvPr>
            <p:ph type="title"/>
          </p:nvPr>
        </p:nvSpPr>
        <p:spPr>
          <a:xfrm>
            <a:off x="681038" y="365127"/>
            <a:ext cx="8543925" cy="1325563"/>
          </a:xfrm>
          <a:prstGeom prst="rect">
            <a:avLst/>
          </a:prstGeom>
        </p:spPr>
        <p:txBody>
          <a:bodyPr/>
          <a:lstStyle/>
          <a:p>
            <a:r>
              <a:rPr lang="ja-JP" altLang="en-US"/>
              <a:t>マスター タイトルの書式設定</a:t>
            </a:r>
            <a:endParaRPr lang="en-US" dirty="0"/>
          </a:p>
        </p:txBody>
      </p:sp>
      <p:sp>
        <p:nvSpPr>
          <p:cNvPr id="2349" name="Content Placeholder 2"/>
          <p:cNvSpPr>
            <a:spLocks noGrp="1"/>
          </p:cNvSpPr>
          <p:nvPr>
            <p:ph sz="half" idx="1"/>
          </p:nvPr>
        </p:nvSpPr>
        <p:spPr>
          <a:xfrm>
            <a:off x="681038"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350" name="Content Placeholder 3"/>
          <p:cNvSpPr>
            <a:spLocks noGrp="1"/>
          </p:cNvSpPr>
          <p:nvPr>
            <p:ph sz="half" idx="2"/>
          </p:nvPr>
        </p:nvSpPr>
        <p:spPr>
          <a:xfrm>
            <a:off x="5014913" y="1825625"/>
            <a:ext cx="421005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351" name="Date Placeholder 4"/>
          <p:cNvSpPr>
            <a:spLocks noGrp="1"/>
          </p:cNvSpPr>
          <p:nvPr>
            <p:ph type="dt" sz="half" idx="10"/>
          </p:nvPr>
        </p:nvSpPr>
        <p:spPr>
          <a:xfrm>
            <a:off x="681038" y="6356352"/>
            <a:ext cx="2228850" cy="365125"/>
          </a:xfrm>
          <a:prstGeom prst="rect">
            <a:avLst/>
          </a:prstGeom>
        </p:spPr>
        <p:txBody>
          <a:bodyPr/>
          <a:lstStyle/>
          <a:p>
            <a:fld id="{424BB27A-5240-41CF-AEF6-C892E753D6D4}" type="datetime1">
              <a:rPr kumimoji="1" lang="en-US" altLang="ja-JP" smtClean="0"/>
              <a:t>5/20/2025</a:t>
            </a:fld>
            <a:endParaRPr kumimoji="1" lang="ja-JP" altLang="en-US"/>
          </a:p>
        </p:txBody>
      </p:sp>
      <p:sp>
        <p:nvSpPr>
          <p:cNvPr id="2352"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2353" name="Slide Number Placeholder 6"/>
          <p:cNvSpPr>
            <a:spLocks noGrp="1"/>
          </p:cNvSpPr>
          <p:nvPr>
            <p:ph type="sldNum" sz="quarter" idx="12"/>
          </p:nvPr>
        </p:nvSpPr>
        <p:spPr>
          <a:xfrm>
            <a:off x="6996113" y="6356352"/>
            <a:ext cx="2228850" cy="365125"/>
          </a:xfrm>
          <a:prstGeom prst="rect">
            <a:avLst/>
          </a:prstGeom>
        </p:spPr>
        <p:txBody>
          <a:bodyPr/>
          <a:lstStyle/>
          <a:p>
            <a:fld id="{F30863CF-3644-1E47-8953-1BEF94061B37}" type="slidenum">
              <a:rPr kumimoji="1" lang="ja-JP" altLang="en-US" smtClean="0"/>
              <a:t>‹#›</a:t>
            </a:fld>
            <a:endParaRPr kumimoji="1" lang="ja-JP" altLang="en-US"/>
          </a:p>
        </p:txBody>
      </p:sp>
    </p:spTree>
    <p:extLst>
      <p:ext uri="{BB962C8B-B14F-4D97-AF65-F5344CB8AC3E}">
        <p14:creationId xmlns:p14="http://schemas.microsoft.com/office/powerpoint/2010/main" val="21793177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2361" name="Title 1"/>
          <p:cNvSpPr>
            <a:spLocks noGrp="1"/>
          </p:cNvSpPr>
          <p:nvPr>
            <p:ph type="ctrTitle"/>
          </p:nvPr>
        </p:nvSpPr>
        <p:spPr>
          <a:xfrm>
            <a:off x="742951" y="1122363"/>
            <a:ext cx="8420100" cy="2387600"/>
          </a:xfrm>
        </p:spPr>
        <p:txBody>
          <a:bodyPr anchor="b"/>
          <a:lstStyle>
            <a:lvl1pPr algn="ctr">
              <a:defRPr sz="5875"/>
            </a:lvl1pPr>
          </a:lstStyle>
          <a:p>
            <a:r>
              <a:rPr lang="ja-JP" altLang="en-US" smtClean="0"/>
              <a:t>マスター タイトルの書式設定</a:t>
            </a:r>
            <a:endParaRPr lang="en-US" dirty="0"/>
          </a:p>
        </p:txBody>
      </p:sp>
      <p:sp>
        <p:nvSpPr>
          <p:cNvPr id="2362" name="Subtitle 2"/>
          <p:cNvSpPr>
            <a:spLocks noGrp="1"/>
          </p:cNvSpPr>
          <p:nvPr>
            <p:ph type="subTitle" idx="1"/>
          </p:nvPr>
        </p:nvSpPr>
        <p:spPr>
          <a:xfrm>
            <a:off x="1238253" y="3602041"/>
            <a:ext cx="7429500" cy="1655762"/>
          </a:xfrm>
        </p:spPr>
        <p:txBody>
          <a:bodyPr/>
          <a:lstStyle>
            <a:lvl1pPr marL="0" indent="0" algn="ctr">
              <a:buNone/>
              <a:defRPr sz="2349"/>
            </a:lvl1pPr>
            <a:lvl2pPr marL="447583" indent="0" algn="ctr">
              <a:buNone/>
              <a:defRPr sz="1958"/>
            </a:lvl2pPr>
            <a:lvl3pPr marL="895163" indent="0" algn="ctr">
              <a:buNone/>
              <a:defRPr sz="1763"/>
            </a:lvl3pPr>
            <a:lvl4pPr marL="1342746" indent="0" algn="ctr">
              <a:buNone/>
              <a:defRPr sz="1566"/>
            </a:lvl4pPr>
            <a:lvl5pPr marL="1790328" indent="0" algn="ctr">
              <a:buNone/>
              <a:defRPr sz="1566"/>
            </a:lvl5pPr>
            <a:lvl6pPr marL="2237910" indent="0" algn="ctr">
              <a:buNone/>
              <a:defRPr sz="1566"/>
            </a:lvl6pPr>
            <a:lvl7pPr marL="2685492" indent="0" algn="ctr">
              <a:buNone/>
              <a:defRPr sz="1566"/>
            </a:lvl7pPr>
            <a:lvl8pPr marL="3133074" indent="0" algn="ctr">
              <a:buNone/>
              <a:defRPr sz="1566"/>
            </a:lvl8pPr>
            <a:lvl9pPr marL="3580655" indent="0" algn="ctr">
              <a:buNone/>
              <a:defRPr sz="1566"/>
            </a:lvl9pPr>
          </a:lstStyle>
          <a:p>
            <a:r>
              <a:rPr lang="ja-JP" altLang="en-US" smtClean="0"/>
              <a:t>マスター サブタイトルの書式設定</a:t>
            </a:r>
            <a:endParaRPr lang="en-US" dirty="0"/>
          </a:p>
        </p:txBody>
      </p:sp>
      <p:sp>
        <p:nvSpPr>
          <p:cNvPr id="2363"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364"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365"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825496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2367" name="Title 1"/>
          <p:cNvSpPr>
            <a:spLocks noGrp="1"/>
          </p:cNvSpPr>
          <p:nvPr>
            <p:ph type="title"/>
          </p:nvPr>
        </p:nvSpPr>
        <p:spPr/>
        <p:txBody>
          <a:bodyPr/>
          <a:lstStyle/>
          <a:p>
            <a:r>
              <a:rPr lang="ja-JP" altLang="en-US" smtClean="0"/>
              <a:t>マスター タイトルの書式設定</a:t>
            </a:r>
            <a:endParaRPr lang="en-US" dirty="0"/>
          </a:p>
        </p:txBody>
      </p:sp>
      <p:sp>
        <p:nvSpPr>
          <p:cNvPr id="236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69"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370"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371"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69980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2373" name="Title 1"/>
          <p:cNvSpPr>
            <a:spLocks noGrp="1"/>
          </p:cNvSpPr>
          <p:nvPr>
            <p:ph type="title"/>
          </p:nvPr>
        </p:nvSpPr>
        <p:spPr>
          <a:xfrm>
            <a:off x="675882" y="1709740"/>
            <a:ext cx="8543924" cy="2852737"/>
          </a:xfrm>
        </p:spPr>
        <p:txBody>
          <a:bodyPr anchor="b"/>
          <a:lstStyle>
            <a:lvl1pPr>
              <a:defRPr sz="5875"/>
            </a:lvl1pPr>
          </a:lstStyle>
          <a:p>
            <a:r>
              <a:rPr lang="ja-JP" altLang="en-US" smtClean="0"/>
              <a:t>マスター タイトルの書式設定</a:t>
            </a:r>
            <a:endParaRPr lang="en-US" dirty="0"/>
          </a:p>
        </p:txBody>
      </p:sp>
      <p:sp>
        <p:nvSpPr>
          <p:cNvPr id="2374" name="Text Placeholder 2"/>
          <p:cNvSpPr>
            <a:spLocks noGrp="1"/>
          </p:cNvSpPr>
          <p:nvPr>
            <p:ph type="body" idx="1"/>
          </p:nvPr>
        </p:nvSpPr>
        <p:spPr>
          <a:xfrm>
            <a:off x="675882" y="4589467"/>
            <a:ext cx="8543924" cy="1500186"/>
          </a:xfrm>
        </p:spPr>
        <p:txBody>
          <a:bodyPr/>
          <a:lstStyle>
            <a:lvl1pPr marL="0" indent="0">
              <a:buNone/>
              <a:defRPr sz="2349">
                <a:solidFill>
                  <a:schemeClr val="tx1"/>
                </a:solidFill>
              </a:defRPr>
            </a:lvl1pPr>
            <a:lvl2pPr marL="447583" indent="0">
              <a:buNone/>
              <a:defRPr sz="1958">
                <a:solidFill>
                  <a:schemeClr val="tx1">
                    <a:tint val="75000"/>
                  </a:schemeClr>
                </a:solidFill>
              </a:defRPr>
            </a:lvl2pPr>
            <a:lvl3pPr marL="895163" indent="0">
              <a:buNone/>
              <a:defRPr sz="1763">
                <a:solidFill>
                  <a:schemeClr val="tx1">
                    <a:tint val="75000"/>
                  </a:schemeClr>
                </a:solidFill>
              </a:defRPr>
            </a:lvl3pPr>
            <a:lvl4pPr marL="1342746" indent="0">
              <a:buNone/>
              <a:defRPr sz="1566">
                <a:solidFill>
                  <a:schemeClr val="tx1">
                    <a:tint val="75000"/>
                  </a:schemeClr>
                </a:solidFill>
              </a:defRPr>
            </a:lvl4pPr>
            <a:lvl5pPr marL="1790328" indent="0">
              <a:buNone/>
              <a:defRPr sz="1566">
                <a:solidFill>
                  <a:schemeClr val="tx1">
                    <a:tint val="75000"/>
                  </a:schemeClr>
                </a:solidFill>
              </a:defRPr>
            </a:lvl5pPr>
            <a:lvl6pPr marL="2237910" indent="0">
              <a:buNone/>
              <a:defRPr sz="1566">
                <a:solidFill>
                  <a:schemeClr val="tx1">
                    <a:tint val="75000"/>
                  </a:schemeClr>
                </a:solidFill>
              </a:defRPr>
            </a:lvl6pPr>
            <a:lvl7pPr marL="2685492" indent="0">
              <a:buNone/>
              <a:defRPr sz="1566">
                <a:solidFill>
                  <a:schemeClr val="tx1">
                    <a:tint val="75000"/>
                  </a:schemeClr>
                </a:solidFill>
              </a:defRPr>
            </a:lvl7pPr>
            <a:lvl8pPr marL="3133074" indent="0">
              <a:buNone/>
              <a:defRPr sz="1566">
                <a:solidFill>
                  <a:schemeClr val="tx1">
                    <a:tint val="75000"/>
                  </a:schemeClr>
                </a:solidFill>
              </a:defRPr>
            </a:lvl8pPr>
            <a:lvl9pPr marL="3580655" indent="0">
              <a:buNone/>
              <a:defRPr sz="1566">
                <a:solidFill>
                  <a:schemeClr val="tx1">
                    <a:tint val="75000"/>
                  </a:schemeClr>
                </a:solidFill>
              </a:defRPr>
            </a:lvl9pPr>
          </a:lstStyle>
          <a:p>
            <a:pPr lvl="0"/>
            <a:r>
              <a:rPr lang="ja-JP" altLang="en-US" smtClean="0"/>
              <a:t>マスター テキストの書式設定</a:t>
            </a:r>
          </a:p>
        </p:txBody>
      </p:sp>
      <p:sp>
        <p:nvSpPr>
          <p:cNvPr id="2375" name="Date Placeholder 3"/>
          <p:cNvSpPr>
            <a:spLocks noGrp="1"/>
          </p:cNvSpPr>
          <p:nvPr>
            <p:ph type="dt" sz="half" idx="10"/>
          </p:nvPr>
        </p:nvSpPr>
        <p:spPr/>
        <p:txBody>
          <a:bodyPr/>
          <a:lstStyle/>
          <a:p>
            <a:fld id="{C584E9C9-B30B-46CA-8089-469332532676}" type="datetimeFigureOut">
              <a:rPr lang="ja-JP" altLang="en-US" smtClean="0">
                <a:solidFill>
                  <a:prstClr val="black">
                    <a:tint val="75000"/>
                  </a:prstClr>
                </a:solidFill>
              </a:rPr>
              <a:pPr/>
              <a:t>2024/6/1</a:t>
            </a:fld>
            <a:endParaRPr lang="ja-JP" altLang="en-US">
              <a:solidFill>
                <a:prstClr val="black">
                  <a:tint val="75000"/>
                </a:prstClr>
              </a:solidFill>
            </a:endParaRPr>
          </a:p>
        </p:txBody>
      </p:sp>
      <p:sp>
        <p:nvSpPr>
          <p:cNvPr id="2376"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2377" name="Slide Number Placeholder 5"/>
          <p:cNvSpPr>
            <a:spLocks noGrp="1"/>
          </p:cNvSpPr>
          <p:nvPr>
            <p:ph type="sldNum" sz="quarter" idx="12"/>
          </p:nvPr>
        </p:nvSpPr>
        <p:spPr/>
        <p:txBody>
          <a:bodyPr/>
          <a:lstStyle/>
          <a:p>
            <a:fld id="{3EC29773-4BB9-4BDE-9002-72A5758E7F41}"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6189107"/>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image" Target="../media/image7.emf" /><Relationship Id="rId18" Type="http://schemas.openxmlformats.org/officeDocument/2006/relationships/theme" Target="../theme/theme2.xml" /></Relationships>
</file>

<file path=ppt/slideMasters/_rels/slideMaster10.xml.rels><?xml version="1.0" encoding="UTF-8"?><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slideLayout" Target="../slideLayouts/slideLayout109.xml" /><Relationship Id="rId3" Type="http://schemas.openxmlformats.org/officeDocument/2006/relationships/slideLayout" Target="../slideLayouts/slideLayout110.xml" /><Relationship Id="rId4" Type="http://schemas.openxmlformats.org/officeDocument/2006/relationships/slideLayout" Target="../slideLayouts/slideLayout111.xml" /><Relationship Id="rId5" Type="http://schemas.openxmlformats.org/officeDocument/2006/relationships/slideLayout" Target="../slideLayouts/slideLayout112.xml" /><Relationship Id="rId6" Type="http://schemas.openxmlformats.org/officeDocument/2006/relationships/slideLayout" Target="../slideLayouts/slideLayout113.xml" /><Relationship Id="rId7" Type="http://schemas.openxmlformats.org/officeDocument/2006/relationships/slideLayout" Target="../slideLayouts/slideLayout114.xml" /><Relationship Id="rId8" Type="http://schemas.openxmlformats.org/officeDocument/2006/relationships/slideLayout" Target="../slideLayouts/slideLayout115.xml" /><Relationship Id="rId9" Type="http://schemas.openxmlformats.org/officeDocument/2006/relationships/slideLayout" Target="../slideLayouts/slideLayout116.xml" /><Relationship Id="rId10" Type="http://schemas.openxmlformats.org/officeDocument/2006/relationships/slideLayout" Target="../slideLayouts/slideLayout117.xml" /><Relationship Id="rId11" Type="http://schemas.openxmlformats.org/officeDocument/2006/relationships/slideLayout" Target="../slideLayouts/slideLayout118.xml" /><Relationship Id="rId12" Type="http://schemas.openxmlformats.org/officeDocument/2006/relationships/theme" Target="../theme/theme11.xml" /></Relationships>
</file>

<file path=ppt/slideMasters/_rels/slideMaster11.xml.rels><?xml version="1.0" encoding="UTF-8"?><Relationships xmlns="http://schemas.openxmlformats.org/package/2006/relationships"><Relationship Id="rId1" Type="http://schemas.openxmlformats.org/officeDocument/2006/relationships/slideLayout" Target="../slideLayouts/slideLayout119.xml" /><Relationship Id="rId2" Type="http://schemas.openxmlformats.org/officeDocument/2006/relationships/slideLayout" Target="../slideLayouts/slideLayout120.xml" /><Relationship Id="rId3" Type="http://schemas.openxmlformats.org/officeDocument/2006/relationships/slideLayout" Target="../slideLayouts/slideLayout121.xml" /><Relationship Id="rId4" Type="http://schemas.openxmlformats.org/officeDocument/2006/relationships/slideLayout" Target="../slideLayouts/slideLayout122.xml" /><Relationship Id="rId5" Type="http://schemas.openxmlformats.org/officeDocument/2006/relationships/slideLayout" Target="../slideLayouts/slideLayout123.xml" /><Relationship Id="rId6" Type="http://schemas.openxmlformats.org/officeDocument/2006/relationships/slideLayout" Target="../slideLayouts/slideLayout124.xml" /><Relationship Id="rId7" Type="http://schemas.openxmlformats.org/officeDocument/2006/relationships/slideLayout" Target="../slideLayouts/slideLayout125.xml" /><Relationship Id="rId8" Type="http://schemas.openxmlformats.org/officeDocument/2006/relationships/slideLayout" Target="../slideLayouts/slideLayout126.xml" /><Relationship Id="rId9" Type="http://schemas.openxmlformats.org/officeDocument/2006/relationships/slideLayout" Target="../slideLayouts/slideLayout127.xml" /><Relationship Id="rId10" Type="http://schemas.openxmlformats.org/officeDocument/2006/relationships/slideLayout" Target="../slideLayouts/slideLayout128.xml" /><Relationship Id="rId11" Type="http://schemas.openxmlformats.org/officeDocument/2006/relationships/slideLayout" Target="../slideLayouts/slideLayout129.xml" /><Relationship Id="rId12" Type="http://schemas.openxmlformats.org/officeDocument/2006/relationships/slideLayout" Target="../slideLayouts/slideLayout130.xml" /><Relationship Id="rId13" Type="http://schemas.openxmlformats.org/officeDocument/2006/relationships/slideLayout" Target="../slideLayouts/slideLayout131.xml" /><Relationship Id="rId14" Type="http://schemas.openxmlformats.org/officeDocument/2006/relationships/slideLayout" Target="../slideLayouts/slideLayout132.xml" /><Relationship Id="rId15" Type="http://schemas.openxmlformats.org/officeDocument/2006/relationships/slideLayout" Target="../slideLayouts/slideLayout133.xml" /><Relationship Id="rId16" Type="http://schemas.openxmlformats.org/officeDocument/2006/relationships/slideLayout" Target="../slideLayouts/slideLayout134.xml" /><Relationship Id="rId17" Type="http://schemas.openxmlformats.org/officeDocument/2006/relationships/image" Target="../media/image7.emf" /><Relationship Id="rId18" Type="http://schemas.openxmlformats.org/officeDocument/2006/relationships/theme" Target="../theme/theme12.xml" /></Relationships>
</file>

<file path=ppt/slideMasters/_rels/slideMaster12.xml.rels><?xml version="1.0" encoding="UTF-8"?><Relationships xmlns="http://schemas.openxmlformats.org/package/2006/relationships"><Relationship Id="rId1" Type="http://schemas.openxmlformats.org/officeDocument/2006/relationships/slideLayout" Target="../slideLayouts/slideLayout135.xml" /><Relationship Id="rId2" Type="http://schemas.openxmlformats.org/officeDocument/2006/relationships/slideLayout" Target="../slideLayouts/slideLayout136.xml" /><Relationship Id="rId3" Type="http://schemas.openxmlformats.org/officeDocument/2006/relationships/slideLayout" Target="../slideLayouts/slideLayout137.xml" /><Relationship Id="rId4" Type="http://schemas.openxmlformats.org/officeDocument/2006/relationships/slideLayout" Target="../slideLayouts/slideLayout138.xml" /><Relationship Id="rId5" Type="http://schemas.openxmlformats.org/officeDocument/2006/relationships/slideLayout" Target="../slideLayouts/slideLayout139.xml" /><Relationship Id="rId6" Type="http://schemas.openxmlformats.org/officeDocument/2006/relationships/slideLayout" Target="../slideLayouts/slideLayout140.xml" /><Relationship Id="rId7" Type="http://schemas.openxmlformats.org/officeDocument/2006/relationships/slideLayout" Target="../slideLayouts/slideLayout141.xml" /><Relationship Id="rId8" Type="http://schemas.openxmlformats.org/officeDocument/2006/relationships/slideLayout" Target="../slideLayouts/slideLayout142.xml" /><Relationship Id="rId9" Type="http://schemas.openxmlformats.org/officeDocument/2006/relationships/slideLayout" Target="../slideLayouts/slideLayout143.xml" /><Relationship Id="rId10" Type="http://schemas.openxmlformats.org/officeDocument/2006/relationships/slideLayout" Target="../slideLayouts/slideLayout144.xml" /><Relationship Id="rId11" Type="http://schemas.openxmlformats.org/officeDocument/2006/relationships/slideLayout" Target="../slideLayouts/slideLayout145.xml" /><Relationship Id="rId12" Type="http://schemas.openxmlformats.org/officeDocument/2006/relationships/theme" Target="../theme/theme13.xml" /></Relationships>
</file>

<file path=ppt/slideMasters/_rels/slideMaster13.xml.rels><?xml version="1.0" encoding="UTF-8"?><Relationships xmlns="http://schemas.openxmlformats.org/package/2006/relationships"><Relationship Id="rId1" Type="http://schemas.openxmlformats.org/officeDocument/2006/relationships/slideLayout" Target="../slideLayouts/slideLayout146.xml" /><Relationship Id="rId2" Type="http://schemas.openxmlformats.org/officeDocument/2006/relationships/slideLayout" Target="../slideLayouts/slideLayout147.xml" /><Relationship Id="rId3" Type="http://schemas.openxmlformats.org/officeDocument/2006/relationships/slideLayout" Target="../slideLayouts/slideLayout148.xml" /><Relationship Id="rId4" Type="http://schemas.openxmlformats.org/officeDocument/2006/relationships/slideLayout" Target="../slideLayouts/slideLayout149.xml" /><Relationship Id="rId5" Type="http://schemas.openxmlformats.org/officeDocument/2006/relationships/slideLayout" Target="../slideLayouts/slideLayout150.xml" /><Relationship Id="rId6" Type="http://schemas.openxmlformats.org/officeDocument/2006/relationships/slideLayout" Target="../slideLayouts/slideLayout151.xml" /><Relationship Id="rId7" Type="http://schemas.openxmlformats.org/officeDocument/2006/relationships/slideLayout" Target="../slideLayouts/slideLayout152.xml" /><Relationship Id="rId8" Type="http://schemas.openxmlformats.org/officeDocument/2006/relationships/slideLayout" Target="../slideLayouts/slideLayout153.xml" /><Relationship Id="rId9" Type="http://schemas.openxmlformats.org/officeDocument/2006/relationships/slideLayout" Target="../slideLayouts/slideLayout154.xml" /><Relationship Id="rId10" Type="http://schemas.openxmlformats.org/officeDocument/2006/relationships/slideLayout" Target="../slideLayouts/slideLayout155.xml" /><Relationship Id="rId11" Type="http://schemas.openxmlformats.org/officeDocument/2006/relationships/slideLayout" Target="../slideLayouts/slideLayout156.xml" /><Relationship Id="rId12" Type="http://schemas.openxmlformats.org/officeDocument/2006/relationships/slideLayout" Target="../slideLayouts/slideLayout157.xml" /><Relationship Id="rId13" Type="http://schemas.openxmlformats.org/officeDocument/2006/relationships/slideLayout" Target="../slideLayouts/slideLayout158.xml" /><Relationship Id="rId14" Type="http://schemas.openxmlformats.org/officeDocument/2006/relationships/slideLayout" Target="../slideLayouts/slideLayout159.xml" /><Relationship Id="rId15" Type="http://schemas.openxmlformats.org/officeDocument/2006/relationships/slideLayout" Target="../slideLayouts/slideLayout160.xml" /><Relationship Id="rId16" Type="http://schemas.openxmlformats.org/officeDocument/2006/relationships/slideLayout" Target="../slideLayouts/slideLayout161.xml" /><Relationship Id="rId17" Type="http://schemas.openxmlformats.org/officeDocument/2006/relationships/slideLayout" Target="../slideLayouts/slideLayout162.xml" /><Relationship Id="rId18" Type="http://schemas.openxmlformats.org/officeDocument/2006/relationships/slideLayout" Target="../slideLayouts/slideLayout163.xml" /><Relationship Id="rId19" Type="http://schemas.openxmlformats.org/officeDocument/2006/relationships/slideLayout" Target="../slideLayouts/slideLayout164.xml" /><Relationship Id="rId20" Type="http://schemas.openxmlformats.org/officeDocument/2006/relationships/slideLayout" Target="../slideLayouts/slideLayout165.xml" /><Relationship Id="rId21" Type="http://schemas.openxmlformats.org/officeDocument/2006/relationships/theme" Target="../theme/theme14.xml" /></Relationships>
</file>

<file path=ppt/slideMasters/_rels/slideMaster2.xml.rels><?xml version="1.0" encoding="UTF-8"?><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slideLayout" Target="../slideLayouts/slideLayout18.xml" /><Relationship Id="rId3" Type="http://schemas.openxmlformats.org/officeDocument/2006/relationships/image" Target="../media/image9.png" /><Relationship Id="rId4" Type="http://schemas.openxmlformats.org/officeDocument/2006/relationships/image" Target="../media/image7.emf" /><Relationship Id="rId5" Type="http://schemas.openxmlformats.org/officeDocument/2006/relationships/theme" Target="../theme/theme3.xml" /></Relationships>
</file>

<file path=ppt/slideMasters/_rels/slideMaster3.xml.rels><?xml version="1.0" encoding="UTF-8"?><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slideLayout" Target="../slideLayouts/slideLayout20.xml" /><Relationship Id="rId3" Type="http://schemas.openxmlformats.org/officeDocument/2006/relationships/slideLayout" Target="../slideLayouts/slideLayout21.xml" /><Relationship Id="rId4" Type="http://schemas.openxmlformats.org/officeDocument/2006/relationships/slideLayout" Target="../slideLayouts/slideLayout22.xml" /><Relationship Id="rId5" Type="http://schemas.openxmlformats.org/officeDocument/2006/relationships/theme" Target="../theme/theme4.xml" /></Relationships>
</file>

<file path=ppt/slideMasters/_rels/slideMaster4.xml.rels><?xml version="1.0" encoding="UTF-8"?><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slideLayout" Target="../slideLayouts/slideLayout34.xml" /><Relationship Id="rId13" Type="http://schemas.openxmlformats.org/officeDocument/2006/relationships/slideLayout" Target="../slideLayouts/slideLayout35.xml" /><Relationship Id="rId14" Type="http://schemas.openxmlformats.org/officeDocument/2006/relationships/slideLayout" Target="../slideLayouts/slideLayout36.xml" /><Relationship Id="rId15" Type="http://schemas.openxmlformats.org/officeDocument/2006/relationships/slideLayout" Target="../slideLayouts/slideLayout37.xml" /><Relationship Id="rId16" Type="http://schemas.openxmlformats.org/officeDocument/2006/relationships/slideLayout" Target="../slideLayouts/slideLayout38.xml" /><Relationship Id="rId17" Type="http://schemas.openxmlformats.org/officeDocument/2006/relationships/slideLayout" Target="../slideLayouts/slideLayout39.xml" /><Relationship Id="rId18" Type="http://schemas.openxmlformats.org/officeDocument/2006/relationships/slideLayout" Target="../slideLayouts/slideLayout40.xml" /><Relationship Id="rId19" Type="http://schemas.openxmlformats.org/officeDocument/2006/relationships/slideLayout" Target="../slideLayouts/slideLayout41.xml" /><Relationship Id="rId20" Type="http://schemas.openxmlformats.org/officeDocument/2006/relationships/slideLayout" Target="../slideLayouts/slideLayout42.xml" /><Relationship Id="rId21" Type="http://schemas.openxmlformats.org/officeDocument/2006/relationships/theme" Target="../theme/theme5.xml" /></Relationships>
</file>

<file path=ppt/slideMasters/_rels/slideMaster5.xml.rels><?xml version="1.0" encoding="UTF-8"?><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slideLayout" Target="../slideLayouts/slideLayout44.xml" /><Relationship Id="rId3" Type="http://schemas.openxmlformats.org/officeDocument/2006/relationships/slideLayout" Target="../slideLayouts/slideLayout45.xml" /><Relationship Id="rId4" Type="http://schemas.openxmlformats.org/officeDocument/2006/relationships/slideLayout" Target="../slideLayouts/slideLayout46.xml" /><Relationship Id="rId5" Type="http://schemas.openxmlformats.org/officeDocument/2006/relationships/slideLayout" Target="../slideLayouts/slideLayout47.xml" /><Relationship Id="rId6" Type="http://schemas.openxmlformats.org/officeDocument/2006/relationships/slideLayout" Target="../slideLayouts/slideLayout48.xml" /><Relationship Id="rId7" Type="http://schemas.openxmlformats.org/officeDocument/2006/relationships/slideLayout" Target="../slideLayouts/slideLayout49.xml" /><Relationship Id="rId8" Type="http://schemas.openxmlformats.org/officeDocument/2006/relationships/slideLayout" Target="../slideLayouts/slideLayout50.xml" /><Relationship Id="rId9" Type="http://schemas.openxmlformats.org/officeDocument/2006/relationships/slideLayout" Target="../slideLayouts/slideLayout51.xml" /><Relationship Id="rId10" Type="http://schemas.openxmlformats.org/officeDocument/2006/relationships/slideLayout" Target="../slideLayouts/slideLayout52.xml" /><Relationship Id="rId11" Type="http://schemas.openxmlformats.org/officeDocument/2006/relationships/slideLayout" Target="../slideLayouts/slideLayout53.xml" /><Relationship Id="rId12" Type="http://schemas.openxmlformats.org/officeDocument/2006/relationships/theme" Target="../theme/theme6.xml" /></Relationships>
</file>

<file path=ppt/slideMasters/_rels/slideMaster6.xml.rels><?xml version="1.0" encoding="UTF-8"?><Relationships xmlns="http://schemas.openxmlformats.org/package/2006/relationships"><Relationship Id="rId1" Type="http://schemas.openxmlformats.org/officeDocument/2006/relationships/slideLayout" Target="../slideLayouts/slideLayout54.xml" /><Relationship Id="rId2" Type="http://schemas.openxmlformats.org/officeDocument/2006/relationships/slideLayout" Target="../slideLayouts/slideLayout55.xml" /><Relationship Id="rId3" Type="http://schemas.openxmlformats.org/officeDocument/2006/relationships/slideLayout" Target="../slideLayouts/slideLayout56.xml" /><Relationship Id="rId4" Type="http://schemas.openxmlformats.org/officeDocument/2006/relationships/slideLayout" Target="../slideLayouts/slideLayout57.xml" /><Relationship Id="rId5" Type="http://schemas.openxmlformats.org/officeDocument/2006/relationships/slideLayout" Target="../slideLayouts/slideLayout58.xml" /><Relationship Id="rId6" Type="http://schemas.openxmlformats.org/officeDocument/2006/relationships/slideLayout" Target="../slideLayouts/slideLayout59.xml" /><Relationship Id="rId7" Type="http://schemas.openxmlformats.org/officeDocument/2006/relationships/slideLayout" Target="../slideLayouts/slideLayout60.xml" /><Relationship Id="rId8" Type="http://schemas.openxmlformats.org/officeDocument/2006/relationships/slideLayout" Target="../slideLayouts/slideLayout61.xml" /><Relationship Id="rId9" Type="http://schemas.openxmlformats.org/officeDocument/2006/relationships/slideLayout" Target="../slideLayouts/slideLayout62.xml" /><Relationship Id="rId10" Type="http://schemas.openxmlformats.org/officeDocument/2006/relationships/slideLayout" Target="../slideLayouts/slideLayout63.xml" /><Relationship Id="rId11" Type="http://schemas.openxmlformats.org/officeDocument/2006/relationships/slideLayout" Target="../slideLayouts/slideLayout64.xml" /><Relationship Id="rId12" Type="http://schemas.openxmlformats.org/officeDocument/2006/relationships/theme" Target="../theme/theme7.xml" /></Relationships>
</file>

<file path=ppt/slideMasters/_rels/slideMaster7.xml.rels><?xml version="1.0" encoding="UTF-8"?><Relationships xmlns="http://schemas.openxmlformats.org/package/2006/relationships"><Relationship Id="rId1" Type="http://schemas.openxmlformats.org/officeDocument/2006/relationships/slideLayout" Target="../slideLayouts/slideLayout65.xml" /><Relationship Id="rId2" Type="http://schemas.openxmlformats.org/officeDocument/2006/relationships/slideLayout" Target="../slideLayouts/slideLayout66.xml" /><Relationship Id="rId3" Type="http://schemas.openxmlformats.org/officeDocument/2006/relationships/slideLayout" Target="../slideLayouts/slideLayout67.xml" /><Relationship Id="rId4" Type="http://schemas.openxmlformats.org/officeDocument/2006/relationships/slideLayout" Target="../slideLayouts/slideLayout68.xml" /><Relationship Id="rId5" Type="http://schemas.openxmlformats.org/officeDocument/2006/relationships/slideLayout" Target="../slideLayouts/slideLayout69.xml" /><Relationship Id="rId6" Type="http://schemas.openxmlformats.org/officeDocument/2006/relationships/slideLayout" Target="../slideLayouts/slideLayout70.xml" /><Relationship Id="rId7" Type="http://schemas.openxmlformats.org/officeDocument/2006/relationships/slideLayout" Target="../slideLayouts/slideLayout71.xml" /><Relationship Id="rId8" Type="http://schemas.openxmlformats.org/officeDocument/2006/relationships/slideLayout" Target="../slideLayouts/slideLayout72.xml" /><Relationship Id="rId9" Type="http://schemas.openxmlformats.org/officeDocument/2006/relationships/slideLayout" Target="../slideLayouts/slideLayout73.xml" /><Relationship Id="rId10" Type="http://schemas.openxmlformats.org/officeDocument/2006/relationships/slideLayout" Target="../slideLayouts/slideLayout74.xml" /><Relationship Id="rId11" Type="http://schemas.openxmlformats.org/officeDocument/2006/relationships/slideLayout" Target="../slideLayouts/slideLayout75.xml" /><Relationship Id="rId12" Type="http://schemas.openxmlformats.org/officeDocument/2006/relationships/slideLayout" Target="../slideLayouts/slideLayout76.xml" /><Relationship Id="rId13" Type="http://schemas.openxmlformats.org/officeDocument/2006/relationships/slideLayout" Target="../slideLayouts/slideLayout77.xml" /><Relationship Id="rId14" Type="http://schemas.openxmlformats.org/officeDocument/2006/relationships/slideLayout" Target="../slideLayouts/slideLayout78.xml" /><Relationship Id="rId15" Type="http://schemas.openxmlformats.org/officeDocument/2006/relationships/slideLayout" Target="../slideLayouts/slideLayout79.xml" /><Relationship Id="rId16" Type="http://schemas.openxmlformats.org/officeDocument/2006/relationships/slideLayout" Target="../slideLayouts/slideLayout80.xml" /><Relationship Id="rId17" Type="http://schemas.openxmlformats.org/officeDocument/2006/relationships/image" Target="../media/image7.emf" /><Relationship Id="rId18" Type="http://schemas.openxmlformats.org/officeDocument/2006/relationships/theme" Target="../theme/theme8.xml" /></Relationships>
</file>

<file path=ppt/slideMasters/_rels/slideMaster8.xml.rels><?xml version="1.0" encoding="UTF-8"?><Relationships xmlns="http://schemas.openxmlformats.org/package/2006/relationships"><Relationship Id="rId1" Type="http://schemas.openxmlformats.org/officeDocument/2006/relationships/slideLayout" Target="../slideLayouts/slideLayout81.xml" /><Relationship Id="rId2" Type="http://schemas.openxmlformats.org/officeDocument/2006/relationships/slideLayout" Target="../slideLayouts/slideLayout82.xml" /><Relationship Id="rId3" Type="http://schemas.openxmlformats.org/officeDocument/2006/relationships/slideLayout" Target="../slideLayouts/slideLayout83.xml" /><Relationship Id="rId4" Type="http://schemas.openxmlformats.org/officeDocument/2006/relationships/slideLayout" Target="../slideLayouts/slideLayout84.xml" /><Relationship Id="rId5" Type="http://schemas.openxmlformats.org/officeDocument/2006/relationships/slideLayout" Target="../slideLayouts/slideLayout85.xml" /><Relationship Id="rId6" Type="http://schemas.openxmlformats.org/officeDocument/2006/relationships/slideLayout" Target="../slideLayouts/slideLayout86.xml" /><Relationship Id="rId7" Type="http://schemas.openxmlformats.org/officeDocument/2006/relationships/slideLayout" Target="../slideLayouts/slideLayout87.xml" /><Relationship Id="rId8" Type="http://schemas.openxmlformats.org/officeDocument/2006/relationships/slideLayout" Target="../slideLayouts/slideLayout88.xml" /><Relationship Id="rId9" Type="http://schemas.openxmlformats.org/officeDocument/2006/relationships/slideLayout" Target="../slideLayouts/slideLayout89.xml" /><Relationship Id="rId10" Type="http://schemas.openxmlformats.org/officeDocument/2006/relationships/slideLayout" Target="../slideLayouts/slideLayout90.xml" /><Relationship Id="rId11" Type="http://schemas.openxmlformats.org/officeDocument/2006/relationships/slideLayout" Target="../slideLayouts/slideLayout91.xml" /><Relationship Id="rId12" Type="http://schemas.openxmlformats.org/officeDocument/2006/relationships/slideLayout" Target="../slideLayouts/slideLayout92.xml" /><Relationship Id="rId13" Type="http://schemas.openxmlformats.org/officeDocument/2006/relationships/slideLayout" Target="../slideLayouts/slideLayout93.xml" /><Relationship Id="rId14" Type="http://schemas.openxmlformats.org/officeDocument/2006/relationships/slideLayout" Target="../slideLayouts/slideLayout94.xml" /><Relationship Id="rId15" Type="http://schemas.openxmlformats.org/officeDocument/2006/relationships/slideLayout" Target="../slideLayouts/slideLayout95.xml" /><Relationship Id="rId16" Type="http://schemas.openxmlformats.org/officeDocument/2006/relationships/slideLayout" Target="../slideLayouts/slideLayout96.xml" /><Relationship Id="rId17" Type="http://schemas.openxmlformats.org/officeDocument/2006/relationships/image" Target="../media/image7.emf" /><Relationship Id="rId18" Type="http://schemas.openxmlformats.org/officeDocument/2006/relationships/theme" Target="../theme/theme9.xml" /></Relationships>
</file>

<file path=ppt/slideMasters/_rels/slideMaster9.xml.rels><?xml version="1.0" encoding="UTF-8"?><Relationships xmlns="http://schemas.openxmlformats.org/package/2006/relationships"><Relationship Id="rId1" Type="http://schemas.openxmlformats.org/officeDocument/2006/relationships/slideLayout" Target="../slideLayouts/slideLayout97.xml" /><Relationship Id="rId2" Type="http://schemas.openxmlformats.org/officeDocument/2006/relationships/slideLayout" Target="../slideLayouts/slideLayout98.xml" /><Relationship Id="rId3" Type="http://schemas.openxmlformats.org/officeDocument/2006/relationships/slideLayout" Target="../slideLayouts/slideLayout99.xml" /><Relationship Id="rId4" Type="http://schemas.openxmlformats.org/officeDocument/2006/relationships/slideLayout" Target="../slideLayouts/slideLayout100.xml" /><Relationship Id="rId5" Type="http://schemas.openxmlformats.org/officeDocument/2006/relationships/slideLayout" Target="../slideLayouts/slideLayout101.xml" /><Relationship Id="rId6" Type="http://schemas.openxmlformats.org/officeDocument/2006/relationships/slideLayout" Target="../slideLayouts/slideLayout102.xml" /><Relationship Id="rId7" Type="http://schemas.openxmlformats.org/officeDocument/2006/relationships/slideLayout" Target="../slideLayouts/slideLayout103.xml" /><Relationship Id="rId8" Type="http://schemas.openxmlformats.org/officeDocument/2006/relationships/slideLayout" Target="../slideLayouts/slideLayout104.xml" /><Relationship Id="rId9" Type="http://schemas.openxmlformats.org/officeDocument/2006/relationships/slideLayout" Target="../slideLayouts/slideLayout105.xml" /><Relationship Id="rId10" Type="http://schemas.openxmlformats.org/officeDocument/2006/relationships/slideLayout" Target="../slideLayouts/slideLayout106.xml" /><Relationship Id="rId11" Type="http://schemas.openxmlformats.org/officeDocument/2006/relationships/slideLayout" Target="../slideLayouts/slideLayout107.xml" /><Relationship Id="rId12" Type="http://schemas.openxmlformats.org/officeDocument/2006/relationships/theme" Target="../theme/theme10.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025"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3" r:id="rId7"/>
    <p:sldLayoutId id="2147483697" r:id="rId8"/>
    <p:sldLayoutId id="2147483701" r:id="rId9"/>
    <p:sldLayoutId id="2147483760" r:id="rId10"/>
    <p:sldLayoutId id="2147483761" r:id="rId11"/>
    <p:sldLayoutId id="2147483762" r:id="rId12"/>
    <p:sldLayoutId id="2147483764" r:id="rId13"/>
    <p:sldLayoutId id="2147483765" r:id="rId14"/>
    <p:sldLayoutId id="2147483766" r:id="rId15"/>
    <p:sldLayoutId id="2147483767" r:id="rId16"/>
  </p:sldLayoutIdLst>
  <p:timing>
    <p:tnLst>
      <p:par>
        <p:cTn id="1" dur="indefinite" restart="never" nodeType="tmRoot"/>
      </p:par>
    </p:tnLst>
  </p:timing>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3151"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152"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153"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2024/6/1</a:t>
            </a:fld>
            <a:endParaRPr lang="ja-JP" altLang="en-US">
              <a:solidFill>
                <a:prstClr val="black">
                  <a:tint val="75000"/>
                </a:prstClr>
              </a:solidFill>
            </a:endParaRPr>
          </a:p>
        </p:txBody>
      </p:sp>
      <p:sp>
        <p:nvSpPr>
          <p:cNvPr id="3154"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3155"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33200248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3226"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3321"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322"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23"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794625"/>
            <a:fld id="{C584E9C9-B30B-46CA-8089-469332532676}" type="datetimeFigureOut">
              <a:rPr lang="ja-JP" altLang="en-US" smtClean="0">
                <a:solidFill>
                  <a:prstClr val="black">
                    <a:tint val="75000"/>
                  </a:prstClr>
                </a:solidFill>
              </a:rPr>
              <a:pPr defTabSz="794625"/>
              <a:t>2024/6/1</a:t>
            </a:fld>
            <a:endParaRPr lang="ja-JP" altLang="en-US">
              <a:solidFill>
                <a:prstClr val="black">
                  <a:tint val="75000"/>
                </a:prstClr>
              </a:solidFill>
            </a:endParaRPr>
          </a:p>
        </p:txBody>
      </p:sp>
      <p:sp>
        <p:nvSpPr>
          <p:cNvPr id="3324"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794625"/>
            <a:endParaRPr lang="ja-JP" altLang="en-US">
              <a:solidFill>
                <a:prstClr val="black">
                  <a:tint val="75000"/>
                </a:prstClr>
              </a:solidFill>
            </a:endParaRPr>
          </a:p>
        </p:txBody>
      </p:sp>
      <p:sp>
        <p:nvSpPr>
          <p:cNvPr id="3325"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794625"/>
            <a:fld id="{3EC29773-4BB9-4BDE-9002-72A5758E7F41}" type="slidenum">
              <a:rPr lang="ja-JP" altLang="en-US" smtClean="0">
                <a:solidFill>
                  <a:prstClr val="black">
                    <a:tint val="75000"/>
                  </a:prstClr>
                </a:solidFill>
              </a:rPr>
              <a:pPr defTabSz="794625"/>
              <a:t>‹#›</a:t>
            </a:fld>
            <a:endParaRPr lang="ja-JP" altLang="en-US">
              <a:solidFill>
                <a:prstClr val="black">
                  <a:tint val="75000"/>
                </a:prstClr>
              </a:solidFill>
            </a:endParaRPr>
          </a:p>
        </p:txBody>
      </p:sp>
    </p:spTree>
    <p:extLst>
      <p:ext uri="{BB962C8B-B14F-4D97-AF65-F5344CB8AC3E}">
        <p14:creationId xmlns:p14="http://schemas.microsoft.com/office/powerpoint/2010/main" val="1199308822"/>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defTabSz="914348"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87" indent="-228587" algn="l" defTabSz="914348"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61" indent="-228587" algn="l" defTabSz="914348"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34" indent="-228587" algn="l" defTabSz="914348"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08"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282"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455"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629"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803"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977" indent="-228587" algn="l" defTabSz="914348"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348" rtl="0" eaLnBrk="1" latinLnBrk="0" hangingPunct="1">
        <a:defRPr kumimoji="1" sz="1800" kern="1200">
          <a:solidFill>
            <a:schemeClr val="tx1"/>
          </a:solidFill>
          <a:latin typeface="+mn-lt"/>
          <a:ea typeface="+mn-ea"/>
          <a:cs typeface="+mn-cs"/>
        </a:defRPr>
      </a:lvl1pPr>
      <a:lvl2pPr marL="457174" algn="l" defTabSz="914348" rtl="0" eaLnBrk="1" latinLnBrk="0" hangingPunct="1">
        <a:defRPr kumimoji="1" sz="1800" kern="1200">
          <a:solidFill>
            <a:schemeClr val="tx1"/>
          </a:solidFill>
          <a:latin typeface="+mn-lt"/>
          <a:ea typeface="+mn-ea"/>
          <a:cs typeface="+mn-cs"/>
        </a:defRPr>
      </a:lvl2pPr>
      <a:lvl3pPr marL="914348" algn="l" defTabSz="914348" rtl="0" eaLnBrk="1" latinLnBrk="0" hangingPunct="1">
        <a:defRPr kumimoji="1" sz="1800" kern="1200">
          <a:solidFill>
            <a:schemeClr val="tx1"/>
          </a:solidFill>
          <a:latin typeface="+mn-lt"/>
          <a:ea typeface="+mn-ea"/>
          <a:cs typeface="+mn-cs"/>
        </a:defRPr>
      </a:lvl3pPr>
      <a:lvl4pPr marL="1371521" algn="l" defTabSz="914348" rtl="0" eaLnBrk="1" latinLnBrk="0" hangingPunct="1">
        <a:defRPr kumimoji="1" sz="1800" kern="1200">
          <a:solidFill>
            <a:schemeClr val="tx1"/>
          </a:solidFill>
          <a:latin typeface="+mn-lt"/>
          <a:ea typeface="+mn-ea"/>
          <a:cs typeface="+mn-cs"/>
        </a:defRPr>
      </a:lvl4pPr>
      <a:lvl5pPr marL="1828695" algn="l" defTabSz="914348" rtl="0" eaLnBrk="1" latinLnBrk="0" hangingPunct="1">
        <a:defRPr kumimoji="1" sz="1800" kern="1200">
          <a:solidFill>
            <a:schemeClr val="tx1"/>
          </a:solidFill>
          <a:latin typeface="+mn-lt"/>
          <a:ea typeface="+mn-ea"/>
          <a:cs typeface="+mn-cs"/>
        </a:defRPr>
      </a:lvl5pPr>
      <a:lvl6pPr marL="2285869" algn="l" defTabSz="914348" rtl="0" eaLnBrk="1" latinLnBrk="0" hangingPunct="1">
        <a:defRPr kumimoji="1" sz="1800" kern="1200">
          <a:solidFill>
            <a:schemeClr val="tx1"/>
          </a:solidFill>
          <a:latin typeface="+mn-lt"/>
          <a:ea typeface="+mn-ea"/>
          <a:cs typeface="+mn-cs"/>
        </a:defRPr>
      </a:lvl6pPr>
      <a:lvl7pPr marL="2743043" algn="l" defTabSz="914348" rtl="0" eaLnBrk="1" latinLnBrk="0" hangingPunct="1">
        <a:defRPr kumimoji="1" sz="1800" kern="1200">
          <a:solidFill>
            <a:schemeClr val="tx1"/>
          </a:solidFill>
          <a:latin typeface="+mn-lt"/>
          <a:ea typeface="+mn-ea"/>
          <a:cs typeface="+mn-cs"/>
        </a:defRPr>
      </a:lvl7pPr>
      <a:lvl8pPr marL="3200217" algn="l" defTabSz="914348" rtl="0" eaLnBrk="1" latinLnBrk="0" hangingPunct="1">
        <a:defRPr kumimoji="1" sz="1800" kern="1200">
          <a:solidFill>
            <a:schemeClr val="tx1"/>
          </a:solidFill>
          <a:latin typeface="+mn-lt"/>
          <a:ea typeface="+mn-ea"/>
          <a:cs typeface="+mn-cs"/>
        </a:defRPr>
      </a:lvl8pPr>
      <a:lvl9pPr marL="3657390" algn="l" defTabSz="914348"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3396"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397"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3398"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6/1/2024</a:t>
            </a:fld>
            <a:endParaRPr lang="en-US" dirty="0">
              <a:solidFill>
                <a:prstClr val="black">
                  <a:tint val="75000"/>
                </a:prstClr>
              </a:solidFill>
            </a:endParaRPr>
          </a:p>
        </p:txBody>
      </p:sp>
      <p:sp>
        <p:nvSpPr>
          <p:cNvPr id="3399"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3400"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1120" name="図 3" descr="図形, 背景パターン&#10;&#10;自動的に生成された説明"/>
          <p:cNvPicPr>
            <a:picLocks noChangeAspect="1"/>
          </p:cNvPicPr>
          <p:nvPr userDrawn="1"/>
        </p:nvPicPr>
        <p:blipFill>
          <a:blip r:embed="rId3"/>
          <a:stretch>
            <a:fillRect/>
          </a:stretch>
        </p:blipFill>
        <p:spPr>
          <a:xfrm>
            <a:off x="221673" y="188640"/>
            <a:ext cx="9462654" cy="5976664"/>
          </a:xfrm>
          <a:prstGeom prst="rect">
            <a:avLst/>
          </a:prstGeom>
        </p:spPr>
      </p:pic>
      <p:sp>
        <p:nvSpPr>
          <p:cNvPr id="1121" name="正方形/長方形 7"/>
          <p:cNvSpPr/>
          <p:nvPr userDrawn="1"/>
        </p:nvSpPr>
        <p:spPr>
          <a:xfrm>
            <a:off x="128464" y="2276872"/>
            <a:ext cx="9649072"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2" name="テキスト プレースホルダー 2"/>
          <p:cNvSpPr txBox="1"/>
          <p:nvPr userDrawn="1"/>
        </p:nvSpPr>
        <p:spPr>
          <a:xfrm>
            <a:off x="3067424" y="2231152"/>
            <a:ext cx="6422080" cy="1338798"/>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b="1" dirty="0"/>
              <a:t>タイトル、タイトル、タイトル</a:t>
            </a:r>
          </a:p>
        </p:txBody>
      </p:sp>
      <p:sp>
        <p:nvSpPr>
          <p:cNvPr id="1123" name="テキスト プレースホルダー 2"/>
          <p:cNvSpPr txBox="1"/>
          <p:nvPr userDrawn="1"/>
        </p:nvSpPr>
        <p:spPr>
          <a:xfrm>
            <a:off x="3091848" y="3449377"/>
            <a:ext cx="5904656" cy="402693"/>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sz="2800" dirty="0"/>
              <a:t>～サブタイトル、サブタイトル～</a:t>
            </a:r>
          </a:p>
        </p:txBody>
      </p:sp>
      <p:cxnSp>
        <p:nvCxnSpPr>
          <p:cNvPr id="1124" name="直線コネクタ 14"/>
          <p:cNvCxnSpPr>
            <a:cxnSpLocks/>
          </p:cNvCxnSpPr>
          <p:nvPr userDrawn="1"/>
        </p:nvCxnSpPr>
        <p:spPr>
          <a:xfrm>
            <a:off x="3067424" y="3311272"/>
            <a:ext cx="64220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25" name="四角形: 角を丸くする 1"/>
          <p:cNvSpPr/>
          <p:nvPr userDrawn="1"/>
        </p:nvSpPr>
        <p:spPr>
          <a:xfrm>
            <a:off x="7329264" y="404664"/>
            <a:ext cx="2160240" cy="360040"/>
          </a:xfrm>
          <a:prstGeom prst="roundRect">
            <a:avLst/>
          </a:prstGeom>
          <a:solidFill>
            <a:srgbClr val="D7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26" name="図 10"/>
          <p:cNvPicPr>
            <a:picLocks noChangeAspect="1"/>
          </p:cNvPicPr>
          <p:nvPr userDrawn="1"/>
        </p:nvPicPr>
        <p:blipFill>
          <a:blip r:embed="rId4"/>
          <a:stretch>
            <a:fillRect/>
          </a:stretch>
        </p:blipFill>
        <p:spPr>
          <a:xfrm>
            <a:off x="271429" y="2486491"/>
            <a:ext cx="2327419" cy="1474639"/>
          </a:xfrm>
          <a:prstGeom prst="rect">
            <a:avLst/>
          </a:prstGeom>
        </p:spPr>
      </p:pic>
    </p:spTree>
    <p:extLst>
      <p:ext uri="{BB962C8B-B14F-4D97-AF65-F5344CB8AC3E}">
        <p14:creationId xmlns:p14="http://schemas.microsoft.com/office/powerpoint/2010/main" val="189205799"/>
      </p:ext>
    </p:extLst>
  </p:cSld>
  <p:clrMap bg1="lt1" tx1="dk1" bg2="lt2" tx2="dk2" accent1="accent1" accent2="accent2" accent3="accent3" accent4="accent4" accent5="accent5" accent6="accent6" hlink="hlink" folHlink="folHlink"/>
  <p:sldLayoutIdLst>
    <p:sldLayoutId id="2147483690" r:id="rId1"/>
    <p:sldLayoutId id="2147483700" r:id="rId2"/>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spTree>
    <p:extLst>
      <p:ext uri="{BB962C8B-B14F-4D97-AF65-F5344CB8AC3E}">
        <p14:creationId xmlns:p14="http://schemas.microsoft.com/office/powerpoint/2010/main" val="56053336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50"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151"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52"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6/1/2024</a:t>
            </a:fld>
            <a:endParaRPr lang="en-US" dirty="0">
              <a:solidFill>
                <a:prstClr val="black">
                  <a:tint val="75000"/>
                </a:prstClr>
              </a:solidFill>
            </a:endParaRPr>
          </a:p>
        </p:txBody>
      </p:sp>
      <p:sp>
        <p:nvSpPr>
          <p:cNvPr id="1153"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154"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979676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1288"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289"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90"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2024/6/1</a:t>
            </a:fld>
            <a:endParaRPr lang="ja-JP" altLang="en-US">
              <a:solidFill>
                <a:prstClr val="black">
                  <a:tint val="75000"/>
                </a:prstClr>
              </a:solidFill>
            </a:endParaRPr>
          </a:p>
        </p:txBody>
      </p:sp>
      <p:sp>
        <p:nvSpPr>
          <p:cNvPr id="1291"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1292"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33200248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2090"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2091"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092"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2024/6/1</a:t>
            </a:fld>
            <a:endParaRPr lang="ja-JP" altLang="en-US">
              <a:solidFill>
                <a:prstClr val="black">
                  <a:tint val="75000"/>
                </a:prstClr>
              </a:solidFill>
            </a:endParaRPr>
          </a:p>
        </p:txBody>
      </p:sp>
      <p:sp>
        <p:nvSpPr>
          <p:cNvPr id="2093"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2094"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3320024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2165"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0" name=""/>
        <p:cNvGrpSpPr/>
        <p:nvPr/>
      </p:nvGrpSpPr>
      <p:grpSpPr>
        <a:xfrm>
          <a:off x="0" y="0"/>
          <a:ext cx="0" cy="0"/>
          <a:chOff x="0" y="0"/>
          <a:chExt cx="0" cy="0"/>
        </a:xfrm>
      </p:grpSpPr>
      <p:pic>
        <p:nvPicPr>
          <p:cNvPr id="2260" name="図 1"/>
          <p:cNvPicPr>
            <a:picLocks noChangeAspect="1"/>
          </p:cNvPicPr>
          <p:nvPr userDrawn="1"/>
        </p:nvPicPr>
        <p:blipFill>
          <a:blip r:embed="rId17"/>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14739517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C1E4FF"/>
        </a:solidFill>
        <a:effectLst/>
      </p:bgPr>
    </p:bg>
    <p:spTree>
      <p:nvGrpSpPr>
        <p:cNvPr id="0" name=""/>
        <p:cNvGrpSpPr/>
        <p:nvPr/>
      </p:nvGrpSpPr>
      <p:grpSpPr>
        <a:xfrm>
          <a:off x="0" y="0"/>
          <a:ext cx="0" cy="0"/>
          <a:chOff x="0" y="0"/>
          <a:chExt cx="0" cy="0"/>
        </a:xfrm>
      </p:grpSpPr>
      <p:sp>
        <p:nvSpPr>
          <p:cNvPr id="2355" name="Title Placeholder 1"/>
          <p:cNvSpPr>
            <a:spLocks noGrp="1"/>
          </p:cNvSpPr>
          <p:nvPr>
            <p:ph type="title"/>
          </p:nvPr>
        </p:nvSpPr>
        <p:spPr>
          <a:xfrm>
            <a:off x="681041" y="365126"/>
            <a:ext cx="8543924"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2356" name="Text Placeholder 2"/>
          <p:cNvSpPr>
            <a:spLocks noGrp="1"/>
          </p:cNvSpPr>
          <p:nvPr>
            <p:ph type="body" idx="1"/>
          </p:nvPr>
        </p:nvSpPr>
        <p:spPr>
          <a:xfrm>
            <a:off x="681041" y="1825626"/>
            <a:ext cx="8543924"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2357" name="Date Placeholder 3"/>
          <p:cNvSpPr>
            <a:spLocks noGrp="1"/>
          </p:cNvSpPr>
          <p:nvPr>
            <p:ph type="dt" sz="half" idx="2"/>
          </p:nvPr>
        </p:nvSpPr>
        <p:spPr>
          <a:xfrm>
            <a:off x="681037" y="6356351"/>
            <a:ext cx="2228850" cy="365125"/>
          </a:xfrm>
          <a:prstGeom prst="rect">
            <a:avLst/>
          </a:prstGeom>
        </p:spPr>
        <p:txBody>
          <a:bodyPr vert="horz" lIns="91440" tIns="45720" rIns="91440" bIns="45720" rtlCol="0" anchor="ctr"/>
          <a:lstStyle>
            <a:lvl1pPr algn="l">
              <a:defRPr sz="1176">
                <a:solidFill>
                  <a:schemeClr val="tx1">
                    <a:tint val="75000"/>
                  </a:schemeClr>
                </a:solidFill>
              </a:defRPr>
            </a:lvl1pPr>
          </a:lstStyle>
          <a:p>
            <a:pPr defTabSz="777953"/>
            <a:fld id="{C584E9C9-B30B-46CA-8089-469332532676}" type="datetimeFigureOut">
              <a:rPr lang="ja-JP" altLang="en-US" smtClean="0">
                <a:solidFill>
                  <a:prstClr val="black">
                    <a:tint val="75000"/>
                  </a:prstClr>
                </a:solidFill>
              </a:rPr>
              <a:pPr defTabSz="777953"/>
              <a:t>2024/6/1</a:t>
            </a:fld>
            <a:endParaRPr lang="ja-JP" altLang="en-US">
              <a:solidFill>
                <a:prstClr val="black">
                  <a:tint val="75000"/>
                </a:prstClr>
              </a:solidFill>
            </a:endParaRPr>
          </a:p>
        </p:txBody>
      </p:sp>
      <p:sp>
        <p:nvSpPr>
          <p:cNvPr id="2358" name="Footer Placeholder 4"/>
          <p:cNvSpPr>
            <a:spLocks noGrp="1"/>
          </p:cNvSpPr>
          <p:nvPr>
            <p:ph type="ftr" sz="quarter" idx="3"/>
          </p:nvPr>
        </p:nvSpPr>
        <p:spPr>
          <a:xfrm>
            <a:off x="3281365" y="6356351"/>
            <a:ext cx="3343275" cy="365125"/>
          </a:xfrm>
          <a:prstGeom prst="rect">
            <a:avLst/>
          </a:prstGeom>
        </p:spPr>
        <p:txBody>
          <a:bodyPr vert="horz" lIns="91440" tIns="45720" rIns="91440" bIns="45720" rtlCol="0" anchor="ctr"/>
          <a:lstStyle>
            <a:lvl1pPr algn="ctr">
              <a:defRPr sz="1176">
                <a:solidFill>
                  <a:schemeClr val="tx1">
                    <a:tint val="75000"/>
                  </a:schemeClr>
                </a:solidFill>
              </a:defRPr>
            </a:lvl1pPr>
          </a:lstStyle>
          <a:p>
            <a:pPr defTabSz="777953"/>
            <a:endParaRPr lang="ja-JP" altLang="en-US">
              <a:solidFill>
                <a:prstClr val="black">
                  <a:tint val="75000"/>
                </a:prstClr>
              </a:solidFill>
            </a:endParaRPr>
          </a:p>
        </p:txBody>
      </p:sp>
      <p:sp>
        <p:nvSpPr>
          <p:cNvPr id="2359"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176">
                <a:solidFill>
                  <a:schemeClr val="tx1">
                    <a:tint val="75000"/>
                  </a:schemeClr>
                </a:solidFill>
              </a:defRPr>
            </a:lvl1pPr>
          </a:lstStyle>
          <a:p>
            <a:pPr defTabSz="777953"/>
            <a:fld id="{3EC29773-4BB9-4BDE-9002-72A5758E7F41}" type="slidenum">
              <a:rPr lang="ja-JP" altLang="en-US" smtClean="0">
                <a:solidFill>
                  <a:prstClr val="black">
                    <a:tint val="75000"/>
                  </a:prstClr>
                </a:solidFill>
              </a:rPr>
              <a:pPr defTabSz="777953"/>
              <a:t>‹#›</a:t>
            </a:fld>
            <a:endParaRPr lang="ja-JP" altLang="en-US">
              <a:solidFill>
                <a:prstClr val="black">
                  <a:tint val="75000"/>
                </a:prstClr>
              </a:solidFill>
            </a:endParaRPr>
          </a:p>
        </p:txBody>
      </p:sp>
    </p:spTree>
    <p:extLst>
      <p:ext uri="{BB962C8B-B14F-4D97-AF65-F5344CB8AC3E}">
        <p14:creationId xmlns:p14="http://schemas.microsoft.com/office/powerpoint/2010/main" val="233200248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895163" rtl="0" eaLnBrk="1" latinLnBrk="0" hangingPunct="1">
        <a:lnSpc>
          <a:spcPct val="90000"/>
        </a:lnSpc>
        <a:spcBef>
          <a:spcPct val="0"/>
        </a:spcBef>
        <a:buNone/>
        <a:defRPr kumimoji="1" sz="4308" kern="1200">
          <a:solidFill>
            <a:schemeClr val="tx1"/>
          </a:solidFill>
          <a:latin typeface="+mj-lt"/>
          <a:ea typeface="+mj-ea"/>
          <a:cs typeface="+mj-cs"/>
        </a:defRPr>
      </a:lvl1pPr>
    </p:titleStyle>
    <p:bodyStyle>
      <a:lvl1pPr marL="223790" indent="-223790" algn="l" defTabSz="895163" rtl="0" eaLnBrk="1" latinLnBrk="0" hangingPunct="1">
        <a:lnSpc>
          <a:spcPct val="90000"/>
        </a:lnSpc>
        <a:spcBef>
          <a:spcPts val="979"/>
        </a:spcBef>
        <a:buFont typeface="Arial" panose="020B0604020202020204" pitchFamily="34" charset="0"/>
        <a:buChar char="•"/>
        <a:defRPr kumimoji="1" sz="2742" kern="1200">
          <a:solidFill>
            <a:schemeClr val="tx1"/>
          </a:solidFill>
          <a:latin typeface="+mn-lt"/>
          <a:ea typeface="+mn-ea"/>
          <a:cs typeface="+mn-cs"/>
        </a:defRPr>
      </a:lvl1pPr>
      <a:lvl2pPr marL="671373" indent="-223790" algn="l" defTabSz="895163" rtl="0" eaLnBrk="1" latinLnBrk="0" hangingPunct="1">
        <a:lnSpc>
          <a:spcPct val="90000"/>
        </a:lnSpc>
        <a:spcBef>
          <a:spcPts val="490"/>
        </a:spcBef>
        <a:buFont typeface="Arial" panose="020B0604020202020204" pitchFamily="34" charset="0"/>
        <a:buChar char="•"/>
        <a:defRPr kumimoji="1" sz="2349" kern="1200">
          <a:solidFill>
            <a:schemeClr val="tx1"/>
          </a:solidFill>
          <a:latin typeface="+mn-lt"/>
          <a:ea typeface="+mn-ea"/>
          <a:cs typeface="+mn-cs"/>
        </a:defRPr>
      </a:lvl2pPr>
      <a:lvl3pPr marL="1118954" indent="-223790" algn="l" defTabSz="895163" rtl="0" eaLnBrk="1" latinLnBrk="0" hangingPunct="1">
        <a:lnSpc>
          <a:spcPct val="90000"/>
        </a:lnSpc>
        <a:spcBef>
          <a:spcPts val="490"/>
        </a:spcBef>
        <a:buFont typeface="Arial" panose="020B0604020202020204" pitchFamily="34" charset="0"/>
        <a:buChar char="•"/>
        <a:defRPr kumimoji="1" sz="1958" kern="1200">
          <a:solidFill>
            <a:schemeClr val="tx1"/>
          </a:solidFill>
          <a:latin typeface="+mn-lt"/>
          <a:ea typeface="+mn-ea"/>
          <a:cs typeface="+mn-cs"/>
        </a:defRPr>
      </a:lvl3pPr>
      <a:lvl4pPr marL="1566537"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4pPr>
      <a:lvl5pPr marL="2014119"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5pPr>
      <a:lvl6pPr marL="2461700"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6pPr>
      <a:lvl7pPr marL="2909281"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7pPr>
      <a:lvl8pPr marL="3356864"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8pPr>
      <a:lvl9pPr marL="3804446" indent="-223790" algn="l" defTabSz="895163" rtl="0" eaLnBrk="1" latinLnBrk="0" hangingPunct="1">
        <a:lnSpc>
          <a:spcPct val="90000"/>
        </a:lnSpc>
        <a:spcBef>
          <a:spcPts val="490"/>
        </a:spcBef>
        <a:buFont typeface="Arial" panose="020B0604020202020204" pitchFamily="34" charset="0"/>
        <a:buChar char="•"/>
        <a:defRPr kumimoji="1" sz="1763" kern="1200">
          <a:solidFill>
            <a:schemeClr val="tx1"/>
          </a:solidFill>
          <a:latin typeface="+mn-lt"/>
          <a:ea typeface="+mn-ea"/>
          <a:cs typeface="+mn-cs"/>
        </a:defRPr>
      </a:lvl9pPr>
    </p:bodyStyle>
    <p:otherStyle>
      <a:defPPr>
        <a:defRPr lang="en-US"/>
      </a:defPPr>
      <a:lvl1pPr marL="0" algn="l" defTabSz="895163" rtl="0" eaLnBrk="1" latinLnBrk="0" hangingPunct="1">
        <a:defRPr kumimoji="1" sz="1763" kern="1200">
          <a:solidFill>
            <a:schemeClr val="tx1"/>
          </a:solidFill>
          <a:latin typeface="+mn-lt"/>
          <a:ea typeface="+mn-ea"/>
          <a:cs typeface="+mn-cs"/>
        </a:defRPr>
      </a:lvl1pPr>
      <a:lvl2pPr marL="447583" algn="l" defTabSz="895163" rtl="0" eaLnBrk="1" latinLnBrk="0" hangingPunct="1">
        <a:defRPr kumimoji="1" sz="1763" kern="1200">
          <a:solidFill>
            <a:schemeClr val="tx1"/>
          </a:solidFill>
          <a:latin typeface="+mn-lt"/>
          <a:ea typeface="+mn-ea"/>
          <a:cs typeface="+mn-cs"/>
        </a:defRPr>
      </a:lvl2pPr>
      <a:lvl3pPr marL="895163" algn="l" defTabSz="895163" rtl="0" eaLnBrk="1" latinLnBrk="0" hangingPunct="1">
        <a:defRPr kumimoji="1" sz="1763" kern="1200">
          <a:solidFill>
            <a:schemeClr val="tx1"/>
          </a:solidFill>
          <a:latin typeface="+mn-lt"/>
          <a:ea typeface="+mn-ea"/>
          <a:cs typeface="+mn-cs"/>
        </a:defRPr>
      </a:lvl3pPr>
      <a:lvl4pPr marL="1342746" algn="l" defTabSz="895163" rtl="0" eaLnBrk="1" latinLnBrk="0" hangingPunct="1">
        <a:defRPr kumimoji="1" sz="1763" kern="1200">
          <a:solidFill>
            <a:schemeClr val="tx1"/>
          </a:solidFill>
          <a:latin typeface="+mn-lt"/>
          <a:ea typeface="+mn-ea"/>
          <a:cs typeface="+mn-cs"/>
        </a:defRPr>
      </a:lvl4pPr>
      <a:lvl5pPr marL="1790328" algn="l" defTabSz="895163" rtl="0" eaLnBrk="1" latinLnBrk="0" hangingPunct="1">
        <a:defRPr kumimoji="1" sz="1763" kern="1200">
          <a:solidFill>
            <a:schemeClr val="tx1"/>
          </a:solidFill>
          <a:latin typeface="+mn-lt"/>
          <a:ea typeface="+mn-ea"/>
          <a:cs typeface="+mn-cs"/>
        </a:defRPr>
      </a:lvl5pPr>
      <a:lvl6pPr marL="2237910" algn="l" defTabSz="895163" rtl="0" eaLnBrk="1" latinLnBrk="0" hangingPunct="1">
        <a:defRPr kumimoji="1" sz="1763" kern="1200">
          <a:solidFill>
            <a:schemeClr val="tx1"/>
          </a:solidFill>
          <a:latin typeface="+mn-lt"/>
          <a:ea typeface="+mn-ea"/>
          <a:cs typeface="+mn-cs"/>
        </a:defRPr>
      </a:lvl6pPr>
      <a:lvl7pPr marL="2685492" algn="l" defTabSz="895163" rtl="0" eaLnBrk="1" latinLnBrk="0" hangingPunct="1">
        <a:defRPr kumimoji="1" sz="1763" kern="1200">
          <a:solidFill>
            <a:schemeClr val="tx1"/>
          </a:solidFill>
          <a:latin typeface="+mn-lt"/>
          <a:ea typeface="+mn-ea"/>
          <a:cs typeface="+mn-cs"/>
        </a:defRPr>
      </a:lvl7pPr>
      <a:lvl8pPr marL="3133074" algn="l" defTabSz="895163" rtl="0" eaLnBrk="1" latinLnBrk="0" hangingPunct="1">
        <a:defRPr kumimoji="1" sz="1763" kern="1200">
          <a:solidFill>
            <a:schemeClr val="tx1"/>
          </a:solidFill>
          <a:latin typeface="+mn-lt"/>
          <a:ea typeface="+mn-ea"/>
          <a:cs typeface="+mn-cs"/>
        </a:defRPr>
      </a:lvl8pPr>
      <a:lvl9pPr marL="3580655" algn="l" defTabSz="895163" rtl="0" eaLnBrk="1" latinLnBrk="0" hangingPunct="1">
        <a:defRPr kumimoji="1" sz="1763"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25.jpeg" /><Relationship Id="rId2" Type="http://schemas.openxmlformats.org/officeDocument/2006/relationships/slideLayout" Target="../slideLayouts/slideLayout1.xml" /><Relationship Id="rId3"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image" Target="../media/image38.png" /><Relationship Id="rId14" Type="http://schemas.openxmlformats.org/officeDocument/2006/relationships/image" Target="../media/image39.png" /><Relationship Id="rId15" Type="http://schemas.openxmlformats.org/officeDocument/2006/relationships/slideLayout" Target="../slideLayouts/slideLayout43.xml" /><Relationship Id="rId16"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43.xml" /><Relationship Id="rId14"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40.png" /><Relationship Id="rId2" Type="http://schemas.openxmlformats.org/officeDocument/2006/relationships/slideLayout" Target="../slideLayouts/slideLayout34.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41.png" /><Relationship Id="rId2" Type="http://schemas.openxmlformats.org/officeDocument/2006/relationships/image" Target="../media/image42.png" /><Relationship Id="rId3" Type="http://schemas.openxmlformats.org/officeDocument/2006/relationships/slideLayout" Target="../slideLayouts/slideLayout24.xml" /><Relationship Id="rId4"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43.xml" /><Relationship Id="rId14"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54.xml" /><Relationship Id="rId14"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43.jpeg" /><Relationship Id="rId2" Type="http://schemas.openxmlformats.org/officeDocument/2006/relationships/image" Target="../media/image44.jpeg" /><Relationship Id="rId3" Type="http://schemas.openxmlformats.org/officeDocument/2006/relationships/image" Target="../media/image45.jpeg" /><Relationship Id="rId4" Type="http://schemas.openxmlformats.org/officeDocument/2006/relationships/slideLayout" Target="../slideLayouts/slideLayout77.xml" /><Relationship Id="rId5"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18.jpeg" /><Relationship Id="rId2" Type="http://schemas.openxmlformats.org/officeDocument/2006/relationships/slideLayout" Target="../slideLayouts/slideLayout65.xml" /><Relationship Id="rId3"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1.xml" /><Relationship Id="rId3"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image" Target="../media/image46.jpeg" /><Relationship Id="rId2" Type="http://schemas.openxmlformats.org/officeDocument/2006/relationships/image" Target="../media/image47.jpeg" /><Relationship Id="rId3" Type="http://schemas.openxmlformats.org/officeDocument/2006/relationships/slideLayout" Target="../slideLayouts/slideLayout78.xml" /><Relationship Id="rId4"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image" Target="../media/image48.png" /><Relationship Id="rId2" Type="http://schemas.openxmlformats.org/officeDocument/2006/relationships/image" Target="../media/image49.png" /><Relationship Id="rId3" Type="http://schemas.openxmlformats.org/officeDocument/2006/relationships/image" Target="../media/image50.png" /><Relationship Id="rId4" Type="http://schemas.openxmlformats.org/officeDocument/2006/relationships/image" Target="../media/image51.png" /><Relationship Id="rId5" Type="http://schemas.openxmlformats.org/officeDocument/2006/relationships/image" Target="../media/image52.png" /><Relationship Id="rId6" Type="http://schemas.openxmlformats.org/officeDocument/2006/relationships/image" Target="../media/image53.png" /><Relationship Id="rId7" Type="http://schemas.openxmlformats.org/officeDocument/2006/relationships/image" Target="../media/image54.png" /><Relationship Id="rId8" Type="http://schemas.openxmlformats.org/officeDocument/2006/relationships/image" Target="../media/image55.png" /><Relationship Id="rId9" Type="http://schemas.openxmlformats.org/officeDocument/2006/relationships/slideLayout" Target="../slideLayouts/slideLayout66.xml" /><Relationship Id="rId10"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56.png" /><Relationship Id="rId2" Type="http://schemas.openxmlformats.org/officeDocument/2006/relationships/slideLayout" Target="../slideLayouts/slideLayout74.xml" /><Relationship Id="rId3"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image" Target="../media/image57.png" /><Relationship Id="rId2" Type="http://schemas.openxmlformats.org/officeDocument/2006/relationships/oleObject" Target="../embeddings/oleObject1.pdf" /><Relationship Id="rId3" Type="http://schemas.openxmlformats.org/officeDocument/2006/relationships/image" Target="../media/image58.wmf" /><Relationship Id="rId4" Type="http://schemas.openxmlformats.org/officeDocument/2006/relationships/oleObject" Target="../embeddings/oleObject2.pdf" /><Relationship Id="rId5" Type="http://schemas.openxmlformats.org/officeDocument/2006/relationships/image" Target="../media/image59.wmf" /><Relationship Id="rId6" Type="http://schemas.openxmlformats.org/officeDocument/2006/relationships/vmlDrawing" Target="../drawings/vmlDrawing1.vml" /><Relationship Id="rId7" Type="http://schemas.openxmlformats.org/officeDocument/2006/relationships/slideLayout" Target="../slideLayouts/slideLayout75.xml" /><Relationship Id="rId8"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image" Target="../media/image60.png" /><Relationship Id="rId2" Type="http://schemas.openxmlformats.org/officeDocument/2006/relationships/image" Target="../media/image10.png" /><Relationship Id="rId3" Type="http://schemas.openxmlformats.org/officeDocument/2006/relationships/slideLayout" Target="../slideLayouts/slideLayout92.xml" /><Relationship Id="rId4"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image" Target="../media/image61.png" /><Relationship Id="rId2" Type="http://schemas.openxmlformats.org/officeDocument/2006/relationships/image" Target="../media/image62.png" /><Relationship Id="rId3" Type="http://schemas.openxmlformats.org/officeDocument/2006/relationships/image" Target="../media/image63.png" /><Relationship Id="rId4" Type="http://schemas.openxmlformats.org/officeDocument/2006/relationships/image" Target="../media/image64.png" /><Relationship Id="rId5" Type="http://schemas.openxmlformats.org/officeDocument/2006/relationships/image" Target="../media/image65.png" /><Relationship Id="rId6" Type="http://schemas.openxmlformats.org/officeDocument/2006/relationships/image" Target="../media/image66.png" /><Relationship Id="rId7" Type="http://schemas.openxmlformats.org/officeDocument/2006/relationships/slideLayout" Target="../slideLayouts/slideLayout82.xml" /><Relationship Id="rId8" Type="http://schemas.openxmlformats.org/officeDocument/2006/relationships/notesSlide" Target="../notesSlides/notesSlide25.xml" /></Relationships>
</file>

<file path=ppt/slides/_rels/slide26.xml.rels><?xml version="1.0" encoding="UTF-8"?><Relationships xmlns="http://schemas.openxmlformats.org/package/2006/relationships"><Relationship Id="rId1" Type="http://schemas.openxmlformats.org/officeDocument/2006/relationships/oleObject" Target="../embeddings/oleObject3.pdf" /><Relationship Id="rId2" Type="http://schemas.openxmlformats.org/officeDocument/2006/relationships/image" Target="../media/image67.wmf" /><Relationship Id="rId3" Type="http://schemas.openxmlformats.org/officeDocument/2006/relationships/vmlDrawing" Target="../drawings/vmlDrawing2.vml" /><Relationship Id="rId4" Type="http://schemas.openxmlformats.org/officeDocument/2006/relationships/slideLayout" Target="../slideLayouts/slideLayout82.xml" /><Relationship Id="rId5" Type="http://schemas.openxmlformats.org/officeDocument/2006/relationships/notesSlide" Target="../notesSlides/notesSlide26.xml" /></Relationships>
</file>

<file path=ppt/slides/_rels/slide27.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97.xml" /><Relationship Id="rId14" Type="http://schemas.openxmlformats.org/officeDocument/2006/relationships/notesSlide" Target="../notesSlides/notesSlide27.xml" /></Relationships>
</file>

<file path=ppt/slides/_rels/slide28.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97.xml" /><Relationship Id="rId14" Type="http://schemas.openxmlformats.org/officeDocument/2006/relationships/notesSlide" Target="../notesSlides/notesSlide28.xml" /></Relationships>
</file>

<file path=ppt/slides/_rels/slide29.xml.rels><?xml version="1.0" encoding="UTF-8"?><Relationships xmlns="http://schemas.openxmlformats.org/package/2006/relationships"><Relationship Id="rId1" Type="http://schemas.openxmlformats.org/officeDocument/2006/relationships/image" Target="../media/image68.png" /><Relationship Id="rId2" Type="http://schemas.openxmlformats.org/officeDocument/2006/relationships/image" Target="../media/image69.png" /><Relationship Id="rId3" Type="http://schemas.openxmlformats.org/officeDocument/2006/relationships/image" Target="../media/image70.png" /><Relationship Id="rId4" Type="http://schemas.openxmlformats.org/officeDocument/2006/relationships/image" Target="../media/image71.png" /><Relationship Id="rId5" Type="http://schemas.openxmlformats.org/officeDocument/2006/relationships/slideLayout" Target="../slideLayouts/slideLayout92.xml" /><Relationship Id="rId6" Type="http://schemas.openxmlformats.org/officeDocument/2006/relationships/notesSlide" Target="../notesSlides/notesSlide29.xml" /></Relationships>
</file>

<file path=ppt/slides/_rels/slide3.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image" Target="../media/image13.png" /><Relationship Id="rId4" Type="http://schemas.openxmlformats.org/officeDocument/2006/relationships/slideLayout" Target="../slideLayouts/slideLayout15.xml" /><Relationship Id="rId5" Type="http://schemas.openxmlformats.org/officeDocument/2006/relationships/notesSlide" Target="../notesSlides/notesSlide3.xml" /></Relationships>
</file>

<file path=ppt/slides/_rels/slide30.xml.rels><?xml version="1.0" encoding="UTF-8"?><Relationships xmlns="http://schemas.openxmlformats.org/package/2006/relationships"><Relationship Id="rId1" Type="http://schemas.openxmlformats.org/officeDocument/2006/relationships/image" Target="../media/image72.png" /><Relationship Id="rId2" Type="http://schemas.openxmlformats.org/officeDocument/2006/relationships/image" Target="../media/image73.png" /><Relationship Id="rId3" Type="http://schemas.openxmlformats.org/officeDocument/2006/relationships/image" Target="../media/image74.png" /><Relationship Id="rId4" Type="http://schemas.openxmlformats.org/officeDocument/2006/relationships/slideLayout" Target="../slideLayouts/slideLayout81.xml" /><Relationship Id="rId5" Type="http://schemas.openxmlformats.org/officeDocument/2006/relationships/notesSlide" Target="../notesSlides/notesSlide30.xml" /></Relationships>
</file>

<file path=ppt/slides/_rels/slide31.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97.xml" /><Relationship Id="rId14" Type="http://schemas.openxmlformats.org/officeDocument/2006/relationships/notesSlide" Target="../notesSlides/notesSlide31.xml" /></Relationships>
</file>

<file path=ppt/slides/_rels/slide32.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108.xml" /><Relationship Id="rId14" Type="http://schemas.openxmlformats.org/officeDocument/2006/relationships/notesSlide" Target="../notesSlides/notesSlide32.xml" /></Relationships>
</file>

<file path=ppt/slides/_rels/slide33.xml.rels><?xml version="1.0" encoding="UTF-8"?><Relationships xmlns="http://schemas.openxmlformats.org/package/2006/relationships"><Relationship Id="rId1" Type="http://schemas.openxmlformats.org/officeDocument/2006/relationships/slideLayout" Target="../slideLayouts/slideLayout130.xml" /><Relationship Id="rId2" Type="http://schemas.openxmlformats.org/officeDocument/2006/relationships/notesSlide" Target="../notesSlides/notesSlide33.xml" /></Relationships>
</file>

<file path=ppt/slides/_rels/slide34.xml.rels><?xml version="1.0" encoding="UTF-8"?><Relationships xmlns="http://schemas.openxmlformats.org/package/2006/relationships"><Relationship Id="rId1" Type="http://schemas.openxmlformats.org/officeDocument/2006/relationships/image" Target="../media/image75.png" /><Relationship Id="rId2" Type="http://schemas.openxmlformats.org/officeDocument/2006/relationships/slideLayout" Target="../slideLayouts/slideLayout141.xml" /><Relationship Id="rId3" Type="http://schemas.openxmlformats.org/officeDocument/2006/relationships/notesSlide" Target="../notesSlides/notesSlide34.xml" /></Relationships>
</file>

<file path=ppt/slides/_rels/slide35.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108.xml" /><Relationship Id="rId14" Type="http://schemas.openxmlformats.org/officeDocument/2006/relationships/notesSlide" Target="../notesSlides/notesSlide35.xml" /></Relationships>
</file>

<file path=ppt/slides/_rels/slide36.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108.xml" /><Relationship Id="rId14" Type="http://schemas.openxmlformats.org/officeDocument/2006/relationships/notesSlide" Target="../notesSlides/notesSlide36.xml" /></Relationships>
</file>

<file path=ppt/slides/_rels/slide37.xml.rels><?xml version="1.0" encoding="UTF-8"?><Relationships xmlns="http://schemas.openxmlformats.org/package/2006/relationships"><Relationship Id="rId1" Type="http://schemas.openxmlformats.org/officeDocument/2006/relationships/image" Target="../media/image76.png" /><Relationship Id="rId2" Type="http://schemas.openxmlformats.org/officeDocument/2006/relationships/slideLayout" Target="../slideLayouts/slideLayout141.xml" /><Relationship Id="rId3" Type="http://schemas.openxmlformats.org/officeDocument/2006/relationships/notesSlide" Target="../notesSlides/notesSlide37.xml" /></Relationships>
</file>

<file path=ppt/slides/_rels/slide38.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108.xml" /><Relationship Id="rId14" Type="http://schemas.openxmlformats.org/officeDocument/2006/relationships/notesSlide" Target="../notesSlides/notesSlide38.xml" /></Relationships>
</file>

<file path=ppt/slides/_rels/slide39.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108.xml" /><Relationship Id="rId14" Type="http://schemas.openxmlformats.org/officeDocument/2006/relationships/notesSlide" Target="../notesSlides/notesSlide39.xml" /></Relationships>
</file>

<file path=ppt/slides/_rels/slide4.xml.rels><?xml version="1.0" encoding="UTF-8"?><Relationships xmlns="http://schemas.openxmlformats.org/package/2006/relationships"><Relationship Id="rId1" Type="http://schemas.openxmlformats.org/officeDocument/2006/relationships/chart" Target="../charts/chart1.xml" /><Relationship Id="rId2" Type="http://schemas.openxmlformats.org/officeDocument/2006/relationships/slideLayout" Target="../slideLayouts/slideLayout16.xml" /><Relationship Id="rId3" Type="http://schemas.openxmlformats.org/officeDocument/2006/relationships/notesSlide" Target="../notesSlides/notesSlide4.xml" /></Relationships>
</file>

<file path=ppt/slides/_rels/slide40.xml.rels><?xml version="1.0" encoding="UTF-8"?><Relationships xmlns="http://schemas.openxmlformats.org/package/2006/relationships"><Relationship Id="rId1" Type="http://schemas.openxmlformats.org/officeDocument/2006/relationships/image" Target="../media/image77.png" /><Relationship Id="rId2" Type="http://schemas.openxmlformats.org/officeDocument/2006/relationships/image" Target="../media/image78.png" /><Relationship Id="rId3" Type="http://schemas.openxmlformats.org/officeDocument/2006/relationships/slideLayout" Target="../slideLayouts/slideLayout127.xml" /><Relationship Id="rId4" Type="http://schemas.openxmlformats.org/officeDocument/2006/relationships/notesSlide" Target="../notesSlides/notesSlide40.xml" /></Relationships>
</file>

<file path=ppt/slides/_rels/slide41.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108.xml" /><Relationship Id="rId14" Type="http://schemas.openxmlformats.org/officeDocument/2006/relationships/notesSlide" Target="../notesSlides/notesSlide41.xml" /></Relationships>
</file>

<file path=ppt/slides/_rels/slide42.xml.rels><?xml version="1.0" encoding="UTF-8"?><Relationships xmlns="http://schemas.openxmlformats.org/package/2006/relationships"><Relationship Id="rId1" Type="http://schemas.openxmlformats.org/officeDocument/2006/relationships/image" Target="../media/image26.jpeg" /><Relationship Id="rId2" Type="http://schemas.openxmlformats.org/officeDocument/2006/relationships/image" Target="../media/image27.jpeg" /><Relationship Id="rId3" Type="http://schemas.openxmlformats.org/officeDocument/2006/relationships/image" Target="../media/image28.jpeg" /><Relationship Id="rId4" Type="http://schemas.openxmlformats.org/officeDocument/2006/relationships/image" Target="../media/image29.png" /><Relationship Id="rId5" Type="http://schemas.openxmlformats.org/officeDocument/2006/relationships/image" Target="../media/image30.jpeg" /><Relationship Id="rId6" Type="http://schemas.openxmlformats.org/officeDocument/2006/relationships/image" Target="../media/image31.png" /><Relationship Id="rId7" Type="http://schemas.openxmlformats.org/officeDocument/2006/relationships/image" Target="../media/image32.jpeg" /><Relationship Id="rId8" Type="http://schemas.openxmlformats.org/officeDocument/2006/relationships/image" Target="../media/image33.jpeg" /><Relationship Id="rId9" Type="http://schemas.openxmlformats.org/officeDocument/2006/relationships/image" Target="../media/image34.png" /><Relationship Id="rId10" Type="http://schemas.openxmlformats.org/officeDocument/2006/relationships/image" Target="../media/image35.png" /><Relationship Id="rId11" Type="http://schemas.openxmlformats.org/officeDocument/2006/relationships/image" Target="../media/image36.jpeg" /><Relationship Id="rId12" Type="http://schemas.openxmlformats.org/officeDocument/2006/relationships/image" Target="../media/image37.png" /><Relationship Id="rId13" Type="http://schemas.openxmlformats.org/officeDocument/2006/relationships/slideLayout" Target="../slideLayouts/slideLayout108.xml" /><Relationship Id="rId14" Type="http://schemas.openxmlformats.org/officeDocument/2006/relationships/notesSlide" Target="../notesSlides/notesSlide42.xml" /></Relationships>
</file>

<file path=ppt/slides/_rels/slide43.xml.rels><?xml version="1.0" encoding="UTF-8"?><Relationships xmlns="http://schemas.openxmlformats.org/package/2006/relationships"><Relationship Id="rId1" Type="http://schemas.openxmlformats.org/officeDocument/2006/relationships/image" Target="../media/image79.png" /><Relationship Id="rId2" Type="http://schemas.openxmlformats.org/officeDocument/2006/relationships/slideLayout" Target="../slideLayouts/slideLayout157.xml" /><Relationship Id="rId3" Type="http://schemas.openxmlformats.org/officeDocument/2006/relationships/notesSlide" Target="../notesSlides/notesSlide43.xml" /></Relationships>
</file>

<file path=ppt/slides/_rels/slide44.xml.rels><?xml version="1.0" encoding="UTF-8"?><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notesSlide" Target="../notesSlides/notesSlide44.xml" /></Relationships>
</file>

<file path=ppt/slides/_rels/slide5.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15.xml" /><Relationship Id="rId3"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15.xml" /><Relationship Id="rId3"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16.jpeg" /><Relationship Id="rId2" Type="http://schemas.openxmlformats.org/officeDocument/2006/relationships/image" Target="../media/image17.jpeg" /><Relationship Id="rId3" Type="http://schemas.openxmlformats.org/officeDocument/2006/relationships/image" Target="../media/image18.jpeg" /><Relationship Id="rId4" Type="http://schemas.openxmlformats.org/officeDocument/2006/relationships/image" Target="../media/image19.jpeg" /><Relationship Id="rId5" Type="http://schemas.openxmlformats.org/officeDocument/2006/relationships/image" Target="../media/image20.jpeg" /><Relationship Id="rId6" Type="http://schemas.openxmlformats.org/officeDocument/2006/relationships/image" Target="../media/image21.jpeg" /><Relationship Id="rId7" Type="http://schemas.openxmlformats.org/officeDocument/2006/relationships/image" Target="../media/image22.jpeg" /><Relationship Id="rId8" Type="http://schemas.openxmlformats.org/officeDocument/2006/relationships/image" Target="../media/image23.emf" /><Relationship Id="rId9" Type="http://schemas.openxmlformats.org/officeDocument/2006/relationships/slideLayout" Target="../slideLayouts/slideLayout1.xml" /><Relationship Id="rId10"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24.png" /><Relationship Id="rId2" Type="http://schemas.openxmlformats.org/officeDocument/2006/relationships/slideLayout" Target="../slideLayouts/slideLayout15.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1.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5" name="正方形/長方形 14"/>
          <p:cNvSpPr/>
          <p:nvPr/>
        </p:nvSpPr>
        <p:spPr>
          <a:xfrm>
            <a:off x="1878000" y="1485172"/>
            <a:ext cx="612068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6" name="テキスト プレースホルダー 9"/>
          <p:cNvSpPr>
            <a:spLocks noGrp="1"/>
          </p:cNvSpPr>
          <p:nvPr>
            <p:ph type="subTitle" idx="1"/>
          </p:nvPr>
        </p:nvSpPr>
        <p:spPr>
          <a:xfrm>
            <a:off x="2994124" y="4581000"/>
            <a:ext cx="3888432" cy="576064"/>
          </a:xfrm>
        </p:spPr>
        <p:txBody>
          <a:bodyPr>
            <a:normAutofit/>
          </a:bodyPr>
          <a:lstStyle/>
          <a:p>
            <a:r>
              <a:rPr kumimoji="1" lang="ja-JP" altLang="en-US" sz="2400" dirty="0" smtClean="0"/>
              <a:t>●●自主防災会</a:t>
            </a:r>
            <a:endParaRPr kumimoji="1" lang="ja-JP" altLang="en-US" sz="2400" dirty="0"/>
          </a:p>
        </p:txBody>
      </p:sp>
      <p:sp>
        <p:nvSpPr>
          <p:cNvPr id="1377" name="テキスト プレースホルダー 2"/>
          <p:cNvSpPr txBox="1"/>
          <p:nvPr/>
        </p:nvSpPr>
        <p:spPr>
          <a:xfrm>
            <a:off x="2123345" y="2709000"/>
            <a:ext cx="5587304" cy="1152516"/>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pPr algn="ctr"/>
            <a:r>
              <a:rPr lang="ja-JP" altLang="en-US" sz="4000" b="1" dirty="0" smtClean="0"/>
              <a:t>地域防災タイムライン（風水害編）</a:t>
            </a:r>
            <a:endParaRPr lang="en-US" altLang="ja-JP" sz="4000" b="1" dirty="0" smtClean="0"/>
          </a:p>
          <a:p>
            <a:pPr algn="ctr"/>
            <a:r>
              <a:rPr lang="ja-JP" altLang="en-US" sz="4000" b="1" dirty="0" smtClean="0"/>
              <a:t>の作成について</a:t>
            </a:r>
            <a:endParaRPr lang="ja-JP" altLang="en-US" sz="4000" b="1" dirty="0" smtClean="0"/>
          </a:p>
        </p:txBody>
      </p:sp>
      <p:cxnSp>
        <p:nvCxnSpPr>
          <p:cNvPr id="1378" name="直線コネクタ 12"/>
          <p:cNvCxnSpPr/>
          <p:nvPr/>
        </p:nvCxnSpPr>
        <p:spPr>
          <a:xfrm>
            <a:off x="2994124" y="3501008"/>
            <a:ext cx="3816424" cy="0"/>
          </a:xfrm>
          <a:prstGeom prst="line">
            <a:avLst/>
          </a:prstGeom>
          <a:ln w="38100" cap="rnd">
            <a:solidFill>
              <a:schemeClr val="accent5">
                <a:lumMod val="75000"/>
                <a:alpha val="83000"/>
              </a:schemeClr>
            </a:solidFill>
          </a:ln>
        </p:spPr>
        <p:style>
          <a:lnRef idx="1">
            <a:schemeClr val="accent1"/>
          </a:lnRef>
          <a:fillRef idx="0">
            <a:schemeClr val="accent1"/>
          </a:fillRef>
          <a:effectRef idx="0">
            <a:schemeClr val="accent1"/>
          </a:effectRef>
          <a:fontRef idx="minor">
            <a:schemeClr val="tx1"/>
          </a:fontRef>
        </p:style>
      </p:cxnSp>
      <p:sp>
        <p:nvSpPr>
          <p:cNvPr id="1379" name="正方形/長方形 16"/>
          <p:cNvSpPr/>
          <p:nvPr/>
        </p:nvSpPr>
        <p:spPr>
          <a:xfrm>
            <a:off x="2000672" y="1628800"/>
            <a:ext cx="5832648" cy="345638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769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601" name="図 2"/>
          <p:cNvPicPr>
            <a:picLocks noChangeAspect="1"/>
          </p:cNvPicPr>
          <p:nvPr/>
        </p:nvPicPr>
        <p:blipFill>
          <a:blip r:embed="rId1"/>
          <a:stretch>
            <a:fillRect/>
          </a:stretch>
        </p:blipFill>
        <p:spPr>
          <a:xfrm>
            <a:off x="2649952" y="1146138"/>
            <a:ext cx="4679760" cy="3305846"/>
          </a:xfrm>
          <a:prstGeom prst="rect">
            <a:avLst/>
          </a:prstGeom>
        </p:spPr>
      </p:pic>
      <p:sp>
        <p:nvSpPr>
          <p:cNvPr id="1602" name="テキスト プレースホルダー 1"/>
          <p:cNvSpPr>
            <a:spLocks noGrp="1"/>
          </p:cNvSpPr>
          <p:nvPr>
            <p:ph type="body" sz="quarter" idx="14"/>
          </p:nvPr>
        </p:nvSpPr>
        <p:spPr>
          <a:xfrm>
            <a:off x="344489" y="283443"/>
            <a:ext cx="8136904" cy="573087"/>
          </a:xfrm>
        </p:spPr>
        <p:txBody>
          <a:bodyPr/>
          <a:lstStyle/>
          <a:p>
            <a:r>
              <a:rPr lang="ja-JP" altLang="en-US" sz="3200" b="1" dirty="0" smtClean="0"/>
              <a:t>地域防災タイムライン</a:t>
            </a:r>
            <a:endParaRPr kumimoji="1" lang="ja-JP" altLang="en-US" sz="3200" b="1" dirty="0"/>
          </a:p>
        </p:txBody>
      </p:sp>
      <p:sp>
        <p:nvSpPr>
          <p:cNvPr id="1603" name="タイトル 1"/>
          <p:cNvSpPr txBox="1"/>
          <p:nvPr/>
        </p:nvSpPr>
        <p:spPr>
          <a:xfrm>
            <a:off x="200472" y="3955822"/>
            <a:ext cx="9633520" cy="2664296"/>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2800" b="1" u="sng" dirty="0" smtClean="0">
                <a:solidFill>
                  <a:srgbClr val="00B050"/>
                </a:solidFill>
                <a:latin typeface="Meiryo UI" panose="020B0604030504040204" pitchFamily="50" charset="-128"/>
                <a:ea typeface="Meiryo UI" panose="020B0604030504040204" pitchFamily="50" charset="-128"/>
              </a:rPr>
              <a:t>特　徴</a:t>
            </a:r>
            <a:endParaRPr lang="en-US" altLang="ja-JP" sz="2800" b="1" u="sng" dirty="0" smtClean="0">
              <a:solidFill>
                <a:srgbClr val="00B050"/>
              </a:solidFill>
              <a:latin typeface="Meiryo UI" panose="020B0604030504040204" pitchFamily="50" charset="-128"/>
              <a:ea typeface="Meiryo UI" panose="020B0604030504040204" pitchFamily="50" charset="-128"/>
            </a:endParaRPr>
          </a:p>
          <a:p>
            <a:pPr>
              <a:lnSpc>
                <a:spcPct val="120000"/>
              </a:lnSpc>
            </a:pPr>
            <a:r>
              <a:rPr lang="ja-JP" altLang="en-US" sz="2800" b="1" dirty="0" smtClean="0">
                <a:solidFill>
                  <a:schemeClr val="bg2">
                    <a:lumMod val="25000"/>
                  </a:schemeClr>
                </a:solidFill>
                <a:latin typeface="Meiryo UI" panose="020B0604030504040204" pitchFamily="50" charset="-128"/>
                <a:ea typeface="Meiryo UI" panose="020B0604030504040204" pitchFamily="50" charset="-128"/>
              </a:rPr>
              <a:t>・右側：</a:t>
            </a:r>
            <a:r>
              <a:rPr lang="ja-JP" altLang="en-US" sz="2800" b="1" u="sng" dirty="0" smtClean="0">
                <a:solidFill>
                  <a:srgbClr val="FF0000"/>
                </a:solidFill>
                <a:latin typeface="Meiryo UI" panose="020B0604030504040204" pitchFamily="50" charset="-128"/>
                <a:ea typeface="Meiryo UI" panose="020B0604030504040204" pitchFamily="50" charset="-128"/>
              </a:rPr>
              <a:t>地域での声掛け避難と避難する際の声掛け先</a:t>
            </a:r>
            <a:r>
              <a:rPr lang="ja-JP" altLang="en-US" sz="2800" b="1" dirty="0" smtClean="0">
                <a:solidFill>
                  <a:schemeClr val="bg2">
                    <a:lumMod val="25000"/>
                  </a:schemeClr>
                </a:solidFill>
                <a:latin typeface="Meiryo UI" panose="020B0604030504040204" pitchFamily="50" charset="-128"/>
                <a:ea typeface="Meiryo UI" panose="020B0604030504040204" pitchFamily="50" charset="-128"/>
              </a:rPr>
              <a:t>を掲載</a:t>
            </a:r>
            <a:endParaRPr lang="en-US" altLang="ja-JP" sz="2800" b="1" dirty="0">
              <a:solidFill>
                <a:schemeClr val="bg2">
                  <a:lumMod val="25000"/>
                </a:schemeClr>
              </a:solidFill>
              <a:latin typeface="Meiryo UI" panose="020B0604030504040204" pitchFamily="50" charset="-128"/>
              <a:ea typeface="Meiryo UI" panose="020B0604030504040204" pitchFamily="50" charset="-128"/>
            </a:endParaRPr>
          </a:p>
          <a:p>
            <a:pPr>
              <a:lnSpc>
                <a:spcPct val="120000"/>
              </a:lnSpc>
            </a:pPr>
            <a:r>
              <a:rPr lang="ja-JP" altLang="en-US" sz="2800" b="1" dirty="0" smtClean="0">
                <a:solidFill>
                  <a:schemeClr val="bg2">
                    <a:lumMod val="25000"/>
                  </a:schemeClr>
                </a:solidFill>
                <a:latin typeface="Meiryo UI" panose="020B0604030504040204" pitchFamily="50" charset="-128"/>
                <a:ea typeface="Meiryo UI" panose="020B0604030504040204" pitchFamily="50" charset="-128"/>
              </a:rPr>
              <a:t>・左側：</a:t>
            </a:r>
            <a:r>
              <a:rPr lang="ja-JP" altLang="en-US" sz="2800" b="1" u="sng" dirty="0" smtClean="0">
                <a:solidFill>
                  <a:srgbClr val="0000FF"/>
                </a:solidFill>
                <a:latin typeface="Meiryo UI" panose="020B0604030504040204" pitchFamily="50" charset="-128"/>
                <a:ea typeface="Meiryo UI" panose="020B0604030504040204" pitchFamily="50" charset="-128"/>
              </a:rPr>
              <a:t>個人の避難</a:t>
            </a:r>
            <a:r>
              <a:rPr lang="ja-JP" altLang="en-US" sz="2800" b="1" u="sng" dirty="0">
                <a:solidFill>
                  <a:srgbClr val="0000FF"/>
                </a:solidFill>
                <a:latin typeface="Meiryo UI" panose="020B0604030504040204" pitchFamily="50" charset="-128"/>
                <a:ea typeface="Meiryo UI" panose="020B0604030504040204" pitchFamily="50" charset="-128"/>
              </a:rPr>
              <a:t>について</a:t>
            </a:r>
            <a:r>
              <a:rPr lang="ja-JP" altLang="en-US" sz="2800" b="1" u="sng" dirty="0" smtClean="0">
                <a:solidFill>
                  <a:srgbClr val="0000FF"/>
                </a:solidFill>
                <a:latin typeface="Meiryo UI" panose="020B0604030504040204" pitchFamily="50" charset="-128"/>
                <a:ea typeface="Meiryo UI" panose="020B0604030504040204" pitchFamily="50" charset="-128"/>
              </a:rPr>
              <a:t>考え、各自で記入</a:t>
            </a:r>
            <a:r>
              <a:rPr lang="ja-JP" altLang="en-US" sz="2800" b="1" u="sng" dirty="0">
                <a:solidFill>
                  <a:srgbClr val="0000FF"/>
                </a:solidFill>
                <a:latin typeface="Meiryo UI" panose="020B0604030504040204" pitchFamily="50" charset="-128"/>
                <a:ea typeface="Meiryo UI" panose="020B0604030504040204" pitchFamily="50" charset="-128"/>
              </a:rPr>
              <a:t>する</a:t>
            </a:r>
            <a:r>
              <a:rPr lang="ja-JP" altLang="en-US" sz="2800" b="1" u="sng" dirty="0" smtClean="0">
                <a:solidFill>
                  <a:srgbClr val="0000FF"/>
                </a:solidFill>
                <a:latin typeface="Meiryo UI" panose="020B0604030504040204" pitchFamily="50" charset="-128"/>
                <a:ea typeface="Meiryo UI" panose="020B0604030504040204" pitchFamily="50" charset="-128"/>
              </a:rPr>
              <a:t>重要項目</a:t>
            </a:r>
            <a:r>
              <a:rPr lang="ja-JP" altLang="en-US" sz="2800" b="1" dirty="0" smtClean="0">
                <a:solidFill>
                  <a:schemeClr val="bg2">
                    <a:lumMod val="25000"/>
                  </a:schemeClr>
                </a:solidFill>
                <a:latin typeface="Meiryo UI" panose="020B0604030504040204" pitchFamily="50" charset="-128"/>
                <a:ea typeface="Meiryo UI" panose="020B0604030504040204" pitchFamily="50" charset="-128"/>
              </a:rPr>
              <a:t>を掲載</a:t>
            </a:r>
            <a:endParaRPr lang="en-US" altLang="ja-JP" sz="2800" b="1" dirty="0" smtClean="0">
              <a:solidFill>
                <a:schemeClr val="bg2">
                  <a:lumMod val="25000"/>
                </a:schemeClr>
              </a:solidFill>
              <a:latin typeface="Meiryo UI" panose="020B0604030504040204" pitchFamily="50" charset="-128"/>
              <a:ea typeface="Meiryo UI" panose="020B0604030504040204" pitchFamily="50" charset="-128"/>
            </a:endParaRPr>
          </a:p>
        </p:txBody>
      </p:sp>
      <p:sp>
        <p:nvSpPr>
          <p:cNvPr id="1604" name="正方形/長方形 6"/>
          <p:cNvSpPr/>
          <p:nvPr/>
        </p:nvSpPr>
        <p:spPr>
          <a:xfrm>
            <a:off x="4990660" y="1556792"/>
            <a:ext cx="2339052" cy="28803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605" name="正方形/長方形 9"/>
          <p:cNvSpPr/>
          <p:nvPr/>
        </p:nvSpPr>
        <p:spPr>
          <a:xfrm>
            <a:off x="2619676" y="1124744"/>
            <a:ext cx="2340708" cy="3312368"/>
          </a:xfrm>
          <a:prstGeom prst="rect">
            <a:avLst/>
          </a:prstGeom>
          <a:noFill/>
          <a:ln w="444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6" name="テキスト ボックス 11"/>
          <p:cNvSpPr txBox="1"/>
          <p:nvPr/>
        </p:nvSpPr>
        <p:spPr>
          <a:xfrm>
            <a:off x="489000" y="2030927"/>
            <a:ext cx="2457219" cy="1199436"/>
          </a:xfrm>
          <a:prstGeom prst="rect">
            <a:avLst/>
          </a:prstGeom>
          <a:noFill/>
        </p:spPr>
        <p:txBody>
          <a:bodyPr wrap="square" rtlCol="0">
            <a:spAutoFit/>
          </a:bodyPr>
          <a:lstStyle/>
          <a:p>
            <a:r>
              <a:rPr kumimoji="1" lang="ja-JP" altLang="en-US" sz="36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個人で</a:t>
            </a:r>
            <a:endParaRPr kumimoji="1" lang="ja-JP" altLang="en-US"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6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rPr>
              <a:t>備える</a:t>
            </a:r>
            <a:endParaRPr kumimoji="1" lang="ja-JP" altLang="en-US" sz="3600" b="1" dirty="0" smtClean="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07" name="右矢印 12"/>
          <p:cNvSpPr/>
          <p:nvPr/>
        </p:nvSpPr>
        <p:spPr>
          <a:xfrm rot="10800000">
            <a:off x="2302841" y="2287905"/>
            <a:ext cx="417911" cy="68233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8" name="右矢印 14"/>
          <p:cNvSpPr/>
          <p:nvPr/>
        </p:nvSpPr>
        <p:spPr>
          <a:xfrm>
            <a:off x="7257256" y="2231018"/>
            <a:ext cx="417911" cy="6823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1609" name="テキスト ボックス 15"/>
          <p:cNvSpPr txBox="1"/>
          <p:nvPr/>
        </p:nvSpPr>
        <p:spPr>
          <a:xfrm>
            <a:off x="7905000" y="2092482"/>
            <a:ext cx="1654147" cy="1076325"/>
          </a:xfrm>
          <a:prstGeom prst="rect">
            <a:avLst/>
          </a:prstGeom>
          <a:noFill/>
        </p:spPr>
        <p:txBody>
          <a:bodyPr wrap="square" rtlCol="0">
            <a:spAutoFit/>
          </a:bodyPr>
          <a:lstStyle/>
          <a:p>
            <a:r>
              <a:rPr lang="ja-JP" altLang="en-US" sz="3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地域で備える</a:t>
            </a:r>
            <a:endParaRPr kumimoji="1"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9505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615" name="グループ化 47"/>
          <p:cNvGrpSpPr/>
          <p:nvPr/>
        </p:nvGrpSpPr>
        <p:grpSpPr>
          <a:xfrm>
            <a:off x="4839196" y="29712"/>
            <a:ext cx="302477" cy="6837809"/>
            <a:chOff x="7258388" y="46322"/>
            <a:chExt cx="461665" cy="10660334"/>
          </a:xfrm>
        </p:grpSpPr>
        <p:cxnSp>
          <p:nvCxnSpPr>
            <p:cNvPr id="1616"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17"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1618"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1619" name="グループ化 89"/>
          <p:cNvGrpSpPr/>
          <p:nvPr/>
        </p:nvGrpSpPr>
        <p:grpSpPr>
          <a:xfrm>
            <a:off x="136927" y="4538579"/>
            <a:ext cx="4757346" cy="1240249"/>
            <a:chOff x="208989" y="7046237"/>
            <a:chExt cx="7261052" cy="1933583"/>
          </a:xfrm>
        </p:grpSpPr>
        <p:grpSp>
          <p:nvGrpSpPr>
            <p:cNvPr id="1620" name="グループ化 44"/>
            <p:cNvGrpSpPr/>
            <p:nvPr/>
          </p:nvGrpSpPr>
          <p:grpSpPr>
            <a:xfrm>
              <a:off x="208989" y="7059991"/>
              <a:ext cx="7261052" cy="1919829"/>
              <a:chOff x="185021" y="2949214"/>
              <a:chExt cx="7261052" cy="1919829"/>
            </a:xfrm>
          </p:grpSpPr>
          <p:sp>
            <p:nvSpPr>
              <p:cNvPr id="1621"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622"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1623"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24"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1625"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26"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1627"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628"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1629" name="グループ化 90"/>
          <p:cNvGrpSpPr/>
          <p:nvPr/>
        </p:nvGrpSpPr>
        <p:grpSpPr>
          <a:xfrm>
            <a:off x="136926" y="5705111"/>
            <a:ext cx="4741941" cy="1045402"/>
            <a:chOff x="208988" y="8900453"/>
            <a:chExt cx="7237539" cy="1629811"/>
          </a:xfrm>
        </p:grpSpPr>
        <p:grpSp>
          <p:nvGrpSpPr>
            <p:cNvPr id="1630" name="グループ化 48"/>
            <p:cNvGrpSpPr/>
            <p:nvPr/>
          </p:nvGrpSpPr>
          <p:grpSpPr>
            <a:xfrm>
              <a:off x="208988" y="8939503"/>
              <a:ext cx="7212394" cy="1590761"/>
              <a:chOff x="94647" y="8685386"/>
              <a:chExt cx="7164637" cy="1649733"/>
            </a:xfrm>
          </p:grpSpPr>
          <p:sp>
            <p:nvSpPr>
              <p:cNvPr id="1631"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1632" name="グループ化 1"/>
              <p:cNvGrpSpPr/>
              <p:nvPr/>
            </p:nvGrpSpPr>
            <p:grpSpPr>
              <a:xfrm>
                <a:off x="294767" y="9146139"/>
                <a:ext cx="6929347" cy="1069137"/>
                <a:chOff x="292883" y="5853648"/>
                <a:chExt cx="6929347" cy="1069137"/>
              </a:xfrm>
            </p:grpSpPr>
            <p:sp>
              <p:nvSpPr>
                <p:cNvPr id="1633"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634"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635"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1636"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1637"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638"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1639" name="グループ化 88"/>
          <p:cNvGrpSpPr/>
          <p:nvPr/>
        </p:nvGrpSpPr>
        <p:grpSpPr>
          <a:xfrm>
            <a:off x="57000" y="3408107"/>
            <a:ext cx="4928862" cy="1003545"/>
            <a:chOff x="86999" y="5332059"/>
            <a:chExt cx="7522833" cy="1564554"/>
          </a:xfrm>
        </p:grpSpPr>
        <p:grpSp>
          <p:nvGrpSpPr>
            <p:cNvPr id="1640" name="グループ化 76"/>
            <p:cNvGrpSpPr/>
            <p:nvPr/>
          </p:nvGrpSpPr>
          <p:grpSpPr>
            <a:xfrm>
              <a:off x="86999" y="5398582"/>
              <a:ext cx="7522833" cy="1498031"/>
              <a:chOff x="-3798800" y="5121026"/>
              <a:chExt cx="7522833" cy="1498031"/>
            </a:xfrm>
          </p:grpSpPr>
          <p:grpSp>
            <p:nvGrpSpPr>
              <p:cNvPr id="1641" name="グループ化 221"/>
              <p:cNvGrpSpPr/>
              <p:nvPr/>
            </p:nvGrpSpPr>
            <p:grpSpPr>
              <a:xfrm>
                <a:off x="-3798800" y="5121026"/>
                <a:ext cx="7352857" cy="1498031"/>
                <a:chOff x="79411" y="2879277"/>
                <a:chExt cx="7352857" cy="1498031"/>
              </a:xfrm>
            </p:grpSpPr>
            <p:sp>
              <p:nvSpPr>
                <p:cNvPr id="1642"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643"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1644" name="グループ化 75"/>
              <p:cNvGrpSpPr/>
              <p:nvPr/>
            </p:nvGrpSpPr>
            <p:grpSpPr>
              <a:xfrm>
                <a:off x="-1637429" y="5612335"/>
                <a:ext cx="5295499" cy="402641"/>
                <a:chOff x="-1637429" y="5612335"/>
                <a:chExt cx="5295499" cy="402641"/>
              </a:xfrm>
            </p:grpSpPr>
            <p:sp>
              <p:nvSpPr>
                <p:cNvPr id="1645"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46"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1647"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48"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1649" name="グループ化 236"/>
              <p:cNvGrpSpPr/>
              <p:nvPr/>
            </p:nvGrpSpPr>
            <p:grpSpPr>
              <a:xfrm>
                <a:off x="-1633590" y="6096994"/>
                <a:ext cx="5357623" cy="437311"/>
                <a:chOff x="-1641119" y="5622595"/>
                <a:chExt cx="5357623" cy="437311"/>
              </a:xfrm>
            </p:grpSpPr>
            <p:sp>
              <p:nvSpPr>
                <p:cNvPr id="1650"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51"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1652"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53"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1654" name="角丸四角形 271"/>
            <p:cNvSpPr/>
            <p:nvPr/>
          </p:nvSpPr>
          <p:spPr>
            <a:xfrm>
              <a:off x="2407275" y="5712992"/>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655" name="テキスト ボックス 273"/>
            <p:cNvSpPr txBox="1"/>
            <p:nvPr/>
          </p:nvSpPr>
          <p:spPr>
            <a:xfrm flipH="1">
              <a:off x="189606" y="5332059"/>
              <a:ext cx="7351996" cy="574406"/>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1656" name="図 86"/>
            <p:cNvPicPr>
              <a:picLocks noChangeAspect="1"/>
            </p:cNvPicPr>
            <p:nvPr/>
          </p:nvPicPr>
          <p:blipFill>
            <a:blip r:embed="rId1"/>
            <a:stretch>
              <a:fillRect/>
            </a:stretch>
          </p:blipFill>
          <p:spPr>
            <a:xfrm>
              <a:off x="2724667" y="6427136"/>
              <a:ext cx="512733" cy="381735"/>
            </a:xfrm>
            <a:prstGeom prst="rect">
              <a:avLst/>
            </a:prstGeom>
          </p:spPr>
        </p:pic>
        <p:pic>
          <p:nvPicPr>
            <p:cNvPr id="1657" name="図 277"/>
            <p:cNvPicPr>
              <a:picLocks noChangeAspect="1"/>
            </p:cNvPicPr>
            <p:nvPr/>
          </p:nvPicPr>
          <p:blipFill>
            <a:blip r:embed="rId2"/>
            <a:stretch>
              <a:fillRect/>
            </a:stretch>
          </p:blipFill>
          <p:spPr>
            <a:xfrm>
              <a:off x="2758953" y="5892636"/>
              <a:ext cx="511277" cy="404266"/>
            </a:xfrm>
            <a:prstGeom prst="rect">
              <a:avLst/>
            </a:prstGeom>
          </p:spPr>
        </p:pic>
        <p:pic>
          <p:nvPicPr>
            <p:cNvPr id="1658" name="図 279"/>
            <p:cNvPicPr>
              <a:picLocks noChangeAspect="1"/>
            </p:cNvPicPr>
            <p:nvPr/>
          </p:nvPicPr>
          <p:blipFill>
            <a:blip r:embed="rId3"/>
            <a:stretch>
              <a:fillRect/>
            </a:stretch>
          </p:blipFill>
          <p:spPr>
            <a:xfrm>
              <a:off x="5724340" y="6388790"/>
              <a:ext cx="274009" cy="430529"/>
            </a:xfrm>
            <a:prstGeom prst="rect">
              <a:avLst/>
            </a:prstGeom>
          </p:spPr>
        </p:pic>
      </p:grpSp>
      <p:grpSp>
        <p:nvGrpSpPr>
          <p:cNvPr id="1659" name="グループ化 92"/>
          <p:cNvGrpSpPr/>
          <p:nvPr/>
        </p:nvGrpSpPr>
        <p:grpSpPr>
          <a:xfrm>
            <a:off x="125412" y="391354"/>
            <a:ext cx="4911257" cy="3087428"/>
            <a:chOff x="192113" y="682172"/>
            <a:chExt cx="7495964" cy="4813386"/>
          </a:xfrm>
        </p:grpSpPr>
        <p:sp>
          <p:nvSpPr>
            <p:cNvPr id="1660"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1661" name="グループ化 53"/>
            <p:cNvGrpSpPr/>
            <p:nvPr/>
          </p:nvGrpSpPr>
          <p:grpSpPr>
            <a:xfrm>
              <a:off x="208988" y="1190697"/>
              <a:ext cx="7479089" cy="1729425"/>
              <a:chOff x="208988" y="1370171"/>
              <a:chExt cx="7479089" cy="1729425"/>
            </a:xfrm>
          </p:grpSpPr>
          <p:sp>
            <p:nvSpPr>
              <p:cNvPr id="1662"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1663" name="グループ化 49"/>
              <p:cNvGrpSpPr/>
              <p:nvPr/>
            </p:nvGrpSpPr>
            <p:grpSpPr>
              <a:xfrm>
                <a:off x="1246815" y="1381642"/>
                <a:ext cx="6441262" cy="1717954"/>
                <a:chOff x="1311227" y="1048771"/>
                <a:chExt cx="6441262" cy="1717954"/>
              </a:xfrm>
            </p:grpSpPr>
            <p:sp>
              <p:nvSpPr>
                <p:cNvPr id="1664"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665"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1666"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1667"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668"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1669"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1670"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1671"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1672" name="グループ化 82"/>
            <p:cNvGrpSpPr/>
            <p:nvPr/>
          </p:nvGrpSpPr>
          <p:grpSpPr>
            <a:xfrm>
              <a:off x="367579" y="2430481"/>
              <a:ext cx="7228271" cy="3065077"/>
              <a:chOff x="326999" y="2531786"/>
              <a:chExt cx="7228271" cy="3065077"/>
            </a:xfrm>
          </p:grpSpPr>
          <p:sp>
            <p:nvSpPr>
              <p:cNvPr id="1673"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1674" name="グループ化 77"/>
              <p:cNvGrpSpPr/>
              <p:nvPr/>
            </p:nvGrpSpPr>
            <p:grpSpPr>
              <a:xfrm>
                <a:off x="406556" y="3519755"/>
                <a:ext cx="291659" cy="1375827"/>
                <a:chOff x="406556" y="3519755"/>
                <a:chExt cx="291659" cy="1375827"/>
              </a:xfrm>
            </p:grpSpPr>
            <p:sp>
              <p:nvSpPr>
                <p:cNvPr id="1675"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76"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77"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78"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1679" name="グループ化 251"/>
              <p:cNvGrpSpPr/>
              <p:nvPr/>
            </p:nvGrpSpPr>
            <p:grpSpPr>
              <a:xfrm>
                <a:off x="3894084" y="3535913"/>
                <a:ext cx="295891" cy="654519"/>
                <a:chOff x="585550" y="3519755"/>
                <a:chExt cx="295891" cy="654519"/>
              </a:xfrm>
            </p:grpSpPr>
            <p:sp>
              <p:nvSpPr>
                <p:cNvPr id="1680"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81"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1682" name="グループ化 256"/>
              <p:cNvGrpSpPr/>
              <p:nvPr/>
            </p:nvGrpSpPr>
            <p:grpSpPr>
              <a:xfrm>
                <a:off x="2511680" y="4190432"/>
                <a:ext cx="290322" cy="654519"/>
                <a:chOff x="406556" y="3519755"/>
                <a:chExt cx="290322" cy="654519"/>
              </a:xfrm>
            </p:grpSpPr>
            <p:sp>
              <p:nvSpPr>
                <p:cNvPr id="1683"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84"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1685" name="グループ化 259"/>
              <p:cNvGrpSpPr/>
              <p:nvPr/>
            </p:nvGrpSpPr>
            <p:grpSpPr>
              <a:xfrm>
                <a:off x="4451845" y="4237249"/>
                <a:ext cx="290322" cy="654519"/>
                <a:chOff x="406556" y="3519755"/>
                <a:chExt cx="290322" cy="654519"/>
              </a:xfrm>
            </p:grpSpPr>
            <p:sp>
              <p:nvSpPr>
                <p:cNvPr id="1686"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687"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1688"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689"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1690"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1691"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1692" name="グループ化 3"/>
          <p:cNvGrpSpPr/>
          <p:nvPr/>
        </p:nvGrpSpPr>
        <p:grpSpPr>
          <a:xfrm>
            <a:off x="6902169" y="485046"/>
            <a:ext cx="2902184" cy="343479"/>
            <a:chOff x="10917659" y="902615"/>
            <a:chExt cx="3985290" cy="581220"/>
          </a:xfrm>
        </p:grpSpPr>
        <p:sp>
          <p:nvSpPr>
            <p:cNvPr id="1693"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1694"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1695" name="グループ化 152"/>
          <p:cNvGrpSpPr/>
          <p:nvPr/>
        </p:nvGrpSpPr>
        <p:grpSpPr>
          <a:xfrm>
            <a:off x="4980986" y="805397"/>
            <a:ext cx="4934986" cy="5064421"/>
            <a:chOff x="7588752" y="632195"/>
            <a:chExt cx="7532180" cy="7895574"/>
          </a:xfrm>
        </p:grpSpPr>
        <p:grpSp>
          <p:nvGrpSpPr>
            <p:cNvPr id="1696" name="グループ化 153"/>
            <p:cNvGrpSpPr/>
            <p:nvPr/>
          </p:nvGrpSpPr>
          <p:grpSpPr>
            <a:xfrm>
              <a:off x="7777873" y="910418"/>
              <a:ext cx="7175117" cy="7176850"/>
              <a:chOff x="7777873" y="1136959"/>
              <a:chExt cx="7175117" cy="6950307"/>
            </a:xfrm>
          </p:grpSpPr>
          <p:sp>
            <p:nvSpPr>
              <p:cNvPr id="1697"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1698"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99"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1700"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01"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1702"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1703"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704" name="テキスト ボックス 301"/>
          <p:cNvSpPr txBox="1"/>
          <p:nvPr/>
        </p:nvSpPr>
        <p:spPr>
          <a:xfrm flipH="1">
            <a:off x="10236637" y="225220"/>
            <a:ext cx="1856113" cy="228557"/>
          </a:xfrm>
          <a:prstGeom prst="rect">
            <a:avLst/>
          </a:prstGeom>
          <a:noFill/>
          <a:ln>
            <a:noFill/>
          </a:ln>
        </p:spPr>
        <p:txBody>
          <a:bodyPr wrap="square" lIns="59281" tIns="29640" rIns="59281" bIns="29640" rtlCol="0">
            <a:spAutoFit/>
          </a:bodyPr>
          <a:lstStyle/>
          <a:p>
            <a:pPr algn="ctr"/>
            <a:r>
              <a:rPr lang="ja-JP" altLang="en-US" sz="1100" dirty="0">
                <a:ln w="19050">
                  <a:noFill/>
                </a:ln>
                <a:solidFill>
                  <a:srgbClr val="C00000"/>
                </a:solidFill>
                <a:latin typeface="UD デジタル 教科書体 NP-B" panose="02020700000000000000" pitchFamily="18" charset="-128"/>
                <a:ea typeface="UD デジタル 教科書体 NP-B" panose="02020700000000000000" pitchFamily="18" charset="-128"/>
              </a:rPr>
              <a:t>災害種別</a:t>
            </a:r>
            <a:r>
              <a:rPr lang="ja-JP" altLang="en-US" sz="1100" dirty="0" smtClean="0">
                <a:ln w="19050">
                  <a:noFill/>
                </a:ln>
                <a:solidFill>
                  <a:srgbClr val="C00000"/>
                </a:solidFill>
                <a:latin typeface="UD デジタル 教科書体 NP-B" panose="02020700000000000000" pitchFamily="18" charset="-128"/>
                <a:ea typeface="UD デジタル 教科書体 NP-B" panose="02020700000000000000" pitchFamily="18" charset="-128"/>
              </a:rPr>
              <a:t>の表示例</a:t>
            </a:r>
            <a:endParaRPr lang="en-US" altLang="ja-JP" sz="1600" dirty="0">
              <a:ln w="19050">
                <a:noFill/>
              </a:ln>
              <a:solidFill>
                <a:srgbClr val="C00000"/>
              </a:solidFill>
              <a:latin typeface="UD デジタル 教科書体 NP-B" panose="02020700000000000000" pitchFamily="18" charset="-128"/>
              <a:ea typeface="UD デジタル 教科書体 NP-B" panose="02020700000000000000" pitchFamily="18" charset="-128"/>
            </a:endParaRPr>
          </a:p>
        </p:txBody>
      </p:sp>
      <p:grpSp>
        <p:nvGrpSpPr>
          <p:cNvPr id="1705" name="グループ化 67"/>
          <p:cNvGrpSpPr/>
          <p:nvPr/>
        </p:nvGrpSpPr>
        <p:grpSpPr>
          <a:xfrm>
            <a:off x="7798398" y="1230139"/>
            <a:ext cx="700621" cy="782990"/>
            <a:chOff x="9114521" y="1436929"/>
            <a:chExt cx="1069345" cy="1220702"/>
          </a:xfrm>
        </p:grpSpPr>
        <p:sp>
          <p:nvSpPr>
            <p:cNvPr id="1706"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1707"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1708" name="グループ化 66"/>
          <p:cNvGrpSpPr/>
          <p:nvPr/>
        </p:nvGrpSpPr>
        <p:grpSpPr>
          <a:xfrm>
            <a:off x="6077843" y="1237023"/>
            <a:ext cx="1396391" cy="773098"/>
            <a:chOff x="10181665" y="1454129"/>
            <a:chExt cx="2131286" cy="1205282"/>
          </a:xfrm>
        </p:grpSpPr>
        <p:sp>
          <p:nvSpPr>
            <p:cNvPr id="1709"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1710" name="図 54"/>
            <p:cNvPicPr>
              <a:picLocks noChangeAspect="1"/>
            </p:cNvPicPr>
            <p:nvPr/>
          </p:nvPicPr>
          <p:blipFill>
            <a:blip r:embed="rId8"/>
            <a:stretch>
              <a:fillRect/>
            </a:stretch>
          </p:blipFill>
          <p:spPr>
            <a:xfrm>
              <a:off x="10889954" y="1454129"/>
              <a:ext cx="771774" cy="782347"/>
            </a:xfrm>
            <a:prstGeom prst="rect">
              <a:avLst/>
            </a:prstGeom>
          </p:spPr>
        </p:pic>
      </p:grpSp>
      <p:grpSp>
        <p:nvGrpSpPr>
          <p:cNvPr id="1711" name="グループ化 324"/>
          <p:cNvGrpSpPr/>
          <p:nvPr/>
        </p:nvGrpSpPr>
        <p:grpSpPr>
          <a:xfrm>
            <a:off x="10376739" y="555345"/>
            <a:ext cx="700621" cy="782990"/>
            <a:chOff x="9114521" y="1436929"/>
            <a:chExt cx="1069345" cy="1220702"/>
          </a:xfrm>
        </p:grpSpPr>
        <p:sp>
          <p:nvSpPr>
            <p:cNvPr id="1712" name="テキスト ボックス 325"/>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1713" name="図 326"/>
            <p:cNvPicPr>
              <a:picLocks noChangeAspect="1"/>
            </p:cNvPicPr>
            <p:nvPr/>
          </p:nvPicPr>
          <p:blipFill>
            <a:blip r:embed="rId7"/>
            <a:stretch>
              <a:fillRect/>
            </a:stretch>
          </p:blipFill>
          <p:spPr>
            <a:xfrm>
              <a:off x="9245658" y="1436929"/>
              <a:ext cx="762923" cy="773280"/>
            </a:xfrm>
            <a:prstGeom prst="rect">
              <a:avLst/>
            </a:prstGeom>
          </p:spPr>
        </p:pic>
      </p:grpSp>
      <p:grpSp>
        <p:nvGrpSpPr>
          <p:cNvPr id="1714" name="グループ化 330"/>
          <p:cNvGrpSpPr/>
          <p:nvPr/>
        </p:nvGrpSpPr>
        <p:grpSpPr>
          <a:xfrm>
            <a:off x="11075918" y="566378"/>
            <a:ext cx="1396391" cy="773098"/>
            <a:chOff x="10181665" y="1454129"/>
            <a:chExt cx="2131286" cy="1205282"/>
          </a:xfrm>
        </p:grpSpPr>
        <p:sp>
          <p:nvSpPr>
            <p:cNvPr id="1715" name="テキスト ボックス 331"/>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1716" name="図 332"/>
            <p:cNvPicPr>
              <a:picLocks noChangeAspect="1"/>
            </p:cNvPicPr>
            <p:nvPr/>
          </p:nvPicPr>
          <p:blipFill>
            <a:blip r:embed="rId8"/>
            <a:stretch>
              <a:fillRect/>
            </a:stretch>
          </p:blipFill>
          <p:spPr>
            <a:xfrm>
              <a:off x="10889954" y="1454129"/>
              <a:ext cx="771774" cy="782347"/>
            </a:xfrm>
            <a:prstGeom prst="rect">
              <a:avLst/>
            </a:prstGeom>
          </p:spPr>
        </p:pic>
      </p:grpSp>
      <p:sp>
        <p:nvSpPr>
          <p:cNvPr id="1717"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1718"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1719"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1720"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1721" name="図 269"/>
          <p:cNvPicPr>
            <a:picLocks noChangeAspect="1"/>
          </p:cNvPicPr>
          <p:nvPr/>
        </p:nvPicPr>
        <p:blipFill>
          <a:blip r:embed="rId10"/>
          <a:stretch>
            <a:fillRect/>
          </a:stretch>
        </p:blipFill>
        <p:spPr>
          <a:xfrm>
            <a:off x="5161638" y="3640399"/>
            <a:ext cx="4496427" cy="1476674"/>
          </a:xfrm>
          <a:prstGeom prst="rect">
            <a:avLst/>
          </a:prstGeom>
        </p:spPr>
      </p:pic>
      <p:sp>
        <p:nvSpPr>
          <p:cNvPr id="1722"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1723"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1724"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1725" name="グループ化 3"/>
          <p:cNvGrpSpPr/>
          <p:nvPr/>
        </p:nvGrpSpPr>
        <p:grpSpPr>
          <a:xfrm>
            <a:off x="5954762" y="513197"/>
            <a:ext cx="3826947" cy="332271"/>
            <a:chOff x="8862543" y="859453"/>
            <a:chExt cx="6009311" cy="666835"/>
          </a:xfrm>
        </p:grpSpPr>
        <p:sp>
          <p:nvSpPr>
            <p:cNvPr id="1726"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1727"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1728" name="グループ 199"/>
          <p:cNvGrpSpPr/>
          <p:nvPr/>
        </p:nvGrpSpPr>
        <p:grpSpPr>
          <a:xfrm>
            <a:off x="8408492" y="5866830"/>
            <a:ext cx="1738008" cy="943293"/>
            <a:chOff x="12856135" y="9181019"/>
            <a:chExt cx="2652691" cy="1470620"/>
          </a:xfrm>
        </p:grpSpPr>
        <p:grpSp>
          <p:nvGrpSpPr>
            <p:cNvPr id="1729" name="グループ化 145"/>
            <p:cNvGrpSpPr/>
            <p:nvPr/>
          </p:nvGrpSpPr>
          <p:grpSpPr>
            <a:xfrm>
              <a:off x="13319085" y="9181019"/>
              <a:ext cx="1710327" cy="1429377"/>
              <a:chOff x="208988" y="8900453"/>
              <a:chExt cx="7237539" cy="1629811"/>
            </a:xfrm>
          </p:grpSpPr>
          <p:grpSp>
            <p:nvGrpSpPr>
              <p:cNvPr id="1730" name="グループ化 48"/>
              <p:cNvGrpSpPr/>
              <p:nvPr/>
            </p:nvGrpSpPr>
            <p:grpSpPr>
              <a:xfrm>
                <a:off x="208988" y="8939503"/>
                <a:ext cx="7212394" cy="1590761"/>
                <a:chOff x="94647" y="8685386"/>
                <a:chExt cx="7164637" cy="1649733"/>
              </a:xfrm>
            </p:grpSpPr>
            <p:sp>
              <p:nvSpPr>
                <p:cNvPr id="1731"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1732" name="グループ化 1"/>
                <p:cNvGrpSpPr/>
                <p:nvPr/>
              </p:nvGrpSpPr>
              <p:grpSpPr>
                <a:xfrm>
                  <a:off x="294767" y="9146139"/>
                  <a:ext cx="6929347" cy="1069137"/>
                  <a:chOff x="292883" y="5853648"/>
                  <a:chExt cx="6929347" cy="1069137"/>
                </a:xfrm>
              </p:grpSpPr>
            </p:grpSp>
          </p:grpSp>
        </p:grpSp>
        <p:pic>
          <p:nvPicPr>
            <p:cNvPr id="1733" name="図 204"/>
            <p:cNvPicPr>
              <a:picLocks noChangeAspect="1"/>
            </p:cNvPicPr>
            <p:nvPr/>
          </p:nvPicPr>
          <p:blipFill>
            <a:blip r:embed="rId11"/>
            <a:stretch>
              <a:fillRect/>
            </a:stretch>
          </p:blipFill>
          <p:spPr>
            <a:xfrm>
              <a:off x="13844397" y="9647674"/>
              <a:ext cx="707044" cy="713413"/>
            </a:xfrm>
            <a:prstGeom prst="rect">
              <a:avLst/>
            </a:prstGeom>
          </p:spPr>
        </p:pic>
        <p:sp>
          <p:nvSpPr>
            <p:cNvPr id="1734"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1735"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1736" name="グループ 207"/>
          <p:cNvGrpSpPr/>
          <p:nvPr/>
        </p:nvGrpSpPr>
        <p:grpSpPr>
          <a:xfrm>
            <a:off x="5092655" y="6142464"/>
            <a:ext cx="3487357" cy="616821"/>
            <a:chOff x="7887338" y="9492992"/>
            <a:chExt cx="5322691" cy="961641"/>
          </a:xfrm>
        </p:grpSpPr>
        <p:grpSp>
          <p:nvGrpSpPr>
            <p:cNvPr id="1737" name="グループ化 65"/>
            <p:cNvGrpSpPr/>
            <p:nvPr/>
          </p:nvGrpSpPr>
          <p:grpSpPr>
            <a:xfrm>
              <a:off x="7887338" y="9492992"/>
              <a:ext cx="5322691" cy="961641"/>
              <a:chOff x="7833675" y="9113571"/>
              <a:chExt cx="7011648" cy="933179"/>
            </a:xfrm>
          </p:grpSpPr>
          <p:grpSp>
            <p:nvGrpSpPr>
              <p:cNvPr id="1738" name="グループ化 285"/>
              <p:cNvGrpSpPr/>
              <p:nvPr/>
            </p:nvGrpSpPr>
            <p:grpSpPr>
              <a:xfrm>
                <a:off x="7836474" y="9113571"/>
                <a:ext cx="7008849" cy="899407"/>
                <a:chOff x="7917358" y="9297584"/>
                <a:chExt cx="7008849" cy="1098902"/>
              </a:xfrm>
            </p:grpSpPr>
            <p:grpSp>
              <p:nvGrpSpPr>
                <p:cNvPr id="1739" name="グループ化 286"/>
                <p:cNvGrpSpPr/>
                <p:nvPr/>
              </p:nvGrpSpPr>
              <p:grpSpPr>
                <a:xfrm>
                  <a:off x="7917358" y="9297584"/>
                  <a:ext cx="7008849" cy="1098902"/>
                  <a:chOff x="7936808" y="9312090"/>
                  <a:chExt cx="7008849" cy="1098902"/>
                </a:xfrm>
              </p:grpSpPr>
              <p:grpSp>
                <p:nvGrpSpPr>
                  <p:cNvPr id="1740" name="グループ化 288"/>
                  <p:cNvGrpSpPr/>
                  <p:nvPr/>
                </p:nvGrpSpPr>
                <p:grpSpPr>
                  <a:xfrm>
                    <a:off x="7936808" y="9312090"/>
                    <a:ext cx="7008849" cy="1098902"/>
                    <a:chOff x="7936808" y="9312090"/>
                    <a:chExt cx="7008849" cy="1098902"/>
                  </a:xfrm>
                </p:grpSpPr>
                <p:grpSp>
                  <p:nvGrpSpPr>
                    <p:cNvPr id="1741" name="グループ化 294"/>
                    <p:cNvGrpSpPr/>
                    <p:nvPr/>
                  </p:nvGrpSpPr>
                  <p:grpSpPr>
                    <a:xfrm>
                      <a:off x="7936808" y="9312090"/>
                      <a:ext cx="7008849" cy="1098902"/>
                      <a:chOff x="7936808" y="9312090"/>
                      <a:chExt cx="7008849" cy="1098902"/>
                    </a:xfrm>
                  </p:grpSpPr>
                  <p:sp>
                    <p:nvSpPr>
                      <p:cNvPr id="1742"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743"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1744"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1745" name="グループ化 289"/>
                  <p:cNvGrpSpPr/>
                  <p:nvPr/>
                </p:nvGrpSpPr>
                <p:grpSpPr>
                  <a:xfrm>
                    <a:off x="11605936" y="9328373"/>
                    <a:ext cx="1644768" cy="527141"/>
                    <a:chOff x="11809236" y="9313710"/>
                    <a:chExt cx="1644768" cy="527141"/>
                  </a:xfrm>
                </p:grpSpPr>
                <p:sp>
                  <p:nvSpPr>
                    <p:cNvPr id="1746"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747"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1748"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1749"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750"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751"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752"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1753"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1754"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755"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1756"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1757"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1758" name="図 225"/>
          <p:cNvPicPr>
            <a:picLocks noChangeAspect="1"/>
          </p:cNvPicPr>
          <p:nvPr/>
        </p:nvPicPr>
        <p:blipFill>
          <a:blip r:embed="rId12"/>
          <a:stretch>
            <a:fillRect/>
          </a:stretch>
        </p:blipFill>
        <p:spPr>
          <a:xfrm>
            <a:off x="3990131" y="1111672"/>
            <a:ext cx="555224" cy="539889"/>
          </a:xfrm>
          <a:prstGeom prst="rect">
            <a:avLst/>
          </a:prstGeom>
        </p:spPr>
      </p:pic>
      <p:sp>
        <p:nvSpPr>
          <p:cNvPr id="1759"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1760" name="L 字 3651"/>
          <p:cNvSpPr/>
          <p:nvPr/>
        </p:nvSpPr>
        <p:spPr>
          <a:xfrm>
            <a:off x="0" y="452171"/>
            <a:ext cx="9906000" cy="6415350"/>
          </a:xfrm>
          <a:prstGeom prst="corner">
            <a:avLst>
              <a:gd name="adj1" fmla="val 15846"/>
              <a:gd name="adj2" fmla="val 77610"/>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61" name="テキスト ボックス 3567"/>
          <p:cNvSpPr txBox="1"/>
          <p:nvPr/>
        </p:nvSpPr>
        <p:spPr>
          <a:xfrm flipH="1">
            <a:off x="11304886" y="2209605"/>
            <a:ext cx="938456" cy="367057"/>
          </a:xfrm>
          <a:prstGeom prst="rect">
            <a:avLst/>
          </a:prstGeom>
          <a:noFill/>
        </p:spPr>
        <p:txBody>
          <a:bodyPr wrap="square" lIns="59281" tIns="29640" rIns="59281" bIns="29640" rtlCol="0">
            <a:spAutoFit/>
          </a:bodyPr>
          <a:lstStyle/>
          <a:p>
            <a:r>
              <a:rPr lang="ja-JP" altLang="en-US" sz="1000" dirty="0" smtClean="0">
                <a:latin typeface="BIZ UDゴシック" panose="020B0400000000000000" pitchFamily="49" charset="-128"/>
                <a:ea typeface="BIZ UDゴシック" panose="020B0400000000000000" pitchFamily="49" charset="-128"/>
              </a:rPr>
              <a:t>広島県ため池マップ</a:t>
            </a:r>
            <a:endParaRPr kumimoji="1" lang="ja-JP" altLang="en-US" sz="700" dirty="0">
              <a:latin typeface="BIZ UDゴシック" panose="020B0400000000000000" pitchFamily="49" charset="-128"/>
              <a:ea typeface="BIZ UDゴシック" panose="020B0400000000000000" pitchFamily="49" charset="-128"/>
            </a:endParaRPr>
          </a:p>
        </p:txBody>
      </p:sp>
      <p:sp>
        <p:nvSpPr>
          <p:cNvPr id="1762" name="正方形/長方形 3568"/>
          <p:cNvSpPr/>
          <p:nvPr/>
        </p:nvSpPr>
        <p:spPr>
          <a:xfrm>
            <a:off x="10548989" y="1711099"/>
            <a:ext cx="358617" cy="346177"/>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endParaRPr kumimoji="1" lang="ja-JP" altLang="en-US" sz="1200">
              <a:latin typeface="BIZ UDゴシック" panose="020B0400000000000000" pitchFamily="49" charset="-128"/>
              <a:ea typeface="BIZ UDゴシック" panose="020B0400000000000000" pitchFamily="49" charset="-128"/>
            </a:endParaRPr>
          </a:p>
        </p:txBody>
      </p:sp>
      <p:grpSp>
        <p:nvGrpSpPr>
          <p:cNvPr id="1763" name="グループ 3572"/>
          <p:cNvGrpSpPr/>
          <p:nvPr/>
        </p:nvGrpSpPr>
        <p:grpSpPr>
          <a:xfrm>
            <a:off x="12585000" y="625296"/>
            <a:ext cx="1195440" cy="702428"/>
            <a:chOff x="13455559" y="660808"/>
            <a:chExt cx="1195440" cy="702428"/>
          </a:xfrm>
        </p:grpSpPr>
        <p:pic>
          <p:nvPicPr>
            <p:cNvPr id="1764" name="図 3569"/>
            <p:cNvPicPr>
              <a:picLocks noChangeAspect="1"/>
            </p:cNvPicPr>
            <p:nvPr/>
          </p:nvPicPr>
          <p:blipFill>
            <a:blip r:embed="rId13"/>
            <a:stretch>
              <a:fillRect/>
            </a:stretch>
          </p:blipFill>
          <p:spPr>
            <a:xfrm>
              <a:off x="13735092" y="660808"/>
              <a:ext cx="415354" cy="412130"/>
            </a:xfrm>
            <a:prstGeom prst="rect">
              <a:avLst/>
            </a:prstGeom>
            <a:ln w="3175">
              <a:solidFill>
                <a:schemeClr val="bg1"/>
              </a:solidFill>
            </a:ln>
          </p:spPr>
        </p:pic>
        <p:sp>
          <p:nvSpPr>
            <p:cNvPr id="1765" name="テキスト ボックス 3570"/>
            <p:cNvSpPr txBox="1"/>
            <p:nvPr/>
          </p:nvSpPr>
          <p:spPr>
            <a:xfrm flipH="1">
              <a:off x="13455559" y="1088512"/>
              <a:ext cx="1195440" cy="274724"/>
            </a:xfrm>
            <a:prstGeom prst="rect">
              <a:avLst/>
            </a:prstGeom>
            <a:noFill/>
          </p:spPr>
          <p:txBody>
            <a:bodyPr wrap="square" lIns="59281" tIns="29640" rIns="59281" bIns="29640" rtlCol="0">
              <a:spAutoFit/>
            </a:bodyPr>
            <a:lstStyle/>
            <a:p>
              <a:r>
                <a:rPr lang="ja-JP" altLang="en-US" sz="1400" b="1" dirty="0">
                  <a:latin typeface="BIZ UDゴシック" panose="020B0400000000000000" pitchFamily="49" charset="-128"/>
                  <a:ea typeface="BIZ UDゴシック" panose="020B0400000000000000" pitchFamily="49" charset="-128"/>
                </a:rPr>
                <a:t>ため池決壊</a:t>
              </a:r>
              <a:endParaRPr lang="ja-JP" altLang="en-US" sz="700" b="1" dirty="0">
                <a:latin typeface="BIZ UDゴシック" panose="020B0400000000000000" pitchFamily="49" charset="-128"/>
                <a:ea typeface="BIZ UDゴシック" panose="020B0400000000000000" pitchFamily="49" charset="-128"/>
              </a:endParaRPr>
            </a:p>
          </p:txBody>
        </p:sp>
      </p:grpSp>
      <p:pic>
        <p:nvPicPr>
          <p:cNvPr id="1766" name="図 3571"/>
          <p:cNvPicPr>
            <a:picLocks noChangeAspect="1"/>
          </p:cNvPicPr>
          <p:nvPr/>
        </p:nvPicPr>
        <p:blipFill>
          <a:blip r:embed="rId14"/>
          <a:stretch>
            <a:fillRect/>
          </a:stretch>
        </p:blipFill>
        <p:spPr>
          <a:xfrm>
            <a:off x="11446696" y="1711099"/>
            <a:ext cx="547230" cy="525309"/>
          </a:xfrm>
          <a:prstGeom prst="rect">
            <a:avLst/>
          </a:prstGeom>
        </p:spPr>
      </p:pic>
    </p:spTree>
    <p:extLst>
      <p:ext uri="{BB962C8B-B14F-4D97-AF65-F5344CB8AC3E}">
        <p14:creationId xmlns:p14="http://schemas.microsoft.com/office/powerpoint/2010/main" val="231775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772" name="グループ化 47"/>
          <p:cNvGrpSpPr/>
          <p:nvPr/>
        </p:nvGrpSpPr>
        <p:grpSpPr>
          <a:xfrm>
            <a:off x="4839196" y="29712"/>
            <a:ext cx="302477" cy="6837809"/>
            <a:chOff x="7258388" y="46322"/>
            <a:chExt cx="461665" cy="10660334"/>
          </a:xfrm>
        </p:grpSpPr>
        <p:cxnSp>
          <p:nvCxnSpPr>
            <p:cNvPr id="1773"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74"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1775"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1776" name="グループ化 89"/>
          <p:cNvGrpSpPr/>
          <p:nvPr/>
        </p:nvGrpSpPr>
        <p:grpSpPr>
          <a:xfrm>
            <a:off x="136927" y="4538579"/>
            <a:ext cx="4757346" cy="1240249"/>
            <a:chOff x="208989" y="7046237"/>
            <a:chExt cx="7261052" cy="1933583"/>
          </a:xfrm>
        </p:grpSpPr>
        <p:grpSp>
          <p:nvGrpSpPr>
            <p:cNvPr id="1777" name="グループ化 44"/>
            <p:cNvGrpSpPr/>
            <p:nvPr/>
          </p:nvGrpSpPr>
          <p:grpSpPr>
            <a:xfrm>
              <a:off x="208989" y="7059991"/>
              <a:ext cx="7261052" cy="1919829"/>
              <a:chOff x="185021" y="2949214"/>
              <a:chExt cx="7261052" cy="1919829"/>
            </a:xfrm>
          </p:grpSpPr>
          <p:sp>
            <p:nvSpPr>
              <p:cNvPr id="1778"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79"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1780"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781"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1782"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783"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1784"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85"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1786" name="グループ化 90"/>
          <p:cNvGrpSpPr/>
          <p:nvPr/>
        </p:nvGrpSpPr>
        <p:grpSpPr>
          <a:xfrm>
            <a:off x="136926" y="5705111"/>
            <a:ext cx="4741941" cy="1045402"/>
            <a:chOff x="208988" y="8900453"/>
            <a:chExt cx="7237539" cy="1629811"/>
          </a:xfrm>
        </p:grpSpPr>
        <p:grpSp>
          <p:nvGrpSpPr>
            <p:cNvPr id="1787" name="グループ化 48"/>
            <p:cNvGrpSpPr/>
            <p:nvPr/>
          </p:nvGrpSpPr>
          <p:grpSpPr>
            <a:xfrm>
              <a:off x="208988" y="8939503"/>
              <a:ext cx="7212394" cy="1590761"/>
              <a:chOff x="94647" y="8685386"/>
              <a:chExt cx="7164637" cy="1649733"/>
            </a:xfrm>
          </p:grpSpPr>
          <p:sp>
            <p:nvSpPr>
              <p:cNvPr id="1788"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1789" name="グループ化 1"/>
              <p:cNvGrpSpPr/>
              <p:nvPr/>
            </p:nvGrpSpPr>
            <p:grpSpPr>
              <a:xfrm>
                <a:off x="294767" y="9146139"/>
                <a:ext cx="6929347" cy="1069137"/>
                <a:chOff x="292883" y="5853648"/>
                <a:chExt cx="6929347" cy="1069137"/>
              </a:xfrm>
            </p:grpSpPr>
            <p:sp>
              <p:nvSpPr>
                <p:cNvPr id="1790"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791"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792"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1793"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1794"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95"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1796" name="グループ化 76"/>
          <p:cNvGrpSpPr/>
          <p:nvPr/>
        </p:nvGrpSpPr>
        <p:grpSpPr>
          <a:xfrm>
            <a:off x="57000" y="3450777"/>
            <a:ext cx="4928862" cy="960875"/>
            <a:chOff x="-3798800" y="5121026"/>
            <a:chExt cx="7522833" cy="1498031"/>
          </a:xfrm>
        </p:grpSpPr>
        <p:grpSp>
          <p:nvGrpSpPr>
            <p:cNvPr id="1797" name="グループ化 221"/>
            <p:cNvGrpSpPr/>
            <p:nvPr/>
          </p:nvGrpSpPr>
          <p:grpSpPr>
            <a:xfrm>
              <a:off x="-3798800" y="5121026"/>
              <a:ext cx="7352857" cy="1498031"/>
              <a:chOff x="79411" y="2879277"/>
              <a:chExt cx="7352857" cy="1498031"/>
            </a:xfrm>
          </p:grpSpPr>
          <p:sp>
            <p:nvSpPr>
              <p:cNvPr id="1798"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799"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1800" name="グループ化 75"/>
            <p:cNvGrpSpPr/>
            <p:nvPr/>
          </p:nvGrpSpPr>
          <p:grpSpPr>
            <a:xfrm>
              <a:off x="-1637429" y="5612335"/>
              <a:ext cx="5295499" cy="402641"/>
              <a:chOff x="-1637429" y="5612335"/>
              <a:chExt cx="5295499" cy="402641"/>
            </a:xfrm>
          </p:grpSpPr>
          <p:sp>
            <p:nvSpPr>
              <p:cNvPr id="1801"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02"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1803"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04"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1805" name="グループ化 236"/>
            <p:cNvGrpSpPr/>
            <p:nvPr/>
          </p:nvGrpSpPr>
          <p:grpSpPr>
            <a:xfrm>
              <a:off x="-1633590" y="6096994"/>
              <a:ext cx="5357623" cy="437311"/>
              <a:chOff x="-1641119" y="5622595"/>
              <a:chExt cx="5357623" cy="437311"/>
            </a:xfrm>
          </p:grpSpPr>
          <p:sp>
            <p:nvSpPr>
              <p:cNvPr id="1806"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07"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1808"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09"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1810"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811"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1812" name="図 86"/>
          <p:cNvPicPr>
            <a:picLocks noChangeAspect="1"/>
          </p:cNvPicPr>
          <p:nvPr/>
        </p:nvPicPr>
        <p:blipFill>
          <a:blip r:embed="rId1"/>
          <a:stretch>
            <a:fillRect/>
          </a:stretch>
        </p:blipFill>
        <p:spPr>
          <a:xfrm>
            <a:off x="1785166" y="4110517"/>
            <a:ext cx="335936" cy="244855"/>
          </a:xfrm>
          <a:prstGeom prst="rect">
            <a:avLst/>
          </a:prstGeom>
        </p:spPr>
      </p:pic>
      <p:pic>
        <p:nvPicPr>
          <p:cNvPr id="1813" name="図 277"/>
          <p:cNvPicPr>
            <a:picLocks noChangeAspect="1"/>
          </p:cNvPicPr>
          <p:nvPr/>
        </p:nvPicPr>
        <p:blipFill>
          <a:blip r:embed="rId2"/>
          <a:stretch>
            <a:fillRect/>
          </a:stretch>
        </p:blipFill>
        <p:spPr>
          <a:xfrm>
            <a:off x="1807629" y="3767675"/>
            <a:ext cx="334982" cy="259307"/>
          </a:xfrm>
          <a:prstGeom prst="rect">
            <a:avLst/>
          </a:prstGeom>
        </p:spPr>
      </p:pic>
      <p:pic>
        <p:nvPicPr>
          <p:cNvPr id="1814" name="図 279"/>
          <p:cNvPicPr>
            <a:picLocks noChangeAspect="1"/>
          </p:cNvPicPr>
          <p:nvPr/>
        </p:nvPicPr>
        <p:blipFill>
          <a:blip r:embed="rId3"/>
          <a:stretch>
            <a:fillRect/>
          </a:stretch>
        </p:blipFill>
        <p:spPr>
          <a:xfrm>
            <a:off x="3750512" y="4085921"/>
            <a:ext cx="179527" cy="276152"/>
          </a:xfrm>
          <a:prstGeom prst="rect">
            <a:avLst/>
          </a:prstGeom>
        </p:spPr>
      </p:pic>
      <p:grpSp>
        <p:nvGrpSpPr>
          <p:cNvPr id="1815" name="グループ化 92"/>
          <p:cNvGrpSpPr/>
          <p:nvPr/>
        </p:nvGrpSpPr>
        <p:grpSpPr>
          <a:xfrm>
            <a:off x="125412" y="391354"/>
            <a:ext cx="4911257" cy="3087428"/>
            <a:chOff x="192113" y="682172"/>
            <a:chExt cx="7495964" cy="4813386"/>
          </a:xfrm>
        </p:grpSpPr>
        <p:sp>
          <p:nvSpPr>
            <p:cNvPr id="1816"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1817" name="グループ化 53"/>
            <p:cNvGrpSpPr/>
            <p:nvPr/>
          </p:nvGrpSpPr>
          <p:grpSpPr>
            <a:xfrm>
              <a:off x="208988" y="1190697"/>
              <a:ext cx="7479089" cy="1729425"/>
              <a:chOff x="208988" y="1370171"/>
              <a:chExt cx="7479089" cy="1729425"/>
            </a:xfrm>
          </p:grpSpPr>
          <p:sp>
            <p:nvSpPr>
              <p:cNvPr id="1818"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1819" name="グループ化 49"/>
              <p:cNvGrpSpPr/>
              <p:nvPr/>
            </p:nvGrpSpPr>
            <p:grpSpPr>
              <a:xfrm>
                <a:off x="1246815" y="1381642"/>
                <a:ext cx="6441262" cy="1717954"/>
                <a:chOff x="1311227" y="1048771"/>
                <a:chExt cx="6441262" cy="1717954"/>
              </a:xfrm>
            </p:grpSpPr>
            <p:sp>
              <p:nvSpPr>
                <p:cNvPr id="1820"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821"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1822"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1823"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824"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1825"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1826"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1827"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1828" name="グループ化 82"/>
            <p:cNvGrpSpPr/>
            <p:nvPr/>
          </p:nvGrpSpPr>
          <p:grpSpPr>
            <a:xfrm>
              <a:off x="367579" y="2430481"/>
              <a:ext cx="7228271" cy="3065077"/>
              <a:chOff x="326999" y="2531786"/>
              <a:chExt cx="7228271" cy="3065077"/>
            </a:xfrm>
          </p:grpSpPr>
          <p:sp>
            <p:nvSpPr>
              <p:cNvPr id="1829"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1830" name="グループ化 77"/>
              <p:cNvGrpSpPr/>
              <p:nvPr/>
            </p:nvGrpSpPr>
            <p:grpSpPr>
              <a:xfrm>
                <a:off x="406556" y="3519755"/>
                <a:ext cx="291659" cy="1375827"/>
                <a:chOff x="406556" y="3519755"/>
                <a:chExt cx="291659" cy="1375827"/>
              </a:xfrm>
            </p:grpSpPr>
            <p:sp>
              <p:nvSpPr>
                <p:cNvPr id="1831"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32"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33"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34"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1835" name="グループ化 251"/>
              <p:cNvGrpSpPr/>
              <p:nvPr/>
            </p:nvGrpSpPr>
            <p:grpSpPr>
              <a:xfrm>
                <a:off x="3894084" y="3535913"/>
                <a:ext cx="295891" cy="654519"/>
                <a:chOff x="585550" y="3519755"/>
                <a:chExt cx="295891" cy="654519"/>
              </a:xfrm>
            </p:grpSpPr>
            <p:sp>
              <p:nvSpPr>
                <p:cNvPr id="1836"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37"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1838" name="グループ化 256"/>
              <p:cNvGrpSpPr/>
              <p:nvPr/>
            </p:nvGrpSpPr>
            <p:grpSpPr>
              <a:xfrm>
                <a:off x="2511680" y="4190432"/>
                <a:ext cx="290322" cy="654519"/>
                <a:chOff x="406556" y="3519755"/>
                <a:chExt cx="290322" cy="654519"/>
              </a:xfrm>
            </p:grpSpPr>
            <p:sp>
              <p:nvSpPr>
                <p:cNvPr id="1839"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40"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1841" name="グループ化 259"/>
              <p:cNvGrpSpPr/>
              <p:nvPr/>
            </p:nvGrpSpPr>
            <p:grpSpPr>
              <a:xfrm>
                <a:off x="4451845" y="4237249"/>
                <a:ext cx="290322" cy="654519"/>
                <a:chOff x="406556" y="3519755"/>
                <a:chExt cx="290322" cy="654519"/>
              </a:xfrm>
            </p:grpSpPr>
            <p:sp>
              <p:nvSpPr>
                <p:cNvPr id="1842"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843"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1844"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845"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1846"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1847"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1848" name="グループ化 3"/>
          <p:cNvGrpSpPr/>
          <p:nvPr/>
        </p:nvGrpSpPr>
        <p:grpSpPr>
          <a:xfrm>
            <a:off x="6902169" y="485046"/>
            <a:ext cx="2902184" cy="343479"/>
            <a:chOff x="10917659" y="902615"/>
            <a:chExt cx="3985290" cy="581220"/>
          </a:xfrm>
        </p:grpSpPr>
        <p:sp>
          <p:nvSpPr>
            <p:cNvPr id="1849"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1850"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1851" name="グループ化 152"/>
          <p:cNvGrpSpPr/>
          <p:nvPr/>
        </p:nvGrpSpPr>
        <p:grpSpPr>
          <a:xfrm>
            <a:off x="4980986" y="805397"/>
            <a:ext cx="4934986" cy="5064421"/>
            <a:chOff x="7588752" y="632195"/>
            <a:chExt cx="7532180" cy="7895574"/>
          </a:xfrm>
        </p:grpSpPr>
        <p:grpSp>
          <p:nvGrpSpPr>
            <p:cNvPr id="1852" name="グループ化 153"/>
            <p:cNvGrpSpPr/>
            <p:nvPr/>
          </p:nvGrpSpPr>
          <p:grpSpPr>
            <a:xfrm>
              <a:off x="7777873" y="910418"/>
              <a:ext cx="7175117" cy="7176850"/>
              <a:chOff x="7777873" y="1136959"/>
              <a:chExt cx="7175117" cy="6950307"/>
            </a:xfrm>
          </p:grpSpPr>
          <p:sp>
            <p:nvSpPr>
              <p:cNvPr id="1853"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1854"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55"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1856"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857"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1858"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1859"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860" name="グループ化 67"/>
          <p:cNvGrpSpPr/>
          <p:nvPr/>
        </p:nvGrpSpPr>
        <p:grpSpPr>
          <a:xfrm>
            <a:off x="7798398" y="1230139"/>
            <a:ext cx="700621" cy="782990"/>
            <a:chOff x="9114521" y="1436929"/>
            <a:chExt cx="1069345" cy="1220702"/>
          </a:xfrm>
        </p:grpSpPr>
        <p:sp>
          <p:nvSpPr>
            <p:cNvPr id="1861"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1862"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1863" name="グループ化 66"/>
          <p:cNvGrpSpPr/>
          <p:nvPr/>
        </p:nvGrpSpPr>
        <p:grpSpPr>
          <a:xfrm>
            <a:off x="6077843" y="1237023"/>
            <a:ext cx="1396391" cy="773098"/>
            <a:chOff x="10181665" y="1454129"/>
            <a:chExt cx="2131286" cy="1205282"/>
          </a:xfrm>
        </p:grpSpPr>
        <p:sp>
          <p:nvSpPr>
            <p:cNvPr id="1864"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1865" name="図 54"/>
            <p:cNvPicPr>
              <a:picLocks noChangeAspect="1"/>
            </p:cNvPicPr>
            <p:nvPr/>
          </p:nvPicPr>
          <p:blipFill>
            <a:blip r:embed="rId8"/>
            <a:stretch>
              <a:fillRect/>
            </a:stretch>
          </p:blipFill>
          <p:spPr>
            <a:xfrm>
              <a:off x="10889954" y="1454129"/>
              <a:ext cx="771774" cy="782347"/>
            </a:xfrm>
            <a:prstGeom prst="rect">
              <a:avLst/>
            </a:prstGeom>
          </p:spPr>
        </p:pic>
      </p:grpSp>
      <p:sp>
        <p:nvSpPr>
          <p:cNvPr id="1866"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1867"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1868"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1869"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1870" name="図 269"/>
          <p:cNvPicPr>
            <a:picLocks noChangeAspect="1"/>
          </p:cNvPicPr>
          <p:nvPr/>
        </p:nvPicPr>
        <p:blipFill>
          <a:blip r:embed="rId10"/>
          <a:stretch>
            <a:fillRect/>
          </a:stretch>
        </p:blipFill>
        <p:spPr>
          <a:xfrm>
            <a:off x="5161638" y="3640399"/>
            <a:ext cx="4496427" cy="1476674"/>
          </a:xfrm>
          <a:prstGeom prst="rect">
            <a:avLst/>
          </a:prstGeom>
        </p:spPr>
      </p:pic>
      <p:sp>
        <p:nvSpPr>
          <p:cNvPr id="1871"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1872"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1873"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1874" name="グループ化 3"/>
          <p:cNvGrpSpPr/>
          <p:nvPr/>
        </p:nvGrpSpPr>
        <p:grpSpPr>
          <a:xfrm>
            <a:off x="5954762" y="513197"/>
            <a:ext cx="3826947" cy="332271"/>
            <a:chOff x="8862543" y="859453"/>
            <a:chExt cx="6009311" cy="666835"/>
          </a:xfrm>
        </p:grpSpPr>
        <p:sp>
          <p:nvSpPr>
            <p:cNvPr id="1875"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1876"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1877" name="グループ 199"/>
          <p:cNvGrpSpPr/>
          <p:nvPr/>
        </p:nvGrpSpPr>
        <p:grpSpPr>
          <a:xfrm>
            <a:off x="8408492" y="5866830"/>
            <a:ext cx="1738008" cy="943293"/>
            <a:chOff x="12856135" y="9181019"/>
            <a:chExt cx="2652691" cy="1470620"/>
          </a:xfrm>
        </p:grpSpPr>
        <p:grpSp>
          <p:nvGrpSpPr>
            <p:cNvPr id="1878" name="グループ化 145"/>
            <p:cNvGrpSpPr/>
            <p:nvPr/>
          </p:nvGrpSpPr>
          <p:grpSpPr>
            <a:xfrm>
              <a:off x="13319085" y="9181019"/>
              <a:ext cx="1710327" cy="1429377"/>
              <a:chOff x="208988" y="8900453"/>
              <a:chExt cx="7237539" cy="1629811"/>
            </a:xfrm>
          </p:grpSpPr>
          <p:grpSp>
            <p:nvGrpSpPr>
              <p:cNvPr id="1879" name="グループ化 48"/>
              <p:cNvGrpSpPr/>
              <p:nvPr/>
            </p:nvGrpSpPr>
            <p:grpSpPr>
              <a:xfrm>
                <a:off x="208988" y="8939503"/>
                <a:ext cx="7212394" cy="1590761"/>
                <a:chOff x="94647" y="8685386"/>
                <a:chExt cx="7164637" cy="1649733"/>
              </a:xfrm>
            </p:grpSpPr>
            <p:sp>
              <p:nvSpPr>
                <p:cNvPr id="1880"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1881" name="グループ化 1"/>
                <p:cNvGrpSpPr/>
                <p:nvPr/>
              </p:nvGrpSpPr>
              <p:grpSpPr>
                <a:xfrm>
                  <a:off x="294767" y="9146139"/>
                  <a:ext cx="6929347" cy="1069137"/>
                  <a:chOff x="292883" y="5853648"/>
                  <a:chExt cx="6929347" cy="1069137"/>
                </a:xfrm>
              </p:grpSpPr>
            </p:grpSp>
          </p:grpSp>
        </p:grpSp>
        <p:pic>
          <p:nvPicPr>
            <p:cNvPr id="1882" name="図 204"/>
            <p:cNvPicPr>
              <a:picLocks noChangeAspect="1"/>
            </p:cNvPicPr>
            <p:nvPr/>
          </p:nvPicPr>
          <p:blipFill>
            <a:blip r:embed="rId11"/>
            <a:stretch>
              <a:fillRect/>
            </a:stretch>
          </p:blipFill>
          <p:spPr>
            <a:xfrm>
              <a:off x="13844397" y="9647674"/>
              <a:ext cx="707044" cy="713413"/>
            </a:xfrm>
            <a:prstGeom prst="rect">
              <a:avLst/>
            </a:prstGeom>
          </p:spPr>
        </p:pic>
        <p:sp>
          <p:nvSpPr>
            <p:cNvPr id="1883"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1884"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1885" name="グループ 207"/>
          <p:cNvGrpSpPr/>
          <p:nvPr/>
        </p:nvGrpSpPr>
        <p:grpSpPr>
          <a:xfrm>
            <a:off x="5092655" y="6142464"/>
            <a:ext cx="3487357" cy="616821"/>
            <a:chOff x="7887338" y="9492992"/>
            <a:chExt cx="5322691" cy="961641"/>
          </a:xfrm>
        </p:grpSpPr>
        <p:grpSp>
          <p:nvGrpSpPr>
            <p:cNvPr id="1886" name="グループ化 65"/>
            <p:cNvGrpSpPr/>
            <p:nvPr/>
          </p:nvGrpSpPr>
          <p:grpSpPr>
            <a:xfrm>
              <a:off x="7887338" y="9492992"/>
              <a:ext cx="5322691" cy="961641"/>
              <a:chOff x="7833675" y="9113571"/>
              <a:chExt cx="7011648" cy="933179"/>
            </a:xfrm>
          </p:grpSpPr>
          <p:grpSp>
            <p:nvGrpSpPr>
              <p:cNvPr id="1887" name="グループ化 285"/>
              <p:cNvGrpSpPr/>
              <p:nvPr/>
            </p:nvGrpSpPr>
            <p:grpSpPr>
              <a:xfrm>
                <a:off x="7836474" y="9113571"/>
                <a:ext cx="7008849" cy="899407"/>
                <a:chOff x="7917358" y="9297584"/>
                <a:chExt cx="7008849" cy="1098902"/>
              </a:xfrm>
            </p:grpSpPr>
            <p:grpSp>
              <p:nvGrpSpPr>
                <p:cNvPr id="1888" name="グループ化 286"/>
                <p:cNvGrpSpPr/>
                <p:nvPr/>
              </p:nvGrpSpPr>
              <p:grpSpPr>
                <a:xfrm>
                  <a:off x="7917358" y="9297584"/>
                  <a:ext cx="7008849" cy="1098902"/>
                  <a:chOff x="7936808" y="9312090"/>
                  <a:chExt cx="7008849" cy="1098902"/>
                </a:xfrm>
              </p:grpSpPr>
              <p:grpSp>
                <p:nvGrpSpPr>
                  <p:cNvPr id="1889" name="グループ化 288"/>
                  <p:cNvGrpSpPr/>
                  <p:nvPr/>
                </p:nvGrpSpPr>
                <p:grpSpPr>
                  <a:xfrm>
                    <a:off x="7936808" y="9312090"/>
                    <a:ext cx="7008849" cy="1098902"/>
                    <a:chOff x="7936808" y="9312090"/>
                    <a:chExt cx="7008849" cy="1098902"/>
                  </a:xfrm>
                </p:grpSpPr>
                <p:grpSp>
                  <p:nvGrpSpPr>
                    <p:cNvPr id="1890" name="グループ化 294"/>
                    <p:cNvGrpSpPr/>
                    <p:nvPr/>
                  </p:nvGrpSpPr>
                  <p:grpSpPr>
                    <a:xfrm>
                      <a:off x="7936808" y="9312090"/>
                      <a:ext cx="7008849" cy="1098902"/>
                      <a:chOff x="7936808" y="9312090"/>
                      <a:chExt cx="7008849" cy="1098902"/>
                    </a:xfrm>
                  </p:grpSpPr>
                  <p:sp>
                    <p:nvSpPr>
                      <p:cNvPr id="1891"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892"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1893"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1894" name="グループ化 289"/>
                  <p:cNvGrpSpPr/>
                  <p:nvPr/>
                </p:nvGrpSpPr>
                <p:grpSpPr>
                  <a:xfrm>
                    <a:off x="11605936" y="9328373"/>
                    <a:ext cx="1644768" cy="527141"/>
                    <a:chOff x="11809236" y="9313710"/>
                    <a:chExt cx="1644768" cy="527141"/>
                  </a:xfrm>
                </p:grpSpPr>
                <p:sp>
                  <p:nvSpPr>
                    <p:cNvPr id="1895"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896"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1897"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1898"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899"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900"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901"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1902"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1903"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1904"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1905"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1906"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1907" name="図 225"/>
          <p:cNvPicPr>
            <a:picLocks noChangeAspect="1"/>
          </p:cNvPicPr>
          <p:nvPr/>
        </p:nvPicPr>
        <p:blipFill>
          <a:blip r:embed="rId12"/>
          <a:stretch>
            <a:fillRect/>
          </a:stretch>
        </p:blipFill>
        <p:spPr>
          <a:xfrm>
            <a:off x="3990131" y="1111672"/>
            <a:ext cx="555224" cy="539889"/>
          </a:xfrm>
          <a:prstGeom prst="rect">
            <a:avLst/>
          </a:prstGeom>
        </p:spPr>
      </p:pic>
      <p:sp>
        <p:nvSpPr>
          <p:cNvPr id="1908"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grpSp>
        <p:nvGrpSpPr>
          <p:cNvPr id="1909" name="グループ化 3851"/>
          <p:cNvGrpSpPr/>
          <p:nvPr/>
        </p:nvGrpSpPr>
        <p:grpSpPr>
          <a:xfrm>
            <a:off x="22414" y="440877"/>
            <a:ext cx="7233615" cy="3581478"/>
            <a:chOff x="22414" y="440877"/>
            <a:chExt cx="7233615" cy="3581478"/>
          </a:xfrm>
        </p:grpSpPr>
        <p:sp>
          <p:nvSpPr>
            <p:cNvPr id="1910" name="正方形/長方形 230"/>
            <p:cNvSpPr/>
            <p:nvPr/>
          </p:nvSpPr>
          <p:spPr>
            <a:xfrm>
              <a:off x="22414" y="440877"/>
              <a:ext cx="4895316" cy="141158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1911" name="グループ化 193"/>
            <p:cNvGrpSpPr/>
            <p:nvPr/>
          </p:nvGrpSpPr>
          <p:grpSpPr>
            <a:xfrm>
              <a:off x="1021235" y="1849458"/>
              <a:ext cx="6234794" cy="2172897"/>
              <a:chOff x="1021235" y="1849458"/>
              <a:chExt cx="6234794" cy="2172897"/>
            </a:xfrm>
          </p:grpSpPr>
          <p:sp>
            <p:nvSpPr>
              <p:cNvPr id="1912" name="図形 3638"/>
              <p:cNvSpPr/>
              <p:nvPr/>
            </p:nvSpPr>
            <p:spPr>
              <a:xfrm rot="5340000">
                <a:off x="3018725" y="2046382"/>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913" name="テキスト 3639"/>
              <p:cNvSpPr txBox="1"/>
              <p:nvPr/>
            </p:nvSpPr>
            <p:spPr>
              <a:xfrm>
                <a:off x="1021235" y="2824774"/>
                <a:ext cx="6234794"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1914" name="テキスト 3640"/>
              <p:cNvSpPr txBox="1"/>
              <p:nvPr/>
            </p:nvSpPr>
            <p:spPr>
              <a:xfrm>
                <a:off x="1228361" y="3031434"/>
                <a:ext cx="5953248"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自宅の災害リスクは？</a:t>
                </a:r>
                <a:endParaRPr lang="ja-JP" altLang="en-US" b="0" u="none" dirty="0">
                  <a:solidFill>
                    <a:srgbClr val="00B050"/>
                  </a:solidFill>
                  <a:latin typeface="HGP創英角ﾎﾟｯﾌﾟ体"/>
                  <a:ea typeface="HGP創英角ﾎﾟｯﾌﾟ体"/>
                </a:endParaRPr>
              </a:p>
            </p:txBody>
          </p:sp>
        </p:grpSp>
      </p:grpSp>
    </p:spTree>
    <p:extLst>
      <p:ext uri="{BB962C8B-B14F-4D97-AF65-F5344CB8AC3E}">
        <p14:creationId xmlns:p14="http://schemas.microsoft.com/office/powerpoint/2010/main" val="2317753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20" name="テキスト プレースホルダー 1"/>
          <p:cNvSpPr>
            <a:spLocks noGrp="1"/>
          </p:cNvSpPr>
          <p:nvPr>
            <p:ph type="body" sz="quarter" idx="14"/>
          </p:nvPr>
        </p:nvSpPr>
        <p:spPr/>
        <p:txBody>
          <a:bodyPr>
            <a:normAutofit/>
          </a:bodyPr>
          <a:lstStyle/>
          <a:p>
            <a:r>
              <a:rPr lang="ja-JP" altLang="en-US" sz="2954" b="1" dirty="0"/>
              <a:t>ハザードマップの確認</a:t>
            </a:r>
            <a:endParaRPr lang="ja-JP" altLang="en-US" sz="2954" b="1" dirty="0"/>
          </a:p>
        </p:txBody>
      </p:sp>
      <p:sp>
        <p:nvSpPr>
          <p:cNvPr id="1921" name="タイトル 1"/>
          <p:cNvSpPr txBox="1"/>
          <p:nvPr/>
        </p:nvSpPr>
        <p:spPr>
          <a:xfrm>
            <a:off x="920552" y="1772816"/>
            <a:ext cx="8674194" cy="2299269"/>
          </a:xfrm>
          <a:prstGeom prst="rect">
            <a:avLst/>
          </a:prstGeom>
        </p:spPr>
        <p:txBody>
          <a:bodyPr vert="horz" lIns="84406" tIns="42203" rIns="84406" bIns="42203"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お住まいの地域のハザードマップを</a:t>
            </a:r>
            <a:r>
              <a:rPr lang="ja-JP" altLang="en-US" sz="3200" b="1" dirty="0">
                <a:solidFill>
                  <a:srgbClr val="E7E6E6">
                    <a:lumMod val="25000"/>
                  </a:srgbClr>
                </a:solidFill>
                <a:latin typeface="Meiryo UI" panose="020B0604030504040204" pitchFamily="50" charset="-128"/>
                <a:ea typeface="Meiryo UI" panose="020B0604030504040204" pitchFamily="50" charset="-128"/>
              </a:rPr>
              <a:t>確認し</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a:t>
            </a:r>
            <a:endParaRPr lang="en-US" altLang="ja-JP" sz="3200" b="1" dirty="0" smtClean="0">
              <a:solidFill>
                <a:srgbClr val="E7E6E6">
                  <a:lumMod val="25000"/>
                </a:srgbClr>
              </a:solidFill>
              <a:latin typeface="Meiryo UI" panose="020B0604030504040204" pitchFamily="50" charset="-128"/>
              <a:ea typeface="Meiryo UI" panose="020B0604030504040204" pitchFamily="50" charset="-128"/>
            </a:endParaRPr>
          </a:p>
          <a:p>
            <a:endParaRPr lang="en-US" altLang="ja-JP" sz="3200" b="1" dirty="0">
              <a:solidFill>
                <a:srgbClr val="E7E6E6">
                  <a:lumMod val="25000"/>
                </a:srgbClr>
              </a:solidFill>
              <a:latin typeface="Meiryo UI" panose="020B0604030504040204" pitchFamily="50" charset="-128"/>
              <a:ea typeface="Meiryo UI" panose="020B0604030504040204" pitchFamily="50" charset="-128"/>
            </a:endParaRPr>
          </a:p>
          <a:p>
            <a:r>
              <a:rPr lang="ja-JP" altLang="en-US" sz="36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600" b="1" dirty="0" smtClean="0">
                <a:solidFill>
                  <a:srgbClr val="FF0000"/>
                </a:solidFill>
                <a:latin typeface="Meiryo UI" panose="020B0604030504040204" pitchFamily="50" charset="-128"/>
                <a:ea typeface="Meiryo UI" panose="020B0604030504040204" pitchFamily="50" charset="-128"/>
              </a:rPr>
              <a:t>ご自宅</a:t>
            </a:r>
            <a:endParaRPr lang="en-US" altLang="ja-JP" sz="3600" b="1" dirty="0">
              <a:solidFill>
                <a:srgbClr val="FF0000"/>
              </a:solidFill>
              <a:latin typeface="Meiryo UI" panose="020B0604030504040204" pitchFamily="50" charset="-128"/>
              <a:ea typeface="Meiryo UI" panose="020B0604030504040204" pitchFamily="50" charset="-128"/>
            </a:endParaRPr>
          </a:p>
          <a:p>
            <a:r>
              <a:rPr lang="ja-JP" altLang="en-US" sz="3600" b="1" dirty="0" smtClean="0">
                <a:solidFill>
                  <a:srgbClr val="E7E6E6">
                    <a:lumMod val="25000"/>
                  </a:srgbClr>
                </a:solidFill>
                <a:latin typeface="Meiryo UI" panose="020B0604030504040204" pitchFamily="50" charset="-128"/>
                <a:ea typeface="Meiryo UI" panose="020B0604030504040204" pitchFamily="50" charset="-128"/>
              </a:rPr>
              <a:t>✔</a:t>
            </a:r>
            <a:r>
              <a:rPr lang="ja-JP" altLang="en-US" sz="3600" b="1" smtClean="0">
                <a:solidFill>
                  <a:srgbClr val="E7E6E6">
                    <a:lumMod val="25000"/>
                  </a:srgbClr>
                </a:solidFill>
                <a:latin typeface="Meiryo UI" panose="020B0604030504040204" pitchFamily="50" charset="-128"/>
                <a:ea typeface="Meiryo UI" panose="020B0604030504040204" pitchFamily="50" charset="-128"/>
              </a:rPr>
              <a:t>　</a:t>
            </a:r>
            <a:r>
              <a:rPr lang="ja-JP" altLang="en-US" sz="3600" b="1" smtClean="0">
                <a:solidFill>
                  <a:srgbClr val="FF0000"/>
                </a:solidFill>
                <a:latin typeface="Meiryo UI" panose="020B0604030504040204" pitchFamily="50" charset="-128"/>
                <a:ea typeface="Meiryo UI" panose="020B0604030504040204" pitchFamily="50" charset="-128"/>
              </a:rPr>
              <a:t>避難先</a:t>
            </a:r>
            <a:r>
              <a:rPr lang="ja-JP" altLang="en-US" sz="3600" b="1" dirty="0" smtClean="0">
                <a:solidFill>
                  <a:srgbClr val="FF0000"/>
                </a:solidFill>
                <a:latin typeface="Meiryo UI" panose="020B0604030504040204" pitchFamily="50" charset="-128"/>
                <a:ea typeface="Meiryo UI" panose="020B0604030504040204" pitchFamily="50" charset="-128"/>
              </a:rPr>
              <a:t>までの道のり</a:t>
            </a:r>
            <a:endParaRPr lang="en-US" altLang="ja-JP" sz="3600" b="1" dirty="0" smtClean="0">
              <a:solidFill>
                <a:srgbClr val="FF0000"/>
              </a:solidFill>
              <a:latin typeface="Meiryo UI" panose="020B0604030504040204" pitchFamily="50" charset="-128"/>
              <a:ea typeface="Meiryo UI" panose="020B0604030504040204" pitchFamily="50" charset="-128"/>
            </a:endParaRPr>
          </a:p>
          <a:p>
            <a:endParaRPr lang="en-US" altLang="ja-JP" sz="3600" b="1" dirty="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などに、どの</a:t>
            </a:r>
            <a:r>
              <a:rPr lang="ja-JP" altLang="en-US" sz="3200" b="1" dirty="0">
                <a:solidFill>
                  <a:srgbClr val="E7E6E6">
                    <a:lumMod val="25000"/>
                  </a:srgbClr>
                </a:solidFill>
                <a:latin typeface="Meiryo UI" panose="020B0604030504040204" pitchFamily="50" charset="-128"/>
                <a:ea typeface="Meiryo UI" panose="020B0604030504040204" pitchFamily="50" charset="-128"/>
              </a:rPr>
              <a:t>ような災害リスクがある</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か確認しましょう</a:t>
            </a:r>
            <a:endParaRPr lang="ja-JP" altLang="en-US" sz="3200" b="1" dirty="0">
              <a:solidFill>
                <a:srgbClr val="E7E6E6">
                  <a:lumMod val="25000"/>
                </a:srgbClr>
              </a:solidFill>
              <a:latin typeface="Meiryo UI" panose="020B0604030504040204" pitchFamily="50" charset="-128"/>
              <a:ea typeface="Meiryo UI" panose="020B0604030504040204" pitchFamily="50" charset="-128"/>
            </a:endParaRPr>
          </a:p>
        </p:txBody>
      </p:sp>
      <p:pic>
        <p:nvPicPr>
          <p:cNvPr id="1922" name="図 4"/>
          <p:cNvPicPr>
            <a:picLocks noChangeAspect="1"/>
          </p:cNvPicPr>
          <p:nvPr/>
        </p:nvPicPr>
        <p:blipFill>
          <a:blip r:embed="rId1"/>
          <a:stretch>
            <a:fillRect/>
          </a:stretch>
        </p:blipFill>
        <p:spPr>
          <a:xfrm>
            <a:off x="7761312" y="4725144"/>
            <a:ext cx="1689418" cy="1689418"/>
          </a:xfrm>
          <a:prstGeom prst="rect">
            <a:avLst/>
          </a:prstGeom>
        </p:spPr>
      </p:pic>
    </p:spTree>
    <p:extLst>
      <p:ext uri="{BB962C8B-B14F-4D97-AF65-F5344CB8AC3E}">
        <p14:creationId xmlns:p14="http://schemas.microsoft.com/office/powerpoint/2010/main" val="2063243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928" name="四角形 4081"/>
          <p:cNvSpPr/>
          <p:nvPr/>
        </p:nvSpPr>
        <p:spPr>
          <a:xfrm flipH="1" flipV="1">
            <a:off x="0" y="0"/>
            <a:ext cx="9908489" cy="6837321"/>
          </a:xfrm>
          <a:prstGeom prst="rect">
            <a:avLst/>
          </a:prstGeom>
          <a:solidFill>
            <a:schemeClr val="accent1">
              <a:lumMod val="40000"/>
              <a:lumOff val="6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pic>
        <p:nvPicPr>
          <p:cNvPr id="1929" name="図 6"/>
          <p:cNvPicPr>
            <a:picLocks noChangeAspect="1"/>
          </p:cNvPicPr>
          <p:nvPr/>
        </p:nvPicPr>
        <p:blipFill>
          <a:blip r:embed="rId1"/>
          <a:stretch>
            <a:fillRect/>
          </a:stretch>
        </p:blipFill>
        <p:spPr>
          <a:xfrm>
            <a:off x="10765920" y="3726329"/>
            <a:ext cx="2530836" cy="1821214"/>
          </a:xfrm>
          <a:prstGeom prst="rect">
            <a:avLst/>
          </a:prstGeom>
        </p:spPr>
      </p:pic>
      <p:sp>
        <p:nvSpPr>
          <p:cNvPr id="1930" name="図形 239"/>
          <p:cNvSpPr/>
          <p:nvPr/>
        </p:nvSpPr>
        <p:spPr>
          <a:xfrm>
            <a:off x="1497000" y="1634091"/>
            <a:ext cx="6691770" cy="315403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anchor="ctr"/>
          <a:lstStyle/>
          <a:p>
            <a:pPr algn="ctr">
              <a:defRPr lang="ja-JP" altLang="en-US"/>
            </a:pPr>
            <a:r>
              <a:rPr lang="ja-JP" altLang="en-US" sz="6000" dirty="0">
                <a:solidFill>
                  <a:schemeClr val="tx1"/>
                </a:solidFill>
              </a:rPr>
              <a:t>裏面のハザードマップを確認</a:t>
            </a:r>
          </a:p>
        </p:txBody>
      </p:sp>
      <p:grpSp>
        <p:nvGrpSpPr>
          <p:cNvPr id="1931" name="グループ 211"/>
          <p:cNvGrpSpPr/>
          <p:nvPr/>
        </p:nvGrpSpPr>
        <p:grpSpPr>
          <a:xfrm>
            <a:off x="10497001" y="1682357"/>
            <a:ext cx="1363692" cy="585205"/>
            <a:chOff x="7628217" y="5973600"/>
            <a:chExt cx="2126034" cy="893188"/>
          </a:xfrm>
        </p:grpSpPr>
        <p:sp>
          <p:nvSpPr>
            <p:cNvPr id="1932" name="角丸四角形 233"/>
            <p:cNvSpPr/>
            <p:nvPr/>
          </p:nvSpPr>
          <p:spPr>
            <a:xfrm>
              <a:off x="7628217" y="5973600"/>
              <a:ext cx="1886814" cy="411114"/>
            </a:xfrm>
            <a:prstGeom prst="roundRect">
              <a:avLst>
                <a:gd name="adj" fmla="val 3169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ＭＳ Ｐゴシック" panose="020B0600070205080204" pitchFamily="50" charset="-128"/>
                  <a:ea typeface="ＭＳ Ｐゴシック" panose="020B0600070205080204" pitchFamily="50" charset="-128"/>
                </a:rPr>
                <a:t>上條集会所</a:t>
              </a:r>
              <a:endParaRPr lang="en-US" altLang="ja-JP" dirty="0" smtClean="0">
                <a:solidFill>
                  <a:schemeClr val="tx1"/>
                </a:solidFill>
                <a:latin typeface="ＭＳ Ｐゴシック" panose="020B0600070205080204" pitchFamily="50" charset="-128"/>
                <a:ea typeface="ＭＳ Ｐゴシック" panose="020B0600070205080204" pitchFamily="50" charset="-128"/>
              </a:endParaRPr>
            </a:p>
          </p:txBody>
        </p:sp>
        <p:pic>
          <p:nvPicPr>
            <p:cNvPr id="1933" name="図 209"/>
            <p:cNvPicPr>
              <a:picLocks noChangeAspect="1"/>
            </p:cNvPicPr>
            <p:nvPr/>
          </p:nvPicPr>
          <p:blipFill>
            <a:blip r:embed="rId2"/>
            <a:stretch>
              <a:fillRect/>
            </a:stretch>
          </p:blipFill>
          <p:spPr>
            <a:xfrm>
              <a:off x="9277164" y="6389701"/>
              <a:ext cx="477087" cy="477087"/>
            </a:xfrm>
            <a:prstGeom prst="rect">
              <a:avLst/>
            </a:prstGeom>
          </p:spPr>
        </p:pic>
      </p:grpSp>
    </p:spTree>
    <p:extLst>
      <p:ext uri="{BB962C8B-B14F-4D97-AF65-F5344CB8AC3E}">
        <p14:creationId xmlns:p14="http://schemas.microsoft.com/office/powerpoint/2010/main" val="1679213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1939" name="グループ化 47"/>
          <p:cNvGrpSpPr/>
          <p:nvPr/>
        </p:nvGrpSpPr>
        <p:grpSpPr>
          <a:xfrm>
            <a:off x="4839196" y="29712"/>
            <a:ext cx="302477" cy="6837809"/>
            <a:chOff x="7258388" y="46322"/>
            <a:chExt cx="461665" cy="10660334"/>
          </a:xfrm>
        </p:grpSpPr>
        <p:cxnSp>
          <p:nvCxnSpPr>
            <p:cNvPr id="1940"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41"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1942"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1943" name="グループ化 89"/>
          <p:cNvGrpSpPr/>
          <p:nvPr/>
        </p:nvGrpSpPr>
        <p:grpSpPr>
          <a:xfrm>
            <a:off x="136927" y="4538579"/>
            <a:ext cx="4757346" cy="1240249"/>
            <a:chOff x="208989" y="7046237"/>
            <a:chExt cx="7261052" cy="1933583"/>
          </a:xfrm>
        </p:grpSpPr>
        <p:grpSp>
          <p:nvGrpSpPr>
            <p:cNvPr id="1944" name="グループ化 44"/>
            <p:cNvGrpSpPr/>
            <p:nvPr/>
          </p:nvGrpSpPr>
          <p:grpSpPr>
            <a:xfrm>
              <a:off x="208989" y="7059991"/>
              <a:ext cx="7261052" cy="1919829"/>
              <a:chOff x="185021" y="2949214"/>
              <a:chExt cx="7261052" cy="1919829"/>
            </a:xfrm>
          </p:grpSpPr>
          <p:sp>
            <p:nvSpPr>
              <p:cNvPr id="1945"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946"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1947"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948"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1949"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950"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1951"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952"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1953" name="グループ化 90"/>
          <p:cNvGrpSpPr/>
          <p:nvPr/>
        </p:nvGrpSpPr>
        <p:grpSpPr>
          <a:xfrm>
            <a:off x="136926" y="5705111"/>
            <a:ext cx="4741941" cy="1045402"/>
            <a:chOff x="208988" y="8900453"/>
            <a:chExt cx="7237539" cy="1629811"/>
          </a:xfrm>
        </p:grpSpPr>
        <p:grpSp>
          <p:nvGrpSpPr>
            <p:cNvPr id="1954" name="グループ化 48"/>
            <p:cNvGrpSpPr/>
            <p:nvPr/>
          </p:nvGrpSpPr>
          <p:grpSpPr>
            <a:xfrm>
              <a:off x="208988" y="8939503"/>
              <a:ext cx="7212394" cy="1590761"/>
              <a:chOff x="94647" y="8685386"/>
              <a:chExt cx="7164637" cy="1649733"/>
            </a:xfrm>
          </p:grpSpPr>
          <p:sp>
            <p:nvSpPr>
              <p:cNvPr id="1955"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1956" name="グループ化 1"/>
              <p:cNvGrpSpPr/>
              <p:nvPr/>
            </p:nvGrpSpPr>
            <p:grpSpPr>
              <a:xfrm>
                <a:off x="294767" y="9146139"/>
                <a:ext cx="6929347" cy="1069137"/>
                <a:chOff x="292883" y="5853648"/>
                <a:chExt cx="6929347" cy="1069137"/>
              </a:xfrm>
            </p:grpSpPr>
            <p:sp>
              <p:nvSpPr>
                <p:cNvPr id="1957"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958"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959"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1960"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1961"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962"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1963" name="グループ化 88"/>
          <p:cNvGrpSpPr/>
          <p:nvPr/>
        </p:nvGrpSpPr>
        <p:grpSpPr>
          <a:xfrm>
            <a:off x="57000" y="3408107"/>
            <a:ext cx="4928862" cy="1003545"/>
            <a:chOff x="86999" y="5332059"/>
            <a:chExt cx="7522833" cy="1564554"/>
          </a:xfrm>
        </p:grpSpPr>
        <p:grpSp>
          <p:nvGrpSpPr>
            <p:cNvPr id="1964" name="グループ化 76"/>
            <p:cNvGrpSpPr/>
            <p:nvPr/>
          </p:nvGrpSpPr>
          <p:grpSpPr>
            <a:xfrm>
              <a:off x="86999" y="5398582"/>
              <a:ext cx="7522833" cy="1498031"/>
              <a:chOff x="-3798800" y="5121026"/>
              <a:chExt cx="7522833" cy="1498031"/>
            </a:xfrm>
          </p:grpSpPr>
          <p:grpSp>
            <p:nvGrpSpPr>
              <p:cNvPr id="1965" name="グループ化 221"/>
              <p:cNvGrpSpPr/>
              <p:nvPr/>
            </p:nvGrpSpPr>
            <p:grpSpPr>
              <a:xfrm>
                <a:off x="-3798800" y="5121026"/>
                <a:ext cx="7352857" cy="1498031"/>
                <a:chOff x="79411" y="2879277"/>
                <a:chExt cx="7352857" cy="1498031"/>
              </a:xfrm>
            </p:grpSpPr>
            <p:sp>
              <p:nvSpPr>
                <p:cNvPr id="1966"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967"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1968" name="グループ化 75"/>
              <p:cNvGrpSpPr/>
              <p:nvPr/>
            </p:nvGrpSpPr>
            <p:grpSpPr>
              <a:xfrm>
                <a:off x="-1637429" y="5612335"/>
                <a:ext cx="5295499" cy="402641"/>
                <a:chOff x="-1637429" y="5612335"/>
                <a:chExt cx="5295499" cy="402641"/>
              </a:xfrm>
            </p:grpSpPr>
            <p:sp>
              <p:nvSpPr>
                <p:cNvPr id="1969"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970"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1971"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972"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1973" name="グループ化 236"/>
              <p:cNvGrpSpPr/>
              <p:nvPr/>
            </p:nvGrpSpPr>
            <p:grpSpPr>
              <a:xfrm>
                <a:off x="-1633590" y="6096994"/>
                <a:ext cx="5357623" cy="437311"/>
                <a:chOff x="-1641119" y="5622595"/>
                <a:chExt cx="5357623" cy="437311"/>
              </a:xfrm>
            </p:grpSpPr>
            <p:sp>
              <p:nvSpPr>
                <p:cNvPr id="1974"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975"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1976"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1977"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1978" name="角丸四角形 271"/>
            <p:cNvSpPr/>
            <p:nvPr/>
          </p:nvSpPr>
          <p:spPr>
            <a:xfrm>
              <a:off x="2407275" y="5712992"/>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1979" name="テキスト ボックス 273"/>
            <p:cNvSpPr txBox="1"/>
            <p:nvPr/>
          </p:nvSpPr>
          <p:spPr>
            <a:xfrm flipH="1">
              <a:off x="189606" y="5332059"/>
              <a:ext cx="7351996" cy="574406"/>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1980" name="図 86"/>
            <p:cNvPicPr>
              <a:picLocks noChangeAspect="1"/>
            </p:cNvPicPr>
            <p:nvPr/>
          </p:nvPicPr>
          <p:blipFill>
            <a:blip r:embed="rId1"/>
            <a:stretch>
              <a:fillRect/>
            </a:stretch>
          </p:blipFill>
          <p:spPr>
            <a:xfrm>
              <a:off x="2724667" y="6427136"/>
              <a:ext cx="512733" cy="381735"/>
            </a:xfrm>
            <a:prstGeom prst="rect">
              <a:avLst/>
            </a:prstGeom>
          </p:spPr>
        </p:pic>
        <p:pic>
          <p:nvPicPr>
            <p:cNvPr id="1981" name="図 277"/>
            <p:cNvPicPr>
              <a:picLocks noChangeAspect="1"/>
            </p:cNvPicPr>
            <p:nvPr/>
          </p:nvPicPr>
          <p:blipFill>
            <a:blip r:embed="rId2"/>
            <a:stretch>
              <a:fillRect/>
            </a:stretch>
          </p:blipFill>
          <p:spPr>
            <a:xfrm>
              <a:off x="2758953" y="5892636"/>
              <a:ext cx="511277" cy="404266"/>
            </a:xfrm>
            <a:prstGeom prst="rect">
              <a:avLst/>
            </a:prstGeom>
          </p:spPr>
        </p:pic>
        <p:pic>
          <p:nvPicPr>
            <p:cNvPr id="1982" name="図 279"/>
            <p:cNvPicPr>
              <a:picLocks noChangeAspect="1"/>
            </p:cNvPicPr>
            <p:nvPr/>
          </p:nvPicPr>
          <p:blipFill>
            <a:blip r:embed="rId3"/>
            <a:stretch>
              <a:fillRect/>
            </a:stretch>
          </p:blipFill>
          <p:spPr>
            <a:xfrm>
              <a:off x="5724340" y="6388790"/>
              <a:ext cx="274009" cy="430529"/>
            </a:xfrm>
            <a:prstGeom prst="rect">
              <a:avLst/>
            </a:prstGeom>
          </p:spPr>
        </p:pic>
      </p:grpSp>
      <p:grpSp>
        <p:nvGrpSpPr>
          <p:cNvPr id="1983" name="グループ化 92"/>
          <p:cNvGrpSpPr/>
          <p:nvPr/>
        </p:nvGrpSpPr>
        <p:grpSpPr>
          <a:xfrm>
            <a:off x="125412" y="391354"/>
            <a:ext cx="4911257" cy="3087428"/>
            <a:chOff x="192113" y="682172"/>
            <a:chExt cx="7495964" cy="4813386"/>
          </a:xfrm>
        </p:grpSpPr>
        <p:sp>
          <p:nvSpPr>
            <p:cNvPr id="1984"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1985" name="グループ化 53"/>
            <p:cNvGrpSpPr/>
            <p:nvPr/>
          </p:nvGrpSpPr>
          <p:grpSpPr>
            <a:xfrm>
              <a:off x="208988" y="1190697"/>
              <a:ext cx="7479089" cy="1729425"/>
              <a:chOff x="208988" y="1370171"/>
              <a:chExt cx="7479089" cy="1729425"/>
            </a:xfrm>
          </p:grpSpPr>
          <p:sp>
            <p:nvSpPr>
              <p:cNvPr id="1986"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1987" name="グループ化 49"/>
              <p:cNvGrpSpPr/>
              <p:nvPr/>
            </p:nvGrpSpPr>
            <p:grpSpPr>
              <a:xfrm>
                <a:off x="1246815" y="1381642"/>
                <a:ext cx="6441262" cy="1717954"/>
                <a:chOff x="1311227" y="1048771"/>
                <a:chExt cx="6441262" cy="1717954"/>
              </a:xfrm>
            </p:grpSpPr>
            <p:sp>
              <p:nvSpPr>
                <p:cNvPr id="1988"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989"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1990"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1991"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1992"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1993"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1994"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1995"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1996" name="グループ化 82"/>
            <p:cNvGrpSpPr/>
            <p:nvPr/>
          </p:nvGrpSpPr>
          <p:grpSpPr>
            <a:xfrm>
              <a:off x="367579" y="2430481"/>
              <a:ext cx="7228271" cy="3065077"/>
              <a:chOff x="326999" y="2531786"/>
              <a:chExt cx="7228271" cy="3065077"/>
            </a:xfrm>
          </p:grpSpPr>
          <p:sp>
            <p:nvSpPr>
              <p:cNvPr id="1997"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1998" name="グループ化 77"/>
              <p:cNvGrpSpPr/>
              <p:nvPr/>
            </p:nvGrpSpPr>
            <p:grpSpPr>
              <a:xfrm>
                <a:off x="406556" y="3519755"/>
                <a:ext cx="291659" cy="1375827"/>
                <a:chOff x="406556" y="3519755"/>
                <a:chExt cx="291659" cy="1375827"/>
              </a:xfrm>
            </p:grpSpPr>
            <p:sp>
              <p:nvSpPr>
                <p:cNvPr id="1999"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000"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001"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002"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003" name="グループ化 251"/>
              <p:cNvGrpSpPr/>
              <p:nvPr/>
            </p:nvGrpSpPr>
            <p:grpSpPr>
              <a:xfrm>
                <a:off x="3894084" y="3535913"/>
                <a:ext cx="295891" cy="654519"/>
                <a:chOff x="585550" y="3519755"/>
                <a:chExt cx="295891" cy="654519"/>
              </a:xfrm>
            </p:grpSpPr>
            <p:sp>
              <p:nvSpPr>
                <p:cNvPr id="2004"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005"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006" name="グループ化 256"/>
              <p:cNvGrpSpPr/>
              <p:nvPr/>
            </p:nvGrpSpPr>
            <p:grpSpPr>
              <a:xfrm>
                <a:off x="2511680" y="4190432"/>
                <a:ext cx="290322" cy="654519"/>
                <a:chOff x="406556" y="3519755"/>
                <a:chExt cx="290322" cy="654519"/>
              </a:xfrm>
            </p:grpSpPr>
            <p:sp>
              <p:nvSpPr>
                <p:cNvPr id="2007"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008"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009" name="グループ化 259"/>
              <p:cNvGrpSpPr/>
              <p:nvPr/>
            </p:nvGrpSpPr>
            <p:grpSpPr>
              <a:xfrm>
                <a:off x="4451845" y="4237249"/>
                <a:ext cx="290322" cy="654519"/>
                <a:chOff x="406556" y="3519755"/>
                <a:chExt cx="290322" cy="654519"/>
              </a:xfrm>
            </p:grpSpPr>
            <p:sp>
              <p:nvSpPr>
                <p:cNvPr id="2010"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011"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2012"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013"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2014"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2015"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2016" name="グループ化 3"/>
          <p:cNvGrpSpPr/>
          <p:nvPr/>
        </p:nvGrpSpPr>
        <p:grpSpPr>
          <a:xfrm>
            <a:off x="6902169" y="485046"/>
            <a:ext cx="2902184" cy="343479"/>
            <a:chOff x="10917659" y="902615"/>
            <a:chExt cx="3985290" cy="581220"/>
          </a:xfrm>
        </p:grpSpPr>
        <p:sp>
          <p:nvSpPr>
            <p:cNvPr id="2017"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2018"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2019" name="グループ化 152"/>
          <p:cNvGrpSpPr/>
          <p:nvPr/>
        </p:nvGrpSpPr>
        <p:grpSpPr>
          <a:xfrm>
            <a:off x="4980986" y="805397"/>
            <a:ext cx="4934986" cy="5064421"/>
            <a:chOff x="7588752" y="632195"/>
            <a:chExt cx="7532180" cy="7895574"/>
          </a:xfrm>
        </p:grpSpPr>
        <p:grpSp>
          <p:nvGrpSpPr>
            <p:cNvPr id="2020" name="グループ化 153"/>
            <p:cNvGrpSpPr/>
            <p:nvPr/>
          </p:nvGrpSpPr>
          <p:grpSpPr>
            <a:xfrm>
              <a:off x="7777873" y="910418"/>
              <a:ext cx="7175117" cy="7176850"/>
              <a:chOff x="7777873" y="1136959"/>
              <a:chExt cx="7175117" cy="6950307"/>
            </a:xfrm>
          </p:grpSpPr>
          <p:sp>
            <p:nvSpPr>
              <p:cNvPr id="2021"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2022"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23"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2024"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025"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2026"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2027"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028" name="グループ化 67"/>
          <p:cNvGrpSpPr/>
          <p:nvPr/>
        </p:nvGrpSpPr>
        <p:grpSpPr>
          <a:xfrm>
            <a:off x="7798398" y="1230139"/>
            <a:ext cx="700621" cy="782990"/>
            <a:chOff x="9114521" y="1436929"/>
            <a:chExt cx="1069345" cy="1220702"/>
          </a:xfrm>
        </p:grpSpPr>
        <p:sp>
          <p:nvSpPr>
            <p:cNvPr id="2029"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2030"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2031" name="グループ化 66"/>
          <p:cNvGrpSpPr/>
          <p:nvPr/>
        </p:nvGrpSpPr>
        <p:grpSpPr>
          <a:xfrm>
            <a:off x="6077843" y="1237023"/>
            <a:ext cx="1396391" cy="773098"/>
            <a:chOff x="10181665" y="1454129"/>
            <a:chExt cx="2131286" cy="1205282"/>
          </a:xfrm>
        </p:grpSpPr>
        <p:sp>
          <p:nvSpPr>
            <p:cNvPr id="2032"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2033" name="図 54"/>
            <p:cNvPicPr>
              <a:picLocks noChangeAspect="1"/>
            </p:cNvPicPr>
            <p:nvPr/>
          </p:nvPicPr>
          <p:blipFill>
            <a:blip r:embed="rId8"/>
            <a:stretch>
              <a:fillRect/>
            </a:stretch>
          </p:blipFill>
          <p:spPr>
            <a:xfrm>
              <a:off x="10889954" y="1454129"/>
              <a:ext cx="771774" cy="782347"/>
            </a:xfrm>
            <a:prstGeom prst="rect">
              <a:avLst/>
            </a:prstGeom>
          </p:spPr>
        </p:pic>
      </p:grpSp>
      <p:sp>
        <p:nvSpPr>
          <p:cNvPr id="2034"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2035"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2036"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2037"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2038" name="図 269"/>
          <p:cNvPicPr>
            <a:picLocks noChangeAspect="1"/>
          </p:cNvPicPr>
          <p:nvPr/>
        </p:nvPicPr>
        <p:blipFill>
          <a:blip r:embed="rId10"/>
          <a:stretch>
            <a:fillRect/>
          </a:stretch>
        </p:blipFill>
        <p:spPr>
          <a:xfrm>
            <a:off x="5161638" y="3640399"/>
            <a:ext cx="4496427" cy="1476674"/>
          </a:xfrm>
          <a:prstGeom prst="rect">
            <a:avLst/>
          </a:prstGeom>
        </p:spPr>
      </p:pic>
      <p:sp>
        <p:nvSpPr>
          <p:cNvPr id="2039"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2040"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2041"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2042" name="グループ化 3"/>
          <p:cNvGrpSpPr/>
          <p:nvPr/>
        </p:nvGrpSpPr>
        <p:grpSpPr>
          <a:xfrm>
            <a:off x="5954762" y="513197"/>
            <a:ext cx="3826947" cy="332271"/>
            <a:chOff x="8862543" y="859453"/>
            <a:chExt cx="6009311" cy="666835"/>
          </a:xfrm>
        </p:grpSpPr>
        <p:sp>
          <p:nvSpPr>
            <p:cNvPr id="2043"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2044"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2045" name="グループ 199"/>
          <p:cNvGrpSpPr/>
          <p:nvPr/>
        </p:nvGrpSpPr>
        <p:grpSpPr>
          <a:xfrm>
            <a:off x="8408492" y="5866830"/>
            <a:ext cx="1738008" cy="943293"/>
            <a:chOff x="12856135" y="9181019"/>
            <a:chExt cx="2652691" cy="1470620"/>
          </a:xfrm>
        </p:grpSpPr>
        <p:grpSp>
          <p:nvGrpSpPr>
            <p:cNvPr id="2046" name="グループ化 145"/>
            <p:cNvGrpSpPr/>
            <p:nvPr/>
          </p:nvGrpSpPr>
          <p:grpSpPr>
            <a:xfrm>
              <a:off x="13319085" y="9181019"/>
              <a:ext cx="1710327" cy="1429377"/>
              <a:chOff x="208988" y="8900453"/>
              <a:chExt cx="7237539" cy="1629811"/>
            </a:xfrm>
          </p:grpSpPr>
          <p:grpSp>
            <p:nvGrpSpPr>
              <p:cNvPr id="2047" name="グループ化 48"/>
              <p:cNvGrpSpPr/>
              <p:nvPr/>
            </p:nvGrpSpPr>
            <p:grpSpPr>
              <a:xfrm>
                <a:off x="208988" y="8939503"/>
                <a:ext cx="7212394" cy="1590761"/>
                <a:chOff x="94647" y="8685386"/>
                <a:chExt cx="7164637" cy="1649733"/>
              </a:xfrm>
            </p:grpSpPr>
            <p:sp>
              <p:nvSpPr>
                <p:cNvPr id="2048"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2049" name="グループ化 1"/>
                <p:cNvGrpSpPr/>
                <p:nvPr/>
              </p:nvGrpSpPr>
              <p:grpSpPr>
                <a:xfrm>
                  <a:off x="294767" y="9146139"/>
                  <a:ext cx="6929347" cy="1069137"/>
                  <a:chOff x="292883" y="5853648"/>
                  <a:chExt cx="6929347" cy="1069137"/>
                </a:xfrm>
              </p:grpSpPr>
            </p:grpSp>
          </p:grpSp>
        </p:grpSp>
        <p:pic>
          <p:nvPicPr>
            <p:cNvPr id="2050" name="図 204"/>
            <p:cNvPicPr>
              <a:picLocks noChangeAspect="1"/>
            </p:cNvPicPr>
            <p:nvPr/>
          </p:nvPicPr>
          <p:blipFill>
            <a:blip r:embed="rId11"/>
            <a:stretch>
              <a:fillRect/>
            </a:stretch>
          </p:blipFill>
          <p:spPr>
            <a:xfrm>
              <a:off x="13844397" y="9647674"/>
              <a:ext cx="707044" cy="713413"/>
            </a:xfrm>
            <a:prstGeom prst="rect">
              <a:avLst/>
            </a:prstGeom>
          </p:spPr>
        </p:pic>
        <p:sp>
          <p:nvSpPr>
            <p:cNvPr id="2051"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2052"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2053" name="グループ 207"/>
          <p:cNvGrpSpPr/>
          <p:nvPr/>
        </p:nvGrpSpPr>
        <p:grpSpPr>
          <a:xfrm>
            <a:off x="5092655" y="6142464"/>
            <a:ext cx="3487357" cy="616821"/>
            <a:chOff x="7887338" y="9492992"/>
            <a:chExt cx="5322691" cy="961641"/>
          </a:xfrm>
        </p:grpSpPr>
        <p:grpSp>
          <p:nvGrpSpPr>
            <p:cNvPr id="2054" name="グループ化 65"/>
            <p:cNvGrpSpPr/>
            <p:nvPr/>
          </p:nvGrpSpPr>
          <p:grpSpPr>
            <a:xfrm>
              <a:off x="7887338" y="9492992"/>
              <a:ext cx="5322691" cy="961641"/>
              <a:chOff x="7833675" y="9113571"/>
              <a:chExt cx="7011648" cy="933179"/>
            </a:xfrm>
          </p:grpSpPr>
          <p:grpSp>
            <p:nvGrpSpPr>
              <p:cNvPr id="2055" name="グループ化 285"/>
              <p:cNvGrpSpPr/>
              <p:nvPr/>
            </p:nvGrpSpPr>
            <p:grpSpPr>
              <a:xfrm>
                <a:off x="7836474" y="9113571"/>
                <a:ext cx="7008849" cy="899407"/>
                <a:chOff x="7917358" y="9297584"/>
                <a:chExt cx="7008849" cy="1098902"/>
              </a:xfrm>
            </p:grpSpPr>
            <p:grpSp>
              <p:nvGrpSpPr>
                <p:cNvPr id="2056" name="グループ化 286"/>
                <p:cNvGrpSpPr/>
                <p:nvPr/>
              </p:nvGrpSpPr>
              <p:grpSpPr>
                <a:xfrm>
                  <a:off x="7917358" y="9297584"/>
                  <a:ext cx="7008849" cy="1098902"/>
                  <a:chOff x="7936808" y="9312090"/>
                  <a:chExt cx="7008849" cy="1098902"/>
                </a:xfrm>
              </p:grpSpPr>
              <p:grpSp>
                <p:nvGrpSpPr>
                  <p:cNvPr id="2057" name="グループ化 288"/>
                  <p:cNvGrpSpPr/>
                  <p:nvPr/>
                </p:nvGrpSpPr>
                <p:grpSpPr>
                  <a:xfrm>
                    <a:off x="7936808" y="9312090"/>
                    <a:ext cx="7008849" cy="1098902"/>
                    <a:chOff x="7936808" y="9312090"/>
                    <a:chExt cx="7008849" cy="1098902"/>
                  </a:xfrm>
                </p:grpSpPr>
                <p:grpSp>
                  <p:nvGrpSpPr>
                    <p:cNvPr id="2058" name="グループ化 294"/>
                    <p:cNvGrpSpPr/>
                    <p:nvPr/>
                  </p:nvGrpSpPr>
                  <p:grpSpPr>
                    <a:xfrm>
                      <a:off x="7936808" y="9312090"/>
                      <a:ext cx="7008849" cy="1098902"/>
                      <a:chOff x="7936808" y="9312090"/>
                      <a:chExt cx="7008849" cy="1098902"/>
                    </a:xfrm>
                  </p:grpSpPr>
                  <p:sp>
                    <p:nvSpPr>
                      <p:cNvPr id="2059"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060"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061"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2062" name="グループ化 289"/>
                  <p:cNvGrpSpPr/>
                  <p:nvPr/>
                </p:nvGrpSpPr>
                <p:grpSpPr>
                  <a:xfrm>
                    <a:off x="11605936" y="9328373"/>
                    <a:ext cx="1644768" cy="527141"/>
                    <a:chOff x="11809236" y="9313710"/>
                    <a:chExt cx="1644768" cy="527141"/>
                  </a:xfrm>
                </p:grpSpPr>
                <p:sp>
                  <p:nvSpPr>
                    <p:cNvPr id="2063"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064"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2065"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066"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067"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068"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069"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2070"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2071"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072"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073"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2074"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2075" name="図 225"/>
          <p:cNvPicPr>
            <a:picLocks noChangeAspect="1"/>
          </p:cNvPicPr>
          <p:nvPr/>
        </p:nvPicPr>
        <p:blipFill>
          <a:blip r:embed="rId12"/>
          <a:stretch>
            <a:fillRect/>
          </a:stretch>
        </p:blipFill>
        <p:spPr>
          <a:xfrm>
            <a:off x="3990131" y="1111672"/>
            <a:ext cx="555224" cy="539889"/>
          </a:xfrm>
          <a:prstGeom prst="rect">
            <a:avLst/>
          </a:prstGeom>
        </p:spPr>
      </p:pic>
      <p:sp>
        <p:nvSpPr>
          <p:cNvPr id="2076"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grpSp>
        <p:nvGrpSpPr>
          <p:cNvPr id="2077" name="グループ化 3851"/>
          <p:cNvGrpSpPr/>
          <p:nvPr/>
        </p:nvGrpSpPr>
        <p:grpSpPr>
          <a:xfrm>
            <a:off x="22414" y="440877"/>
            <a:ext cx="7715686" cy="3627683"/>
            <a:chOff x="22414" y="440877"/>
            <a:chExt cx="7715686" cy="3627683"/>
          </a:xfrm>
        </p:grpSpPr>
        <p:sp>
          <p:nvSpPr>
            <p:cNvPr id="2078" name="正方形/長方形 230"/>
            <p:cNvSpPr/>
            <p:nvPr/>
          </p:nvSpPr>
          <p:spPr>
            <a:xfrm>
              <a:off x="22414" y="440877"/>
              <a:ext cx="4895316" cy="1411582"/>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2079" name="グループ化 193"/>
            <p:cNvGrpSpPr/>
            <p:nvPr/>
          </p:nvGrpSpPr>
          <p:grpSpPr>
            <a:xfrm>
              <a:off x="150730" y="1849454"/>
              <a:ext cx="7587370" cy="2219106"/>
              <a:chOff x="150730" y="1849454"/>
              <a:chExt cx="7587370" cy="2219106"/>
            </a:xfrm>
          </p:grpSpPr>
          <p:sp>
            <p:nvSpPr>
              <p:cNvPr id="2080" name="図形 3638"/>
              <p:cNvSpPr/>
              <p:nvPr/>
            </p:nvSpPr>
            <p:spPr>
              <a:xfrm rot="5340000">
                <a:off x="3018725" y="2046382"/>
                <a:ext cx="999516"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081" name="テキスト 3639"/>
              <p:cNvSpPr txBox="1"/>
              <p:nvPr/>
            </p:nvSpPr>
            <p:spPr>
              <a:xfrm>
                <a:off x="150730" y="2870979"/>
                <a:ext cx="7587370" cy="119758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082" name="テキスト 3640"/>
              <p:cNvSpPr txBox="1"/>
              <p:nvPr/>
            </p:nvSpPr>
            <p:spPr>
              <a:xfrm>
                <a:off x="359134" y="3077639"/>
                <a:ext cx="7182282"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 リスクがあったらチェックを</a:t>
                </a:r>
                <a:endParaRPr lang="ja-JP" altLang="en-US" b="0" u="none" dirty="0">
                  <a:solidFill>
                    <a:srgbClr val="00B050"/>
                  </a:solidFill>
                  <a:latin typeface="HGP創英角ﾎﾟｯﾌﾟ体"/>
                  <a:ea typeface="HGP創英角ﾎﾟｯﾌﾟ体"/>
                </a:endParaRPr>
              </a:p>
            </p:txBody>
          </p:sp>
        </p:grpSp>
      </p:grpSp>
      <p:sp>
        <p:nvSpPr>
          <p:cNvPr id="2083"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2084"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Tree>
    <p:extLst>
      <p:ext uri="{BB962C8B-B14F-4D97-AF65-F5344CB8AC3E}">
        <p14:creationId xmlns:p14="http://schemas.microsoft.com/office/powerpoint/2010/main" val="2317753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2430" name="グループ化 47"/>
          <p:cNvGrpSpPr/>
          <p:nvPr/>
        </p:nvGrpSpPr>
        <p:grpSpPr>
          <a:xfrm>
            <a:off x="4839196" y="29712"/>
            <a:ext cx="302477" cy="6837809"/>
            <a:chOff x="7258388" y="46322"/>
            <a:chExt cx="461665" cy="10660334"/>
          </a:xfrm>
        </p:grpSpPr>
        <p:cxnSp>
          <p:nvCxnSpPr>
            <p:cNvPr id="2431"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32"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2433"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2434" name="グループ化 89"/>
          <p:cNvGrpSpPr/>
          <p:nvPr/>
        </p:nvGrpSpPr>
        <p:grpSpPr>
          <a:xfrm>
            <a:off x="136927" y="4538579"/>
            <a:ext cx="4757346" cy="1240249"/>
            <a:chOff x="208989" y="7046237"/>
            <a:chExt cx="7261052" cy="1933583"/>
          </a:xfrm>
        </p:grpSpPr>
        <p:grpSp>
          <p:nvGrpSpPr>
            <p:cNvPr id="2435" name="グループ化 44"/>
            <p:cNvGrpSpPr/>
            <p:nvPr/>
          </p:nvGrpSpPr>
          <p:grpSpPr>
            <a:xfrm>
              <a:off x="208989" y="7059991"/>
              <a:ext cx="7261052" cy="1919829"/>
              <a:chOff x="185021" y="2949214"/>
              <a:chExt cx="7261052" cy="1919829"/>
            </a:xfrm>
          </p:grpSpPr>
          <p:sp>
            <p:nvSpPr>
              <p:cNvPr id="2436"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437"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2438"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39"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2440"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41"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2442"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443"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2444" name="グループ化 90"/>
          <p:cNvGrpSpPr/>
          <p:nvPr/>
        </p:nvGrpSpPr>
        <p:grpSpPr>
          <a:xfrm>
            <a:off x="136926" y="5705111"/>
            <a:ext cx="4741941" cy="1045402"/>
            <a:chOff x="208988" y="8900453"/>
            <a:chExt cx="7237539" cy="1629811"/>
          </a:xfrm>
        </p:grpSpPr>
        <p:grpSp>
          <p:nvGrpSpPr>
            <p:cNvPr id="2445" name="グループ化 48"/>
            <p:cNvGrpSpPr/>
            <p:nvPr/>
          </p:nvGrpSpPr>
          <p:grpSpPr>
            <a:xfrm>
              <a:off x="208988" y="8939503"/>
              <a:ext cx="7212394" cy="1590761"/>
              <a:chOff x="94647" y="8685386"/>
              <a:chExt cx="7164637" cy="1649733"/>
            </a:xfrm>
          </p:grpSpPr>
          <p:sp>
            <p:nvSpPr>
              <p:cNvPr id="2446"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2447" name="グループ化 1"/>
              <p:cNvGrpSpPr/>
              <p:nvPr/>
            </p:nvGrpSpPr>
            <p:grpSpPr>
              <a:xfrm>
                <a:off x="294767" y="9146139"/>
                <a:ext cx="6929347" cy="1069137"/>
                <a:chOff x="292883" y="5853648"/>
                <a:chExt cx="6929347" cy="1069137"/>
              </a:xfrm>
            </p:grpSpPr>
            <p:sp>
              <p:nvSpPr>
                <p:cNvPr id="2448"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449"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450"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2451"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2452"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453"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2454" name="グループ化 76"/>
          <p:cNvGrpSpPr/>
          <p:nvPr/>
        </p:nvGrpSpPr>
        <p:grpSpPr>
          <a:xfrm>
            <a:off x="57000" y="3450777"/>
            <a:ext cx="4928862" cy="960875"/>
            <a:chOff x="-3798800" y="5121026"/>
            <a:chExt cx="7522833" cy="1498031"/>
          </a:xfrm>
        </p:grpSpPr>
        <p:grpSp>
          <p:nvGrpSpPr>
            <p:cNvPr id="2455" name="グループ化 221"/>
            <p:cNvGrpSpPr/>
            <p:nvPr/>
          </p:nvGrpSpPr>
          <p:grpSpPr>
            <a:xfrm>
              <a:off x="-3798800" y="5121026"/>
              <a:ext cx="7352857" cy="1498031"/>
              <a:chOff x="79411" y="2879277"/>
              <a:chExt cx="7352857" cy="1498031"/>
            </a:xfrm>
          </p:grpSpPr>
          <p:sp>
            <p:nvSpPr>
              <p:cNvPr id="2456"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457"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2458" name="グループ化 75"/>
            <p:cNvGrpSpPr/>
            <p:nvPr/>
          </p:nvGrpSpPr>
          <p:grpSpPr>
            <a:xfrm>
              <a:off x="-1637429" y="5612335"/>
              <a:ext cx="5295499" cy="402641"/>
              <a:chOff x="-1637429" y="5612335"/>
              <a:chExt cx="5295499" cy="402641"/>
            </a:xfrm>
          </p:grpSpPr>
          <p:sp>
            <p:nvSpPr>
              <p:cNvPr id="2459"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60"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2461"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62"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2463" name="グループ化 236"/>
            <p:cNvGrpSpPr/>
            <p:nvPr/>
          </p:nvGrpSpPr>
          <p:grpSpPr>
            <a:xfrm>
              <a:off x="-1633590" y="6096994"/>
              <a:ext cx="5357623" cy="437311"/>
              <a:chOff x="-1641119" y="5622595"/>
              <a:chExt cx="5357623" cy="437311"/>
            </a:xfrm>
          </p:grpSpPr>
          <p:sp>
            <p:nvSpPr>
              <p:cNvPr id="2464"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65"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2466"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67"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2468"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469"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2470" name="図 86"/>
          <p:cNvPicPr>
            <a:picLocks noChangeAspect="1"/>
          </p:cNvPicPr>
          <p:nvPr/>
        </p:nvPicPr>
        <p:blipFill>
          <a:blip r:embed="rId1"/>
          <a:stretch>
            <a:fillRect/>
          </a:stretch>
        </p:blipFill>
        <p:spPr>
          <a:xfrm>
            <a:off x="1785166" y="4110517"/>
            <a:ext cx="335936" cy="244855"/>
          </a:xfrm>
          <a:prstGeom prst="rect">
            <a:avLst/>
          </a:prstGeom>
        </p:spPr>
      </p:pic>
      <p:pic>
        <p:nvPicPr>
          <p:cNvPr id="2471" name="図 277"/>
          <p:cNvPicPr>
            <a:picLocks noChangeAspect="1"/>
          </p:cNvPicPr>
          <p:nvPr/>
        </p:nvPicPr>
        <p:blipFill>
          <a:blip r:embed="rId2"/>
          <a:stretch>
            <a:fillRect/>
          </a:stretch>
        </p:blipFill>
        <p:spPr>
          <a:xfrm>
            <a:off x="1807629" y="3767675"/>
            <a:ext cx="334982" cy="259307"/>
          </a:xfrm>
          <a:prstGeom prst="rect">
            <a:avLst/>
          </a:prstGeom>
        </p:spPr>
      </p:pic>
      <p:pic>
        <p:nvPicPr>
          <p:cNvPr id="2472" name="図 279"/>
          <p:cNvPicPr>
            <a:picLocks noChangeAspect="1"/>
          </p:cNvPicPr>
          <p:nvPr/>
        </p:nvPicPr>
        <p:blipFill>
          <a:blip r:embed="rId3"/>
          <a:stretch>
            <a:fillRect/>
          </a:stretch>
        </p:blipFill>
        <p:spPr>
          <a:xfrm>
            <a:off x="3750512" y="4085921"/>
            <a:ext cx="179527" cy="276152"/>
          </a:xfrm>
          <a:prstGeom prst="rect">
            <a:avLst/>
          </a:prstGeom>
        </p:spPr>
      </p:pic>
      <p:grpSp>
        <p:nvGrpSpPr>
          <p:cNvPr id="2473" name="グループ化 92"/>
          <p:cNvGrpSpPr/>
          <p:nvPr/>
        </p:nvGrpSpPr>
        <p:grpSpPr>
          <a:xfrm>
            <a:off x="125412" y="391354"/>
            <a:ext cx="4911257" cy="3087428"/>
            <a:chOff x="192113" y="682172"/>
            <a:chExt cx="7495964" cy="4813386"/>
          </a:xfrm>
        </p:grpSpPr>
        <p:sp>
          <p:nvSpPr>
            <p:cNvPr id="2474"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2475" name="グループ化 53"/>
            <p:cNvGrpSpPr/>
            <p:nvPr/>
          </p:nvGrpSpPr>
          <p:grpSpPr>
            <a:xfrm>
              <a:off x="208988" y="1190697"/>
              <a:ext cx="7479089" cy="1729425"/>
              <a:chOff x="208988" y="1370171"/>
              <a:chExt cx="7479089" cy="1729425"/>
            </a:xfrm>
          </p:grpSpPr>
          <p:sp>
            <p:nvSpPr>
              <p:cNvPr id="2476"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2477" name="グループ化 49"/>
              <p:cNvGrpSpPr/>
              <p:nvPr/>
            </p:nvGrpSpPr>
            <p:grpSpPr>
              <a:xfrm>
                <a:off x="1246815" y="1381642"/>
                <a:ext cx="6441262" cy="1717954"/>
                <a:chOff x="1311227" y="1048771"/>
                <a:chExt cx="6441262" cy="1717954"/>
              </a:xfrm>
            </p:grpSpPr>
            <p:sp>
              <p:nvSpPr>
                <p:cNvPr id="2478"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479"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2480"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2481"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482"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2483"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2484"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2485"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2486" name="グループ化 82"/>
            <p:cNvGrpSpPr/>
            <p:nvPr/>
          </p:nvGrpSpPr>
          <p:grpSpPr>
            <a:xfrm>
              <a:off x="367579" y="2430481"/>
              <a:ext cx="7228271" cy="3065077"/>
              <a:chOff x="326999" y="2531786"/>
              <a:chExt cx="7228271" cy="3065077"/>
            </a:xfrm>
          </p:grpSpPr>
          <p:sp>
            <p:nvSpPr>
              <p:cNvPr id="2487"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2488" name="グループ化 77"/>
              <p:cNvGrpSpPr/>
              <p:nvPr/>
            </p:nvGrpSpPr>
            <p:grpSpPr>
              <a:xfrm>
                <a:off x="406556" y="3519755"/>
                <a:ext cx="291659" cy="1375827"/>
                <a:chOff x="406556" y="3519755"/>
                <a:chExt cx="291659" cy="1375827"/>
              </a:xfrm>
            </p:grpSpPr>
            <p:sp>
              <p:nvSpPr>
                <p:cNvPr id="2489"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90"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91"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92"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493" name="グループ化 251"/>
              <p:cNvGrpSpPr/>
              <p:nvPr/>
            </p:nvGrpSpPr>
            <p:grpSpPr>
              <a:xfrm>
                <a:off x="3894084" y="3535913"/>
                <a:ext cx="295891" cy="654519"/>
                <a:chOff x="585550" y="3519755"/>
                <a:chExt cx="295891" cy="654519"/>
              </a:xfrm>
            </p:grpSpPr>
            <p:sp>
              <p:nvSpPr>
                <p:cNvPr id="2494"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95"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496" name="グループ化 256"/>
              <p:cNvGrpSpPr/>
              <p:nvPr/>
            </p:nvGrpSpPr>
            <p:grpSpPr>
              <a:xfrm>
                <a:off x="2511680" y="4190432"/>
                <a:ext cx="290322" cy="654519"/>
                <a:chOff x="406556" y="3519755"/>
                <a:chExt cx="290322" cy="654519"/>
              </a:xfrm>
            </p:grpSpPr>
            <p:sp>
              <p:nvSpPr>
                <p:cNvPr id="2497"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498"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499" name="グループ化 259"/>
              <p:cNvGrpSpPr/>
              <p:nvPr/>
            </p:nvGrpSpPr>
            <p:grpSpPr>
              <a:xfrm>
                <a:off x="4451845" y="4237249"/>
                <a:ext cx="290322" cy="654519"/>
                <a:chOff x="406556" y="3519755"/>
                <a:chExt cx="290322" cy="654519"/>
              </a:xfrm>
            </p:grpSpPr>
            <p:sp>
              <p:nvSpPr>
                <p:cNvPr id="2500"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501"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2502"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503"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2504"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2505"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2506" name="グループ化 3"/>
          <p:cNvGrpSpPr/>
          <p:nvPr/>
        </p:nvGrpSpPr>
        <p:grpSpPr>
          <a:xfrm>
            <a:off x="6902169" y="485046"/>
            <a:ext cx="2902184" cy="343479"/>
            <a:chOff x="10917659" y="902615"/>
            <a:chExt cx="3985290" cy="581220"/>
          </a:xfrm>
        </p:grpSpPr>
        <p:sp>
          <p:nvSpPr>
            <p:cNvPr id="2507"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2508"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2509" name="グループ化 152"/>
          <p:cNvGrpSpPr/>
          <p:nvPr/>
        </p:nvGrpSpPr>
        <p:grpSpPr>
          <a:xfrm>
            <a:off x="4980986" y="805397"/>
            <a:ext cx="4934986" cy="5064421"/>
            <a:chOff x="7588752" y="632195"/>
            <a:chExt cx="7532180" cy="7895574"/>
          </a:xfrm>
        </p:grpSpPr>
        <p:grpSp>
          <p:nvGrpSpPr>
            <p:cNvPr id="2510" name="グループ化 153"/>
            <p:cNvGrpSpPr/>
            <p:nvPr/>
          </p:nvGrpSpPr>
          <p:grpSpPr>
            <a:xfrm>
              <a:off x="7777873" y="910418"/>
              <a:ext cx="7175117" cy="7176850"/>
              <a:chOff x="7777873" y="1136959"/>
              <a:chExt cx="7175117" cy="6950307"/>
            </a:xfrm>
          </p:grpSpPr>
          <p:sp>
            <p:nvSpPr>
              <p:cNvPr id="2511"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2512"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13"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2514"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515"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2516"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2517"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518" name="グループ化 67"/>
          <p:cNvGrpSpPr/>
          <p:nvPr/>
        </p:nvGrpSpPr>
        <p:grpSpPr>
          <a:xfrm>
            <a:off x="7798398" y="1230139"/>
            <a:ext cx="700621" cy="782990"/>
            <a:chOff x="9114521" y="1436929"/>
            <a:chExt cx="1069345" cy="1220702"/>
          </a:xfrm>
        </p:grpSpPr>
        <p:sp>
          <p:nvSpPr>
            <p:cNvPr id="2519"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2520"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2521" name="グループ化 66"/>
          <p:cNvGrpSpPr/>
          <p:nvPr/>
        </p:nvGrpSpPr>
        <p:grpSpPr>
          <a:xfrm>
            <a:off x="6077843" y="1237023"/>
            <a:ext cx="1396391" cy="773098"/>
            <a:chOff x="10181665" y="1454129"/>
            <a:chExt cx="2131286" cy="1205282"/>
          </a:xfrm>
        </p:grpSpPr>
        <p:sp>
          <p:nvSpPr>
            <p:cNvPr id="2522"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2523" name="図 54"/>
            <p:cNvPicPr>
              <a:picLocks noChangeAspect="1"/>
            </p:cNvPicPr>
            <p:nvPr/>
          </p:nvPicPr>
          <p:blipFill>
            <a:blip r:embed="rId8"/>
            <a:stretch>
              <a:fillRect/>
            </a:stretch>
          </p:blipFill>
          <p:spPr>
            <a:xfrm>
              <a:off x="10889954" y="1454129"/>
              <a:ext cx="771774" cy="782347"/>
            </a:xfrm>
            <a:prstGeom prst="rect">
              <a:avLst/>
            </a:prstGeom>
          </p:spPr>
        </p:pic>
      </p:grpSp>
      <p:sp>
        <p:nvSpPr>
          <p:cNvPr id="2524"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2525"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2526"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2527"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2528" name="図 269"/>
          <p:cNvPicPr>
            <a:picLocks noChangeAspect="1"/>
          </p:cNvPicPr>
          <p:nvPr/>
        </p:nvPicPr>
        <p:blipFill>
          <a:blip r:embed="rId10"/>
          <a:stretch>
            <a:fillRect/>
          </a:stretch>
        </p:blipFill>
        <p:spPr>
          <a:xfrm>
            <a:off x="5161638" y="3640399"/>
            <a:ext cx="4496427" cy="1476674"/>
          </a:xfrm>
          <a:prstGeom prst="rect">
            <a:avLst/>
          </a:prstGeom>
        </p:spPr>
      </p:pic>
      <p:sp>
        <p:nvSpPr>
          <p:cNvPr id="2529"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2530"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2531"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2532" name="グループ化 3"/>
          <p:cNvGrpSpPr/>
          <p:nvPr/>
        </p:nvGrpSpPr>
        <p:grpSpPr>
          <a:xfrm>
            <a:off x="5954762" y="513197"/>
            <a:ext cx="3826947" cy="332271"/>
            <a:chOff x="8862543" y="859453"/>
            <a:chExt cx="6009311" cy="666835"/>
          </a:xfrm>
        </p:grpSpPr>
        <p:sp>
          <p:nvSpPr>
            <p:cNvPr id="2533"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2534"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2535" name="グループ 199"/>
          <p:cNvGrpSpPr/>
          <p:nvPr/>
        </p:nvGrpSpPr>
        <p:grpSpPr>
          <a:xfrm>
            <a:off x="8408492" y="5866830"/>
            <a:ext cx="1738008" cy="943293"/>
            <a:chOff x="12856135" y="9181019"/>
            <a:chExt cx="2652691" cy="1470620"/>
          </a:xfrm>
        </p:grpSpPr>
        <p:grpSp>
          <p:nvGrpSpPr>
            <p:cNvPr id="2536" name="グループ化 145"/>
            <p:cNvGrpSpPr/>
            <p:nvPr/>
          </p:nvGrpSpPr>
          <p:grpSpPr>
            <a:xfrm>
              <a:off x="13319085" y="9181019"/>
              <a:ext cx="1710327" cy="1429377"/>
              <a:chOff x="208988" y="8900453"/>
              <a:chExt cx="7237539" cy="1629811"/>
            </a:xfrm>
          </p:grpSpPr>
          <p:grpSp>
            <p:nvGrpSpPr>
              <p:cNvPr id="2537" name="グループ化 48"/>
              <p:cNvGrpSpPr/>
              <p:nvPr/>
            </p:nvGrpSpPr>
            <p:grpSpPr>
              <a:xfrm>
                <a:off x="208988" y="8939503"/>
                <a:ext cx="7212394" cy="1590761"/>
                <a:chOff x="94647" y="8685386"/>
                <a:chExt cx="7164637" cy="1649733"/>
              </a:xfrm>
            </p:grpSpPr>
            <p:sp>
              <p:nvSpPr>
                <p:cNvPr id="2538"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2539" name="グループ化 1"/>
                <p:cNvGrpSpPr/>
                <p:nvPr/>
              </p:nvGrpSpPr>
              <p:grpSpPr>
                <a:xfrm>
                  <a:off x="294767" y="9146139"/>
                  <a:ext cx="6929347" cy="1069137"/>
                  <a:chOff x="292883" y="5853648"/>
                  <a:chExt cx="6929347" cy="1069137"/>
                </a:xfrm>
              </p:grpSpPr>
            </p:grpSp>
          </p:grpSp>
        </p:grpSp>
        <p:pic>
          <p:nvPicPr>
            <p:cNvPr id="2540" name="図 204"/>
            <p:cNvPicPr>
              <a:picLocks noChangeAspect="1"/>
            </p:cNvPicPr>
            <p:nvPr/>
          </p:nvPicPr>
          <p:blipFill>
            <a:blip r:embed="rId11"/>
            <a:stretch>
              <a:fillRect/>
            </a:stretch>
          </p:blipFill>
          <p:spPr>
            <a:xfrm>
              <a:off x="13844397" y="9647674"/>
              <a:ext cx="707044" cy="713413"/>
            </a:xfrm>
            <a:prstGeom prst="rect">
              <a:avLst/>
            </a:prstGeom>
          </p:spPr>
        </p:pic>
        <p:sp>
          <p:nvSpPr>
            <p:cNvPr id="2541"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2542"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2543" name="グループ 207"/>
          <p:cNvGrpSpPr/>
          <p:nvPr/>
        </p:nvGrpSpPr>
        <p:grpSpPr>
          <a:xfrm>
            <a:off x="5092655" y="6142464"/>
            <a:ext cx="3487357" cy="616821"/>
            <a:chOff x="7887338" y="9492992"/>
            <a:chExt cx="5322691" cy="961641"/>
          </a:xfrm>
        </p:grpSpPr>
        <p:grpSp>
          <p:nvGrpSpPr>
            <p:cNvPr id="2544" name="グループ化 65"/>
            <p:cNvGrpSpPr/>
            <p:nvPr/>
          </p:nvGrpSpPr>
          <p:grpSpPr>
            <a:xfrm>
              <a:off x="7887338" y="9492992"/>
              <a:ext cx="5322691" cy="961641"/>
              <a:chOff x="7833675" y="9113571"/>
              <a:chExt cx="7011648" cy="933179"/>
            </a:xfrm>
          </p:grpSpPr>
          <p:grpSp>
            <p:nvGrpSpPr>
              <p:cNvPr id="2545" name="グループ化 285"/>
              <p:cNvGrpSpPr/>
              <p:nvPr/>
            </p:nvGrpSpPr>
            <p:grpSpPr>
              <a:xfrm>
                <a:off x="7836474" y="9113571"/>
                <a:ext cx="7008849" cy="899407"/>
                <a:chOff x="7917358" y="9297584"/>
                <a:chExt cx="7008849" cy="1098902"/>
              </a:xfrm>
            </p:grpSpPr>
            <p:grpSp>
              <p:nvGrpSpPr>
                <p:cNvPr id="2546" name="グループ化 286"/>
                <p:cNvGrpSpPr/>
                <p:nvPr/>
              </p:nvGrpSpPr>
              <p:grpSpPr>
                <a:xfrm>
                  <a:off x="7917358" y="9297584"/>
                  <a:ext cx="7008849" cy="1098902"/>
                  <a:chOff x="7936808" y="9312090"/>
                  <a:chExt cx="7008849" cy="1098902"/>
                </a:xfrm>
              </p:grpSpPr>
              <p:grpSp>
                <p:nvGrpSpPr>
                  <p:cNvPr id="2547" name="グループ化 288"/>
                  <p:cNvGrpSpPr/>
                  <p:nvPr/>
                </p:nvGrpSpPr>
                <p:grpSpPr>
                  <a:xfrm>
                    <a:off x="7936808" y="9312090"/>
                    <a:ext cx="7008849" cy="1098902"/>
                    <a:chOff x="7936808" y="9312090"/>
                    <a:chExt cx="7008849" cy="1098902"/>
                  </a:xfrm>
                </p:grpSpPr>
                <p:grpSp>
                  <p:nvGrpSpPr>
                    <p:cNvPr id="2548" name="グループ化 294"/>
                    <p:cNvGrpSpPr/>
                    <p:nvPr/>
                  </p:nvGrpSpPr>
                  <p:grpSpPr>
                    <a:xfrm>
                      <a:off x="7936808" y="9312090"/>
                      <a:ext cx="7008849" cy="1098902"/>
                      <a:chOff x="7936808" y="9312090"/>
                      <a:chExt cx="7008849" cy="1098902"/>
                    </a:xfrm>
                  </p:grpSpPr>
                  <p:sp>
                    <p:nvSpPr>
                      <p:cNvPr id="2549"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550"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551"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2552" name="グループ化 289"/>
                  <p:cNvGrpSpPr/>
                  <p:nvPr/>
                </p:nvGrpSpPr>
                <p:grpSpPr>
                  <a:xfrm>
                    <a:off x="11605936" y="9328373"/>
                    <a:ext cx="1644768" cy="527141"/>
                    <a:chOff x="11809236" y="9313710"/>
                    <a:chExt cx="1644768" cy="527141"/>
                  </a:xfrm>
                </p:grpSpPr>
                <p:sp>
                  <p:nvSpPr>
                    <p:cNvPr id="2553"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554"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2555"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556"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557"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558"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559"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2560"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2561"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562"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563"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2564"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2565" name="図 225"/>
          <p:cNvPicPr>
            <a:picLocks noChangeAspect="1"/>
          </p:cNvPicPr>
          <p:nvPr/>
        </p:nvPicPr>
        <p:blipFill>
          <a:blip r:embed="rId12"/>
          <a:stretch>
            <a:fillRect/>
          </a:stretch>
        </p:blipFill>
        <p:spPr>
          <a:xfrm>
            <a:off x="3990131" y="1111672"/>
            <a:ext cx="555224" cy="539889"/>
          </a:xfrm>
          <a:prstGeom prst="rect">
            <a:avLst/>
          </a:prstGeom>
        </p:spPr>
      </p:pic>
      <p:sp>
        <p:nvSpPr>
          <p:cNvPr id="2566"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2567"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2568"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grpSp>
        <p:nvGrpSpPr>
          <p:cNvPr id="2569" name="グループ化 4290"/>
          <p:cNvGrpSpPr/>
          <p:nvPr/>
        </p:nvGrpSpPr>
        <p:grpSpPr>
          <a:xfrm>
            <a:off x="217753" y="1822450"/>
            <a:ext cx="6271830" cy="3922199"/>
            <a:chOff x="217753" y="1822450"/>
            <a:chExt cx="6271830" cy="3922199"/>
          </a:xfrm>
        </p:grpSpPr>
        <p:sp>
          <p:nvSpPr>
            <p:cNvPr id="2570" name="正方形/長方形 216"/>
            <p:cNvSpPr/>
            <p:nvPr/>
          </p:nvSpPr>
          <p:spPr>
            <a:xfrm>
              <a:off x="217753" y="1822450"/>
              <a:ext cx="4621760" cy="151305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2571" name="グループ化 217"/>
            <p:cNvGrpSpPr/>
            <p:nvPr/>
          </p:nvGrpSpPr>
          <p:grpSpPr>
            <a:xfrm>
              <a:off x="444230" y="3313821"/>
              <a:ext cx="6045353" cy="2430828"/>
              <a:chOff x="444230" y="3313821"/>
              <a:chExt cx="6045353" cy="2430828"/>
            </a:xfrm>
          </p:grpSpPr>
          <p:sp>
            <p:nvSpPr>
              <p:cNvPr id="2572" name="図形 3783"/>
              <p:cNvSpPr/>
              <p:nvPr/>
            </p:nvSpPr>
            <p:spPr>
              <a:xfrm rot="5340000">
                <a:off x="3614093" y="3405834"/>
                <a:ext cx="789701"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573" name="テキスト 3785"/>
              <p:cNvSpPr txBox="1"/>
              <p:nvPr/>
            </p:nvSpPr>
            <p:spPr>
              <a:xfrm>
                <a:off x="444230" y="4298992"/>
                <a:ext cx="6045353" cy="1445657"/>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ご自身に必要な持出品、</a:t>
                </a:r>
                <a:r>
                  <a:rPr lang="ja-JP" altLang="en-US" sz="4400" b="0" u="none" dirty="0">
                    <a:solidFill>
                      <a:srgbClr val="00B050"/>
                    </a:solidFill>
                    <a:latin typeface="HGP創英角ﾎﾟｯﾌﾟ体"/>
                    <a:ea typeface="HGP創英角ﾎﾟｯﾌﾟ体"/>
                  </a:rPr>
                  <a:t>備蓄品を確認</a:t>
                </a:r>
              </a:p>
            </p:txBody>
          </p:sp>
        </p:grpSp>
      </p:grpSp>
    </p:spTree>
    <p:extLst>
      <p:ext uri="{BB962C8B-B14F-4D97-AF65-F5344CB8AC3E}">
        <p14:creationId xmlns:p14="http://schemas.microsoft.com/office/powerpoint/2010/main" val="2317753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75" name="テキスト プレースホルダー 1"/>
          <p:cNvSpPr>
            <a:spLocks noGrp="1"/>
          </p:cNvSpPr>
          <p:nvPr>
            <p:ph type="body" sz="quarter" idx="14"/>
          </p:nvPr>
        </p:nvSpPr>
        <p:spPr/>
        <p:txBody>
          <a:bodyPr/>
          <a:lstStyle/>
          <a:p>
            <a:r>
              <a:rPr kumimoji="1" lang="ja-JP" altLang="en-US" sz="2800" dirty="0"/>
              <a:t>防災グッズを確認</a:t>
            </a:r>
            <a:endParaRPr kumimoji="1" lang="ja-JP" altLang="en-US" sz="2800" dirty="0"/>
          </a:p>
        </p:txBody>
      </p:sp>
      <p:sp>
        <p:nvSpPr>
          <p:cNvPr id="2576" name="テキスト ボックス 16"/>
          <p:cNvSpPr txBox="1"/>
          <p:nvPr/>
        </p:nvSpPr>
        <p:spPr>
          <a:xfrm>
            <a:off x="416496" y="1269000"/>
            <a:ext cx="9417271" cy="460772"/>
          </a:xfrm>
          <a:prstGeom prst="rect">
            <a:avLst/>
          </a:prstGeom>
          <a:noFill/>
        </p:spPr>
        <p:txBody>
          <a:bodyPr wrap="square" rtlCol="0">
            <a:spAutoFit/>
          </a:bodyPr>
          <a:lstStyle/>
          <a:p>
            <a:r>
              <a:rPr kumimoji="1" lang="ja-JP" altLang="en-US" sz="2400" dirty="0"/>
              <a:t>■防災グッズの考え方</a:t>
            </a:r>
            <a:endParaRPr kumimoji="1" lang="ja-JP" altLang="en-US" sz="2400" dirty="0"/>
          </a:p>
        </p:txBody>
      </p:sp>
      <p:graphicFrame>
        <p:nvGraphicFramePr>
          <p:cNvPr id="2577" name="四角形 3599"/>
          <p:cNvGraphicFramePr>
            <a:graphicFrameLocks noGrp="1"/>
          </p:cNvGraphicFramePr>
          <p:nvPr/>
        </p:nvGraphicFramePr>
        <p:xfrm>
          <a:off x="561001" y="1845000"/>
          <a:ext cx="8279999" cy="1837860"/>
        </p:xfrm>
        <a:graphic>
          <a:graphicData uri="http://schemas.openxmlformats.org/drawingml/2006/table">
            <a:tbl>
              <a:tblPr firstRow="1" bandRow="1">
                <a:tableStyleId>{5C22544A-7EE6-4342-B048-85BDC9FD1C3A}</a:tableStyleId>
              </a:tblPr>
              <a:tblGrid>
                <a:gridCol w="1775799"/>
                <a:gridCol w="6504200"/>
              </a:tblGrid>
              <a:tr h="1656000">
                <a:tc>
                  <a:txBody>
                    <a:bodyPr/>
                    <a:lstStyle/>
                    <a:p>
                      <a:endParaRPr kumimoji="1" lang="ja-JP" altLang="en-US" dirty="0"/>
                    </a:p>
                    <a:p>
                      <a:endParaRPr kumimoji="1" lang="ja-JP" altLang="en-US" sz="2400" dirty="0"/>
                    </a:p>
                    <a:p>
                      <a:r>
                        <a:rPr kumimoji="1" lang="ja-JP" altLang="en-US" sz="1050" dirty="0"/>
                        <a:t>　</a:t>
                      </a:r>
                      <a:r>
                        <a:rPr kumimoji="1" lang="ja-JP" altLang="en-US" sz="2400" dirty="0"/>
                        <a:t>備　蓄　品</a:t>
                      </a:r>
                      <a:endParaRPr kumimoji="1" lang="ja-JP" altLang="en-US" dirty="0"/>
                    </a:p>
                  </a:txBody>
                  <a:tcPr>
                    <a:solidFill>
                      <a:schemeClr val="accent5"/>
                    </a:solidFill>
                  </a:tcPr>
                </a:tc>
                <a:tc>
                  <a:txBody>
                    <a:bodyPr/>
                    <a:lstStyle/>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自宅や勤務先などに置いて備えるものです</a:t>
                      </a:r>
                      <a:endParaRPr kumimoji="1" lang="ja-JP" altLang="en-US" sz="1400" dirty="0">
                        <a:solidFill>
                          <a:schemeClr val="tx1"/>
                        </a:solidFill>
                      </a:endParaRPr>
                    </a:p>
                    <a:p>
                      <a:endParaRPr kumimoji="1" lang="ja-JP" altLang="en-US" sz="1050" dirty="0">
                        <a:solidFill>
                          <a:schemeClr val="tx1"/>
                        </a:solidFill>
                      </a:endParaRPr>
                    </a:p>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持ち出す必要</a:t>
                      </a:r>
                      <a:r>
                        <a:rPr kumimoji="1" lang="ja-JP" altLang="en-US" sz="1800" dirty="0">
                          <a:solidFill>
                            <a:schemeClr val="tx1"/>
                          </a:solidFill>
                        </a:rPr>
                        <a:t>が</a:t>
                      </a:r>
                      <a:r>
                        <a:rPr kumimoji="1" lang="ja-JP" altLang="en-US" sz="1800" dirty="0">
                          <a:solidFill>
                            <a:schemeClr val="tx1"/>
                          </a:solidFill>
                        </a:rPr>
                        <a:t>ない</a:t>
                      </a:r>
                      <a:r>
                        <a:rPr kumimoji="1" lang="ja-JP" altLang="en-US" sz="1800" dirty="0">
                          <a:solidFill>
                            <a:schemeClr val="tx1"/>
                          </a:solidFill>
                        </a:rPr>
                        <a:t>ので</a:t>
                      </a:r>
                      <a:r>
                        <a:rPr kumimoji="1" lang="ja-JP" altLang="en-US" sz="1800" dirty="0">
                          <a:solidFill>
                            <a:schemeClr val="tx1"/>
                          </a:solidFill>
                        </a:rPr>
                        <a:t>、</a:t>
                      </a:r>
                      <a:r>
                        <a:rPr kumimoji="1" lang="ja-JP" altLang="en-US" sz="1800" dirty="0">
                          <a:solidFill>
                            <a:schemeClr val="tx1"/>
                          </a:solidFill>
                        </a:rPr>
                        <a:t>たくさん置いておくこと</a:t>
                      </a:r>
                      <a:r>
                        <a:rPr kumimoji="1" lang="ja-JP" altLang="en-US" sz="1800" dirty="0">
                          <a:solidFill>
                            <a:schemeClr val="tx1"/>
                          </a:solidFill>
                        </a:rPr>
                        <a:t>ができます</a:t>
                      </a:r>
                      <a:endParaRPr kumimoji="1" lang="ja-JP" altLang="en-US" sz="1400" dirty="0">
                        <a:solidFill>
                          <a:schemeClr val="tx1"/>
                        </a:solidFill>
                      </a:endParaRPr>
                    </a:p>
                    <a:p>
                      <a:r>
                        <a:rPr kumimoji="1" lang="ja-JP" altLang="en-US" sz="1800" dirty="0">
                          <a:solidFill>
                            <a:schemeClr val="tx1"/>
                          </a:solidFill>
                        </a:rPr>
                        <a:t>　</a:t>
                      </a:r>
                      <a:r>
                        <a:rPr kumimoji="1" lang="ja-JP" altLang="en-US" sz="1800" dirty="0">
                          <a:solidFill>
                            <a:schemeClr val="tx1"/>
                          </a:solidFill>
                        </a:rPr>
                        <a:t>　</a:t>
                      </a:r>
                      <a:r>
                        <a:rPr kumimoji="1" lang="ja-JP" altLang="en-US" sz="1800" dirty="0">
                          <a:solidFill>
                            <a:schemeClr val="tx1"/>
                          </a:solidFill>
                        </a:rPr>
                        <a:t>が、</a:t>
                      </a:r>
                      <a:r>
                        <a:rPr kumimoji="1" lang="ja-JP" altLang="en-US" sz="1800" u="sng" dirty="0">
                          <a:solidFill>
                            <a:srgbClr val="FF0000"/>
                          </a:solidFill>
                        </a:rPr>
                        <a:t>賞味期限・消費期限に注意</a:t>
                      </a:r>
                      <a:r>
                        <a:rPr kumimoji="1" lang="ja-JP" altLang="en-US" sz="1800" dirty="0">
                          <a:solidFill>
                            <a:schemeClr val="tx1"/>
                          </a:solidFill>
                        </a:rPr>
                        <a:t>しま</a:t>
                      </a:r>
                      <a:r>
                        <a:rPr kumimoji="1" lang="ja-JP" altLang="en-US" sz="1800" dirty="0">
                          <a:solidFill>
                            <a:schemeClr val="tx1"/>
                          </a:solidFill>
                        </a:rPr>
                        <a:t>しょう</a:t>
                      </a:r>
                      <a:endParaRPr kumimoji="1" lang="ja-JP" altLang="en-US" sz="1800" dirty="0">
                        <a:solidFill>
                          <a:schemeClr val="tx1"/>
                        </a:solidFill>
                      </a:endParaRPr>
                    </a:p>
                    <a:p>
                      <a:endParaRPr kumimoji="1" lang="ja-JP" altLang="en-US" sz="1100" dirty="0">
                        <a:solidFill>
                          <a:schemeClr val="tx1"/>
                        </a:solidFill>
                      </a:endParaRPr>
                    </a:p>
                    <a:p>
                      <a:r>
                        <a:rPr kumimoji="1" lang="ja-JP" altLang="en-US" sz="1400" dirty="0">
                          <a:solidFill>
                            <a:schemeClr val="tx1"/>
                          </a:solidFill>
                        </a:rPr>
                        <a:t>●　</a:t>
                      </a:r>
                      <a:r>
                        <a:rPr kumimoji="1" lang="ja-JP" altLang="en-US" sz="1800" dirty="0">
                          <a:solidFill>
                            <a:schemeClr val="tx1"/>
                          </a:solidFill>
                        </a:rPr>
                        <a:t>自宅の中でも比較的被害を受けにくい２階の部屋</a:t>
                      </a:r>
                      <a:r>
                        <a:rPr kumimoji="1" lang="ja-JP" altLang="en-US" sz="1800" dirty="0">
                          <a:solidFill>
                            <a:schemeClr val="tx1"/>
                          </a:solidFill>
                        </a:rPr>
                        <a:t>などで保管し</a:t>
                      </a:r>
                      <a:endParaRPr kumimoji="1" lang="ja-JP" altLang="en-US" sz="1800" dirty="0">
                        <a:solidFill>
                          <a:schemeClr val="tx1"/>
                        </a:solidFill>
                      </a:endParaRPr>
                    </a:p>
                    <a:p>
                      <a:r>
                        <a:rPr kumimoji="1" lang="ja-JP" altLang="en-US" sz="1800" dirty="0">
                          <a:solidFill>
                            <a:schemeClr val="tx1"/>
                          </a:solidFill>
                        </a:rPr>
                        <a:t>　</a:t>
                      </a:r>
                      <a:r>
                        <a:rPr kumimoji="1" lang="ja-JP" altLang="en-US" sz="1800" dirty="0">
                          <a:solidFill>
                            <a:schemeClr val="tx1"/>
                          </a:solidFill>
                        </a:rPr>
                        <a:t>　</a:t>
                      </a:r>
                      <a:r>
                        <a:rPr kumimoji="1" lang="ja-JP" altLang="en-US" sz="1800" dirty="0">
                          <a:solidFill>
                            <a:schemeClr val="tx1"/>
                          </a:solidFill>
                        </a:rPr>
                        <a:t>ま</a:t>
                      </a:r>
                      <a:r>
                        <a:rPr kumimoji="1" lang="ja-JP" altLang="en-US" sz="1800" dirty="0">
                          <a:solidFill>
                            <a:schemeClr val="tx1"/>
                          </a:solidFill>
                        </a:rPr>
                        <a:t>しょう</a:t>
                      </a:r>
                      <a:endParaRPr kumimoji="1" lang="ja-JP" altLang="en-US" sz="1800" dirty="0">
                        <a:solidFill>
                          <a:schemeClr val="tx1"/>
                        </a:solidFill>
                      </a:endParaRPr>
                    </a:p>
                  </a:txBody>
                  <a:tcPr>
                    <a:solidFill>
                      <a:schemeClr val="accent5">
                        <a:lumMod val="40000"/>
                        <a:lumOff val="60000"/>
                      </a:schemeClr>
                    </a:solidFill>
                  </a:tcPr>
                </a:tc>
              </a:tr>
            </a:tbl>
          </a:graphicData>
        </a:graphic>
      </p:graphicFrame>
      <p:graphicFrame>
        <p:nvGraphicFramePr>
          <p:cNvPr id="2578" name="四角形 3600"/>
          <p:cNvGraphicFramePr>
            <a:graphicFrameLocks noGrp="1"/>
          </p:cNvGraphicFramePr>
          <p:nvPr/>
        </p:nvGraphicFramePr>
        <p:xfrm>
          <a:off x="561002" y="4005000"/>
          <a:ext cx="8279999" cy="1656000"/>
        </p:xfrm>
        <a:graphic>
          <a:graphicData uri="http://schemas.openxmlformats.org/drawingml/2006/table">
            <a:tbl>
              <a:tblPr firstRow="1" bandRow="1">
                <a:tableStyleId>{5C22544A-7EE6-4342-B048-85BDC9FD1C3A}</a:tableStyleId>
              </a:tblPr>
              <a:tblGrid>
                <a:gridCol w="1788498"/>
                <a:gridCol w="6491501"/>
              </a:tblGrid>
              <a:tr h="1656000">
                <a:tc>
                  <a:txBody>
                    <a:bodyPr/>
                    <a:lstStyle/>
                    <a:p>
                      <a:endParaRPr kumimoji="1" lang="ja-JP" altLang="en-US" dirty="0"/>
                    </a:p>
                    <a:p>
                      <a:endParaRPr kumimoji="1" lang="ja-JP" altLang="en-US" sz="2400" dirty="0"/>
                    </a:p>
                    <a:p>
                      <a:r>
                        <a:rPr kumimoji="1" lang="ja-JP" altLang="en-US" sz="1100" dirty="0"/>
                        <a:t>　</a:t>
                      </a:r>
                      <a:r>
                        <a:rPr kumimoji="1" lang="ja-JP" altLang="en-US" sz="2400" dirty="0"/>
                        <a:t>持ち出し</a:t>
                      </a:r>
                      <a:r>
                        <a:rPr kumimoji="1" lang="ja-JP" altLang="en-US" sz="2400" dirty="0"/>
                        <a:t>品</a:t>
                      </a:r>
                      <a:endParaRPr kumimoji="1" lang="ja-JP" altLang="en-US" dirty="0"/>
                    </a:p>
                  </a:txBody>
                  <a:tcPr>
                    <a:solidFill>
                      <a:schemeClr val="tx2">
                        <a:lumMod val="60000"/>
                        <a:lumOff val="40000"/>
                      </a:schemeClr>
                    </a:solidFill>
                  </a:tcPr>
                </a:tc>
                <a:tc>
                  <a:txBody>
                    <a:bodyPr/>
                    <a:lstStyle/>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避難所などに持参するものです（１～３日分目安）</a:t>
                      </a:r>
                      <a:endParaRPr kumimoji="1" lang="ja-JP" altLang="en-US" dirty="0">
                        <a:solidFill>
                          <a:schemeClr val="tx1"/>
                        </a:solidFill>
                      </a:endParaRPr>
                    </a:p>
                    <a:p>
                      <a:endParaRPr kumimoji="1" lang="ja-JP" altLang="en-US" sz="1050" dirty="0">
                        <a:solidFill>
                          <a:schemeClr val="tx1"/>
                        </a:solidFill>
                      </a:endParaRPr>
                    </a:p>
                    <a:p>
                      <a:r>
                        <a:rPr kumimoji="1" lang="ja-JP" altLang="en-US" sz="1400" dirty="0">
                          <a:solidFill>
                            <a:schemeClr val="tx1"/>
                          </a:solidFill>
                        </a:rPr>
                        <a:t>●</a:t>
                      </a:r>
                      <a:r>
                        <a:rPr kumimoji="1" lang="ja-JP" altLang="en-US" dirty="0">
                          <a:solidFill>
                            <a:schemeClr val="tx1"/>
                          </a:solidFill>
                        </a:rPr>
                        <a:t>　</a:t>
                      </a:r>
                      <a:r>
                        <a:rPr kumimoji="1" lang="ja-JP" altLang="en-US" sz="1800" dirty="0">
                          <a:solidFill>
                            <a:schemeClr val="tx1"/>
                          </a:solidFill>
                        </a:rPr>
                        <a:t>リュックなどにまとめ、いつでも持ちだせるようにしておき</a:t>
                      </a:r>
                      <a:r>
                        <a:rPr kumimoji="1" lang="ja-JP" altLang="en-US" sz="1800" dirty="0">
                          <a:solidFill>
                            <a:schemeClr val="tx1"/>
                          </a:solidFill>
                        </a:rPr>
                        <a:t>ます</a:t>
                      </a:r>
                      <a:endParaRPr kumimoji="1" lang="ja-JP" altLang="en-US" sz="1800" dirty="0">
                        <a:solidFill>
                          <a:schemeClr val="tx1"/>
                        </a:solidFill>
                      </a:endParaRPr>
                    </a:p>
                    <a:p>
                      <a:endParaRPr kumimoji="1" lang="ja-JP" altLang="en-US" sz="1100" dirty="0">
                        <a:solidFill>
                          <a:schemeClr val="tx1"/>
                        </a:solidFill>
                      </a:endParaRPr>
                    </a:p>
                    <a:p>
                      <a:r>
                        <a:rPr kumimoji="1" lang="ja-JP" altLang="en-US" sz="1400" dirty="0">
                          <a:solidFill>
                            <a:schemeClr val="tx1"/>
                          </a:solidFill>
                        </a:rPr>
                        <a:t>●　</a:t>
                      </a:r>
                      <a:r>
                        <a:rPr kumimoji="1" lang="ja-JP" altLang="en-US" sz="1800" dirty="0">
                          <a:solidFill>
                            <a:schemeClr val="tx1"/>
                          </a:solidFill>
                        </a:rPr>
                        <a:t>持ち出すものなので、</a:t>
                      </a:r>
                      <a:r>
                        <a:rPr kumimoji="1" lang="ja-JP" altLang="en-US" sz="1800" i="0" u="sng" dirty="0">
                          <a:solidFill>
                            <a:srgbClr val="FF0000"/>
                          </a:solidFill>
                        </a:rPr>
                        <a:t>自分で背負うことのできる重さ</a:t>
                      </a:r>
                      <a:endParaRPr kumimoji="1" lang="ja-JP" altLang="en-US" sz="1950" i="0" u="sng" dirty="0">
                        <a:solidFill>
                          <a:srgbClr val="FF0000"/>
                        </a:solidFill>
                      </a:endParaRPr>
                    </a:p>
                    <a:p>
                      <a:r>
                        <a:rPr kumimoji="1" lang="ja-JP" altLang="en-US" sz="1800" dirty="0">
                          <a:solidFill>
                            <a:schemeClr val="tx1"/>
                          </a:solidFill>
                        </a:rPr>
                        <a:t>　　にし</a:t>
                      </a:r>
                      <a:r>
                        <a:rPr kumimoji="1" lang="ja-JP" altLang="en-US" sz="1800" dirty="0">
                          <a:solidFill>
                            <a:schemeClr val="tx1"/>
                          </a:solidFill>
                        </a:rPr>
                        <a:t>ましょ</a:t>
                      </a:r>
                      <a:r>
                        <a:rPr kumimoji="1" lang="ja-JP" altLang="en-US" sz="1800" dirty="0">
                          <a:solidFill>
                            <a:schemeClr val="tx1"/>
                          </a:solidFill>
                        </a:rPr>
                        <a:t>う</a:t>
                      </a:r>
                      <a:endParaRPr kumimoji="1" lang="ja-JP" altLang="en-US" sz="1800" dirty="0">
                        <a:solidFill>
                          <a:schemeClr val="tx1"/>
                        </a:solidFill>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201416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80" name="テキスト プレースホルダー 1"/>
          <p:cNvSpPr>
            <a:spLocks noGrp="1"/>
          </p:cNvSpPr>
          <p:nvPr>
            <p:ph type="body" sz="quarter" idx="14"/>
          </p:nvPr>
        </p:nvSpPr>
        <p:spPr/>
        <p:txBody>
          <a:bodyPr>
            <a:normAutofit/>
          </a:bodyPr>
          <a:lstStyle/>
          <a:p>
            <a:r>
              <a:rPr kumimoji="1" lang="ja-JP" altLang="en-US" sz="2800" b="1"/>
              <a:t>家庭内での備蓄</a:t>
            </a:r>
            <a:endParaRPr kumimoji="1" lang="ja-JP" altLang="en-US" sz="2800" dirty="0"/>
          </a:p>
        </p:txBody>
      </p:sp>
      <p:sp>
        <p:nvSpPr>
          <p:cNvPr id="2581" name="テキスト ボックス 16"/>
          <p:cNvSpPr txBox="1"/>
          <p:nvPr/>
        </p:nvSpPr>
        <p:spPr>
          <a:xfrm>
            <a:off x="416496" y="964113"/>
            <a:ext cx="9417271" cy="953214"/>
          </a:xfrm>
          <a:prstGeom prst="rect">
            <a:avLst/>
          </a:prstGeom>
          <a:noFill/>
        </p:spPr>
        <p:txBody>
          <a:bodyPr wrap="square" rtlCol="0">
            <a:spAutoFit/>
          </a:bodyPr>
          <a:lstStyle/>
          <a:p>
            <a:r>
              <a:rPr lang="ja-JP" altLang="en-US" sz="2800" dirty="0" smtClean="0"/>
              <a:t>大きな災害が発生すると、</a:t>
            </a:r>
            <a:endParaRPr lang="en-US" altLang="ja-JP" sz="2800" dirty="0" smtClean="0"/>
          </a:p>
          <a:p>
            <a:r>
              <a:rPr lang="ja-JP" altLang="en-US" sz="2800" dirty="0" smtClean="0"/>
              <a:t>道路などの交通網の寸断や大渋滞などで、</a:t>
            </a:r>
            <a:r>
              <a:rPr kumimoji="1" lang="ja-JP" altLang="en-US" sz="2800" dirty="0" smtClean="0"/>
              <a:t>物流がストップ</a:t>
            </a:r>
            <a:endParaRPr kumimoji="1" lang="ja-JP" altLang="en-US" sz="2400" dirty="0"/>
          </a:p>
        </p:txBody>
      </p:sp>
      <p:grpSp>
        <p:nvGrpSpPr>
          <p:cNvPr id="2582" name="グループ化 5"/>
          <p:cNvGrpSpPr/>
          <p:nvPr/>
        </p:nvGrpSpPr>
        <p:grpSpPr>
          <a:xfrm>
            <a:off x="604619" y="2679851"/>
            <a:ext cx="4780381" cy="3669755"/>
            <a:chOff x="6582297" y="1795110"/>
            <a:chExt cx="2671398" cy="2021053"/>
          </a:xfrm>
        </p:grpSpPr>
        <p:grpSp>
          <p:nvGrpSpPr>
            <p:cNvPr id="2583" name="グループ化 2"/>
            <p:cNvGrpSpPr/>
            <p:nvPr/>
          </p:nvGrpSpPr>
          <p:grpSpPr>
            <a:xfrm>
              <a:off x="6582388" y="1795110"/>
              <a:ext cx="2671307" cy="2021053"/>
              <a:chOff x="6582388" y="1795110"/>
              <a:chExt cx="2671307" cy="2021053"/>
            </a:xfrm>
          </p:grpSpPr>
          <p:pic>
            <p:nvPicPr>
              <p:cNvPr id="2584" name="図 21"/>
              <p:cNvPicPr>
                <a:picLocks noChangeAspect="1"/>
              </p:cNvPicPr>
              <p:nvPr/>
            </p:nvPicPr>
            <p:blipFill>
              <a:blip r:embed="rId1"/>
              <a:stretch>
                <a:fillRect/>
              </a:stretch>
            </p:blipFill>
            <p:spPr>
              <a:xfrm>
                <a:off x="6582388" y="1795110"/>
                <a:ext cx="1751876" cy="2021053"/>
              </a:xfrm>
              <a:prstGeom prst="rect">
                <a:avLst/>
              </a:prstGeom>
            </p:spPr>
          </p:pic>
          <p:pic>
            <p:nvPicPr>
              <p:cNvPr id="2585" name="図 22"/>
              <p:cNvPicPr>
                <a:picLocks noChangeAspect="1"/>
              </p:cNvPicPr>
              <p:nvPr/>
            </p:nvPicPr>
            <p:blipFill>
              <a:blip r:embed="rId2"/>
              <a:stretch>
                <a:fillRect/>
              </a:stretch>
            </p:blipFill>
            <p:spPr>
              <a:xfrm>
                <a:off x="7617296" y="3029355"/>
                <a:ext cx="1636399" cy="786808"/>
              </a:xfrm>
              <a:prstGeom prst="rect">
                <a:avLst/>
              </a:prstGeom>
              <a:ln w="19050">
                <a:noFill/>
              </a:ln>
            </p:spPr>
          </p:pic>
        </p:grpSp>
        <p:sp>
          <p:nvSpPr>
            <p:cNvPr id="2586" name="テキスト ボックス 23"/>
            <p:cNvSpPr txBox="1"/>
            <p:nvPr/>
          </p:nvSpPr>
          <p:spPr>
            <a:xfrm>
              <a:off x="6582297" y="1795110"/>
              <a:ext cx="878051" cy="169503"/>
            </a:xfrm>
            <a:prstGeom prst="rect">
              <a:avLst/>
            </a:prstGeom>
            <a:solidFill>
              <a:srgbClr val="C1E4FF"/>
            </a:solidFill>
            <a:ln w="6350">
              <a:solidFill>
                <a:schemeClr val="bg1"/>
              </a:solidFill>
            </a:ln>
          </p:spPr>
          <p:txBody>
            <a:bodyPr wrap="square" lIns="0" tIns="0" rIns="0" bIns="0" rtlCol="0" anchor="ctr">
              <a:spAutoFit/>
            </a:bodyPr>
            <a:lstStyle/>
            <a:p>
              <a:pPr algn="ctr" defTabSz="913434"/>
              <a:r>
                <a:rPr lang="ja-JP" altLang="en-US" sz="2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広島熊野道路</a:t>
              </a:r>
              <a:endPar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587" name="グループ 3220"/>
          <p:cNvGrpSpPr/>
          <p:nvPr/>
        </p:nvGrpSpPr>
        <p:grpSpPr>
          <a:xfrm>
            <a:off x="4412941" y="1901612"/>
            <a:ext cx="4787040" cy="2934017"/>
            <a:chOff x="6393000" y="1785508"/>
            <a:chExt cx="2987040" cy="1830782"/>
          </a:xfrm>
        </p:grpSpPr>
        <p:pic>
          <p:nvPicPr>
            <p:cNvPr id="2588" name="図 3199"/>
            <p:cNvPicPr>
              <a:picLocks noChangeAspect="1"/>
            </p:cNvPicPr>
            <p:nvPr/>
          </p:nvPicPr>
          <p:blipFill>
            <a:blip r:embed="rId3"/>
            <a:stretch>
              <a:fillRect/>
            </a:stretch>
          </p:blipFill>
          <p:spPr>
            <a:xfrm>
              <a:off x="6393000" y="1795110"/>
              <a:ext cx="2987040" cy="1821180"/>
            </a:xfrm>
            <a:prstGeom prst="rect">
              <a:avLst/>
            </a:prstGeom>
          </p:spPr>
        </p:pic>
        <p:sp>
          <p:nvSpPr>
            <p:cNvPr id="2589" name="テキスト ボックス 3200"/>
            <p:cNvSpPr txBox="1"/>
            <p:nvPr/>
          </p:nvSpPr>
          <p:spPr>
            <a:xfrm>
              <a:off x="8032321" y="1785508"/>
              <a:ext cx="1347719" cy="403300"/>
            </a:xfrm>
            <a:prstGeom prst="rect">
              <a:avLst/>
            </a:prstGeom>
            <a:solidFill>
              <a:srgbClr val="C1E4FF"/>
            </a:solidFill>
            <a:ln w="6350">
              <a:solidFill>
                <a:schemeClr val="bg1"/>
              </a:solidFill>
            </a:ln>
          </p:spPr>
          <p:txBody>
            <a:bodyPr wrap="square" lIns="0" tIns="0" rIns="0" bIns="0" rtlCol="0" anchor="ctr">
              <a:spAutoFit/>
            </a:bodyPr>
            <a:lstStyle/>
            <a:p>
              <a:pPr algn="ctr" defTabSz="913434"/>
              <a:r>
                <a:rPr lang="ja-JP" altLang="en-US" sz="2000">
                  <a:solidFill>
                    <a:schemeClr val="tx1"/>
                  </a:solidFill>
                </a:rPr>
                <a:t>山陽自動車道</a:t>
              </a:r>
              <a:endParaRPr sz="2000">
                <a:solidFill>
                  <a:schemeClr val="tx1"/>
                </a:solidFill>
              </a:endParaRPr>
            </a:p>
            <a:p>
              <a:pPr algn="ctr" defTabSz="913434"/>
              <a:r>
                <a:rPr lang="ja-JP" altLang="en-US" sz="1400">
                  <a:solidFill>
                    <a:schemeClr val="tx1"/>
                  </a:solidFill>
                </a:rPr>
                <a:t>志和トンネル</a:t>
              </a:r>
              <a:r>
                <a:rPr lang="ja-JP" altLang="en-US" sz="1400">
                  <a:solidFill>
                    <a:schemeClr val="tx1"/>
                  </a:solidFill>
                </a:rPr>
                <a:t>付近</a:t>
              </a:r>
              <a:endParaRPr lang="ja-JP" altLang="en-US" sz="800">
                <a:solidFill>
                  <a:schemeClr val="tx1"/>
                </a:solidFill>
              </a:endParaRPr>
            </a:p>
            <a:p>
              <a:pPr algn="ctr" defTabSz="913434"/>
              <a:r>
                <a:rPr lang="ja-JP" altLang="en-US" sz="800">
                  <a:solidFill>
                    <a:schemeClr val="tx1"/>
                  </a:solidFill>
                </a:rPr>
                <a:t>（NEXCO西日本HPから引用）</a:t>
              </a:r>
              <a:endParaRPr lang="ja-JP" altLang="en-US" sz="800">
                <a:solidFill>
                  <a:schemeClr val="tx1"/>
                </a:solidFill>
              </a:endParaRPr>
            </a:p>
          </p:txBody>
        </p:sp>
      </p:grpSp>
    </p:spTree>
    <p:extLst>
      <p:ext uri="{BB962C8B-B14F-4D97-AF65-F5344CB8AC3E}">
        <p14:creationId xmlns:p14="http://schemas.microsoft.com/office/powerpoint/2010/main" val="317519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591" name="テキスト プレースホルダー 1"/>
          <p:cNvSpPr>
            <a:spLocks noGrp="1"/>
          </p:cNvSpPr>
          <p:nvPr>
            <p:ph type="body" sz="quarter" idx="14"/>
          </p:nvPr>
        </p:nvSpPr>
        <p:spPr/>
        <p:txBody>
          <a:bodyPr/>
          <a:lstStyle/>
          <a:p>
            <a:r>
              <a:rPr lang="ja-JP" altLang="en-US" sz="2400" dirty="0"/>
              <a:t>平成</a:t>
            </a:r>
            <a:r>
              <a:rPr lang="en-US" altLang="ja-JP" sz="2400" dirty="0"/>
              <a:t>30</a:t>
            </a:r>
            <a:r>
              <a:rPr lang="ja-JP" altLang="en-US" sz="2400" dirty="0"/>
              <a:t>年７月豪雨災害　孤立状態となった地区</a:t>
            </a:r>
          </a:p>
        </p:txBody>
      </p:sp>
      <p:grpSp>
        <p:nvGrpSpPr>
          <p:cNvPr id="2592" name="グループ 3246"/>
          <p:cNvGrpSpPr/>
          <p:nvPr/>
        </p:nvGrpSpPr>
        <p:grpSpPr>
          <a:xfrm>
            <a:off x="477175" y="1124689"/>
            <a:ext cx="8867825" cy="5278443"/>
            <a:chOff x="6289247" y="4380673"/>
            <a:chExt cx="3384665" cy="2237028"/>
          </a:xfrm>
        </p:grpSpPr>
        <p:sp>
          <p:nvSpPr>
            <p:cNvPr id="2593" name="正方形/長方形 11"/>
            <p:cNvSpPr/>
            <p:nvPr/>
          </p:nvSpPr>
          <p:spPr>
            <a:xfrm>
              <a:off x="6289247" y="4380673"/>
              <a:ext cx="3384665" cy="22370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endParaRPr lang="ja-JP" altLang="en-US" sz="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94" name="正方形/長方形 16"/>
            <p:cNvSpPr/>
            <p:nvPr/>
          </p:nvSpPr>
          <p:spPr>
            <a:xfrm>
              <a:off x="7375213" y="6242595"/>
              <a:ext cx="96157" cy="108564"/>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lIns="58137" tIns="29069" rIns="58137" bIns="29069" rtlCol="0" anchor="ctr"/>
            <a:lstStyle/>
            <a:p>
              <a:pPr algn="ctr"/>
              <a:endParaRPr kumimoji="1" lang="ja-JP" altLang="en-US" dirty="0"/>
            </a:p>
          </p:txBody>
        </p:sp>
        <p:sp>
          <p:nvSpPr>
            <p:cNvPr id="2595" name="テキスト ボックス 21"/>
            <p:cNvSpPr txBox="1"/>
            <p:nvPr/>
          </p:nvSpPr>
          <p:spPr>
            <a:xfrm>
              <a:off x="6444638" y="6351557"/>
              <a:ext cx="1537768" cy="207251"/>
            </a:xfrm>
            <a:prstGeom prst="rect">
              <a:avLst/>
            </a:prstGeom>
            <a:noFill/>
            <a:ln>
              <a:noFill/>
            </a:ln>
          </p:spPr>
          <p:txBody>
            <a:bodyPr wrap="square" lIns="58137" tIns="29069" rIns="58137" bIns="29069" rtlCol="0">
              <a:spAutoFit/>
            </a:bodyPr>
            <a:lstStyle/>
            <a:p>
              <a:pPr algn="ctr"/>
              <a:r>
                <a:rPr lang="ja-JP" altLang="en-US" sz="2800" dirty="0">
                  <a:latin typeface="Meiryo UI" panose="020B0604030504040204" pitchFamily="50" charset="-128"/>
                  <a:ea typeface="Meiryo UI" panose="020B0604030504040204" pitchFamily="50" charset="-128"/>
                  <a:cs typeface="Meiryo UI" panose="020B0604030504040204" pitchFamily="50" charset="-128"/>
                </a:rPr>
                <a:t>安芸郡坂町小屋浦</a:t>
              </a:r>
            </a:p>
          </p:txBody>
        </p:sp>
        <p:sp>
          <p:nvSpPr>
            <p:cNvPr id="2596" name="正方形/長方形 28"/>
            <p:cNvSpPr/>
            <p:nvPr/>
          </p:nvSpPr>
          <p:spPr>
            <a:xfrm>
              <a:off x="8125094" y="4777486"/>
              <a:ext cx="1508393" cy="807262"/>
            </a:xfrm>
            <a:prstGeom prst="rect">
              <a:avLst/>
            </a:prstGeom>
          </p:spPr>
          <p:txBody>
            <a:bodyPr wrap="square" lIns="58137" tIns="29069" rIns="58137" bIns="29069">
              <a:spAutoFit/>
            </a:bodyPr>
            <a:lstStyle/>
            <a:p>
              <a:r>
                <a:rPr lang="en-US" altLang="ja-JP" sz="4000" b="1" dirty="0">
                  <a:latin typeface="Meiryo UI" panose="020B0604030504040204" pitchFamily="50" charset="-128"/>
                  <a:ea typeface="Meiryo UI" panose="020B0604030504040204" pitchFamily="50" charset="-128"/>
                  <a:cs typeface="Meiryo UI" panose="020B0604030504040204" pitchFamily="50" charset="-128"/>
                </a:rPr>
                <a:t>県内９市町で</a:t>
              </a:r>
              <a:endParaRPr lang="en-US" altLang="ja-JP" sz="40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40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40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千人超</a:t>
              </a:r>
              <a:r>
                <a:rPr lang="ja-JP" altLang="en-US" sz="4000" b="1" dirty="0">
                  <a:latin typeface="Meiryo UI" panose="020B0604030504040204" pitchFamily="50" charset="-128"/>
                  <a:ea typeface="Meiryo UI" panose="020B0604030504040204" pitchFamily="50" charset="-128"/>
                  <a:cs typeface="Meiryo UI" panose="020B0604030504040204" pitchFamily="50" charset="-128"/>
                </a:rPr>
                <a:t>が</a:t>
              </a:r>
              <a:endParaRPr lang="ja-JP" altLang="en-US" sz="4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4000" b="1" dirty="0">
                  <a:latin typeface="Meiryo UI" panose="020B0604030504040204" pitchFamily="50" charset="-128"/>
                  <a:ea typeface="Meiryo UI" panose="020B0604030504040204" pitchFamily="50" charset="-128"/>
                  <a:cs typeface="Meiryo UI" panose="020B0604030504040204" pitchFamily="50" charset="-128"/>
                </a:rPr>
                <a:t>孤立状態に！</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97" name="テキスト ボックス 58"/>
            <p:cNvSpPr txBox="1"/>
            <p:nvPr/>
          </p:nvSpPr>
          <p:spPr>
            <a:xfrm>
              <a:off x="8186122" y="5631876"/>
              <a:ext cx="1203409" cy="128989"/>
            </a:xfrm>
            <a:prstGeom prst="rect">
              <a:avLst/>
            </a:prstGeom>
            <a:noFill/>
            <a:ln>
              <a:noFill/>
            </a:ln>
          </p:spPr>
          <p:txBody>
            <a:bodyPr wrap="square" lIns="58137" tIns="29069" rIns="58137" bIns="29069" rtlCol="0">
              <a:spAutoFit/>
            </a:bodyPr>
            <a:lstStyle>
              <a:defPPr>
                <a:defRPr lang="ja-JP"/>
              </a:defPPr>
              <a:lvl1pPr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1pPr>
              <a:lvl2pPr marL="717550" indent="-204788"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2pPr>
              <a:lvl3pPr marL="1436688" indent="-409575"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3pPr>
              <a:lvl4pPr marL="2155825" indent="-614363"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4pPr>
              <a:lvl5pPr marL="2873375" indent="-819150"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28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28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28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2800" kern="1200">
                  <a:solidFill>
                    <a:schemeClr val="tx1"/>
                  </a:solidFill>
                  <a:latin typeface="Calibri" pitchFamily="34" charset="0"/>
                  <a:ea typeface="ＭＳ Ｐゴシック" charset="-128"/>
                  <a:cs typeface="+mn-cs"/>
                </a:defRPr>
              </a:lvl9p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時時点）</a:t>
              </a:r>
            </a:p>
          </p:txBody>
        </p:sp>
        <p:pic>
          <p:nvPicPr>
            <p:cNvPr id="2598" name="図 38"/>
            <p:cNvPicPr>
              <a:picLocks noChangeAspect="1"/>
            </p:cNvPicPr>
            <p:nvPr/>
          </p:nvPicPr>
          <p:blipFill>
            <a:blip r:embed="rId1"/>
            <a:stretch>
              <a:fillRect/>
            </a:stretch>
          </p:blipFill>
          <p:spPr>
            <a:xfrm>
              <a:off x="6444589" y="4512973"/>
              <a:ext cx="1537017" cy="1838584"/>
            </a:xfrm>
            <a:prstGeom prst="rect">
              <a:avLst/>
            </a:prstGeom>
          </p:spPr>
        </p:pic>
      </p:grpSp>
    </p:spTree>
    <p:extLst>
      <p:ext uri="{BB962C8B-B14F-4D97-AF65-F5344CB8AC3E}">
        <p14:creationId xmlns:p14="http://schemas.microsoft.com/office/powerpoint/2010/main" val="1088475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85" name="図 8"/>
          <p:cNvPicPr>
            <a:picLocks noChangeAspect="1"/>
          </p:cNvPicPr>
          <p:nvPr/>
        </p:nvPicPr>
        <p:blipFill>
          <a:blip r:embed="rId1"/>
          <a:stretch>
            <a:fillRect/>
          </a:stretch>
        </p:blipFill>
        <p:spPr>
          <a:xfrm>
            <a:off x="7401272" y="5024385"/>
            <a:ext cx="2297038" cy="1308108"/>
          </a:xfrm>
          <a:prstGeom prst="rect">
            <a:avLst/>
          </a:prstGeom>
        </p:spPr>
      </p:pic>
      <p:sp>
        <p:nvSpPr>
          <p:cNvPr id="1386" name="テキスト ボックス 9"/>
          <p:cNvSpPr txBox="1"/>
          <p:nvPr/>
        </p:nvSpPr>
        <p:spPr>
          <a:xfrm>
            <a:off x="488504" y="188640"/>
            <a:ext cx="7789653" cy="646331"/>
          </a:xfrm>
          <a:prstGeom prst="rect">
            <a:avLst/>
          </a:prstGeom>
          <a:noFill/>
        </p:spPr>
        <p:txBody>
          <a:bodyPr wrap="square" rtlCol="0">
            <a:spAutoFit/>
          </a:bodyPr>
          <a:lstStyle/>
          <a:p>
            <a:r>
              <a:rPr lang="ja-JP" altLang="en-US" sz="3600" b="1" u="sng" dirty="0">
                <a:solidFill>
                  <a:srgbClr val="FF0000"/>
                </a:solidFill>
                <a:effectLst>
                  <a:outerShdw blurRad="38100" dist="38100" dir="2700000" algn="tl">
                    <a:srgbClr val="000000">
                      <a:alpha val="43137"/>
                    </a:srgbClr>
                  </a:outerShdw>
                </a:effectLst>
              </a:rPr>
              <a:t>本日</a:t>
            </a:r>
            <a:r>
              <a:rPr lang="ja-JP" altLang="en-US" sz="3600" b="1" u="sng" dirty="0" smtClean="0">
                <a:solidFill>
                  <a:srgbClr val="FF0000"/>
                </a:solidFill>
                <a:effectLst>
                  <a:outerShdw blurRad="38100" dist="38100" dir="2700000" algn="tl">
                    <a:srgbClr val="000000">
                      <a:alpha val="43137"/>
                    </a:srgbClr>
                  </a:outerShdw>
                </a:effectLst>
              </a:rPr>
              <a:t>の説明内容</a:t>
            </a:r>
            <a:endParaRPr lang="ja-JP" altLang="en-US" sz="3600" b="1" u="sng" dirty="0">
              <a:solidFill>
                <a:srgbClr val="FF0000"/>
              </a:solidFill>
              <a:effectLst>
                <a:outerShdw blurRad="38100" dist="38100" dir="2700000" algn="tl">
                  <a:srgbClr val="000000">
                    <a:alpha val="43137"/>
                  </a:srgbClr>
                </a:outerShdw>
              </a:effectLst>
            </a:endParaRPr>
          </a:p>
        </p:txBody>
      </p:sp>
      <p:sp>
        <p:nvSpPr>
          <p:cNvPr id="1387" name="テキスト ボックス 10"/>
          <p:cNvSpPr txBox="1"/>
          <p:nvPr/>
        </p:nvSpPr>
        <p:spPr>
          <a:xfrm>
            <a:off x="488504" y="3069000"/>
            <a:ext cx="8641859" cy="645438"/>
          </a:xfrm>
          <a:prstGeom prst="rect">
            <a:avLst/>
          </a:prstGeom>
          <a:noFill/>
        </p:spPr>
        <p:txBody>
          <a:bodyPr wrap="square" rtlCol="0">
            <a:spAutoFit/>
          </a:bodyPr>
          <a:lstStyle/>
          <a:p>
            <a:r>
              <a:rPr lang="ja-JP" altLang="en-US" sz="3600" b="1" dirty="0">
                <a:solidFill>
                  <a:prstClr val="black">
                    <a:lumMod val="75000"/>
                    <a:lumOff val="25000"/>
                  </a:prstClr>
                </a:solidFill>
              </a:rPr>
              <a:t>１　地域防災</a:t>
            </a:r>
            <a:r>
              <a:rPr lang="ja-JP" altLang="en-US" sz="3600" b="1" dirty="0" smtClean="0">
                <a:solidFill>
                  <a:prstClr val="black">
                    <a:lumMod val="75000"/>
                    <a:lumOff val="25000"/>
                  </a:prstClr>
                </a:solidFill>
              </a:rPr>
              <a:t>タイムライン（風水害編）の作成</a:t>
            </a:r>
            <a:endParaRPr lang="ja-JP" altLang="en-US" sz="3600" b="1" dirty="0" smtClean="0">
              <a:solidFill>
                <a:prstClr val="black">
                  <a:lumMod val="75000"/>
                  <a:lumOff val="25000"/>
                </a:prstClr>
              </a:solidFill>
            </a:endParaRPr>
          </a:p>
        </p:txBody>
      </p:sp>
    </p:spTree>
    <p:extLst>
      <p:ext uri="{BB962C8B-B14F-4D97-AF65-F5344CB8AC3E}">
        <p14:creationId xmlns:p14="http://schemas.microsoft.com/office/powerpoint/2010/main" val="239390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00" name="テキスト プレースホルダー 1"/>
          <p:cNvSpPr>
            <a:spLocks noGrp="1"/>
          </p:cNvSpPr>
          <p:nvPr>
            <p:ph type="body" sz="quarter" idx="14"/>
          </p:nvPr>
        </p:nvSpPr>
        <p:spPr/>
        <p:txBody>
          <a:bodyPr>
            <a:normAutofit/>
          </a:bodyPr>
          <a:lstStyle/>
          <a:p>
            <a:r>
              <a:rPr kumimoji="1" lang="ja-JP" altLang="en-US" sz="2800" b="1"/>
              <a:t>家庭内での備蓄</a:t>
            </a:r>
            <a:endParaRPr kumimoji="1" lang="ja-JP" altLang="en-US" sz="2800" dirty="0"/>
          </a:p>
        </p:txBody>
      </p:sp>
      <p:sp>
        <p:nvSpPr>
          <p:cNvPr id="2601" name="タイトル 1"/>
          <p:cNvSpPr txBox="1"/>
          <p:nvPr/>
        </p:nvSpPr>
        <p:spPr>
          <a:xfrm>
            <a:off x="417000" y="5733000"/>
            <a:ext cx="9212254" cy="573521"/>
          </a:xfrm>
          <a:prstGeom prst="rect">
            <a:avLst/>
          </a:prstGeom>
          <a:noFill/>
          <a:ln>
            <a:noFill/>
          </a:ln>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nSpc>
                <a:spcPct val="120000"/>
              </a:lnSpc>
            </a:pPr>
            <a:r>
              <a:rPr lang="ja-JP" altLang="en-US" sz="3200" b="1" dirty="0" smtClean="0">
                <a:solidFill>
                  <a:srgbClr val="FF0000"/>
                </a:solidFill>
                <a:latin typeface="Meiryo UI" panose="020B0604030504040204" pitchFamily="50" charset="-128"/>
                <a:ea typeface="Meiryo UI" panose="020B0604030504040204" pitchFamily="50" charset="-128"/>
              </a:rPr>
              <a:t>物流が再開するまでの</a:t>
            </a:r>
            <a:r>
              <a:rPr lang="ja-JP" altLang="en-US" sz="3200" b="1" dirty="0" smtClean="0">
                <a:solidFill>
                  <a:srgbClr val="FF0000"/>
                </a:solidFill>
                <a:latin typeface="Meiryo UI" panose="020B0604030504040204" pitchFamily="50" charset="-128"/>
                <a:ea typeface="Meiryo UI" panose="020B0604030504040204" pitchFamily="50" charset="-128"/>
              </a:rPr>
              <a:t>家庭内での備蓄は</a:t>
            </a:r>
            <a:r>
              <a:rPr lang="ja-JP" altLang="en-US" sz="3200" b="1" dirty="0" smtClean="0">
                <a:solidFill>
                  <a:srgbClr val="FF0000"/>
                </a:solidFill>
                <a:latin typeface="Meiryo UI" panose="020B0604030504040204" pitchFamily="50" charset="-128"/>
                <a:ea typeface="Meiryo UI" panose="020B0604030504040204" pitchFamily="50" charset="-128"/>
              </a:rPr>
              <a:t>十分ですか？</a:t>
            </a:r>
            <a:endParaRPr lang="en-US" altLang="ja-JP" sz="2800" b="1" dirty="0" smtClean="0">
              <a:solidFill>
                <a:srgbClr val="FF0000"/>
              </a:solidFill>
              <a:latin typeface="Meiryo UI" panose="020B0604030504040204" pitchFamily="50" charset="-128"/>
              <a:ea typeface="Meiryo UI" panose="020B0604030504040204" pitchFamily="50" charset="-128"/>
            </a:endParaRPr>
          </a:p>
        </p:txBody>
      </p:sp>
      <p:grpSp>
        <p:nvGrpSpPr>
          <p:cNvPr id="2602" name="グループ化 19"/>
          <p:cNvGrpSpPr/>
          <p:nvPr/>
        </p:nvGrpSpPr>
        <p:grpSpPr>
          <a:xfrm>
            <a:off x="698252" y="1226717"/>
            <a:ext cx="8574748" cy="4434283"/>
            <a:chOff x="499301" y="3844646"/>
            <a:chExt cx="5068084" cy="2578054"/>
          </a:xfrm>
        </p:grpSpPr>
        <p:pic>
          <p:nvPicPr>
            <p:cNvPr id="2603" name="図 24"/>
            <p:cNvPicPr>
              <a:picLocks noChangeAspect="1"/>
            </p:cNvPicPr>
            <p:nvPr/>
          </p:nvPicPr>
          <p:blipFill>
            <a:blip r:embed="rId1"/>
            <a:stretch>
              <a:fillRect/>
            </a:stretch>
          </p:blipFill>
          <p:spPr>
            <a:xfrm>
              <a:off x="499301" y="3844646"/>
              <a:ext cx="2343691" cy="2578054"/>
            </a:xfrm>
            <a:prstGeom prst="rect">
              <a:avLst/>
            </a:prstGeom>
          </p:spPr>
        </p:pic>
        <p:pic>
          <p:nvPicPr>
            <p:cNvPr id="2604" name="図 20"/>
            <p:cNvPicPr>
              <a:picLocks noChangeAspect="1"/>
            </p:cNvPicPr>
            <p:nvPr/>
          </p:nvPicPr>
          <p:blipFill>
            <a:blip r:embed="rId2"/>
            <a:stretch>
              <a:fillRect/>
            </a:stretch>
          </p:blipFill>
          <p:spPr>
            <a:xfrm>
              <a:off x="2866609" y="4175878"/>
              <a:ext cx="2700776" cy="2246822"/>
            </a:xfrm>
            <a:prstGeom prst="rect">
              <a:avLst/>
            </a:prstGeom>
          </p:spPr>
        </p:pic>
        <p:sp>
          <p:nvSpPr>
            <p:cNvPr id="2605" name="星 12 25"/>
            <p:cNvSpPr/>
            <p:nvPr/>
          </p:nvSpPr>
          <p:spPr>
            <a:xfrm rot="20134590">
              <a:off x="1857913" y="4537515"/>
              <a:ext cx="2088170" cy="1457341"/>
            </a:xfrm>
            <a:prstGeom prst="star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pPr algn="ctr" defTabSz="913434"/>
              <a:endParaRPr lang="ja-JP" altLang="en-US" sz="1800">
                <a:solidFill>
                  <a:prstClr val="white"/>
                </a:solidFill>
              </a:endParaRPr>
            </a:p>
          </p:txBody>
        </p:sp>
        <p:sp>
          <p:nvSpPr>
            <p:cNvPr id="2606" name="テキスト ボックス 26"/>
            <p:cNvSpPr txBox="1"/>
            <p:nvPr/>
          </p:nvSpPr>
          <p:spPr>
            <a:xfrm rot="19777209">
              <a:off x="2351175" y="4996087"/>
              <a:ext cx="1100969" cy="606405"/>
            </a:xfrm>
            <a:prstGeom prst="rect">
              <a:avLst/>
            </a:prstGeom>
            <a:noFill/>
          </p:spPr>
          <p:txBody>
            <a:bodyPr wrap="square" lIns="58137" tIns="29069" rIns="58137" bIns="29069" rtlCol="0">
              <a:spAutoFit/>
            </a:bodyPr>
            <a:lstStyle/>
            <a:p>
              <a:pPr algn="ctr" defTabSz="913434"/>
              <a:r>
                <a:rPr lang="ja-JP" altLang="en-US"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生活物資</a:t>
              </a:r>
              <a:endParaRPr lang="en-US" altLang="ja-JP"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lgn="ctr" defTabSz="913434"/>
              <a:r>
                <a:rPr lang="ja-JP" altLang="en-US" sz="3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の枯渇</a:t>
              </a:r>
            </a:p>
          </p:txBody>
        </p:sp>
      </p:grpSp>
    </p:spTree>
    <p:extLst>
      <p:ext uri="{BB962C8B-B14F-4D97-AF65-F5344CB8AC3E}">
        <p14:creationId xmlns:p14="http://schemas.microsoft.com/office/powerpoint/2010/main" val="317519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08" name="テキスト プレースホルダー 1"/>
          <p:cNvSpPr>
            <a:spLocks noGrp="1"/>
          </p:cNvSpPr>
          <p:nvPr>
            <p:ph type="body" sz="quarter" idx="14"/>
          </p:nvPr>
        </p:nvSpPr>
        <p:spPr/>
        <p:txBody>
          <a:bodyPr>
            <a:noAutofit/>
          </a:bodyPr>
          <a:lstStyle/>
          <a:p>
            <a:r>
              <a:rPr kumimoji="1" lang="ja-JP" altLang="en-US" sz="3200" b="1"/>
              <a:t>家庭内での備蓄</a:t>
            </a:r>
            <a:endParaRPr kumimoji="1" lang="ja-JP" altLang="en-US" sz="3200" b="1" dirty="0"/>
          </a:p>
        </p:txBody>
      </p:sp>
      <p:pic>
        <p:nvPicPr>
          <p:cNvPr id="2609" name="図 3463"/>
          <p:cNvPicPr>
            <a:picLocks noChangeAspect="1"/>
          </p:cNvPicPr>
          <p:nvPr/>
        </p:nvPicPr>
        <p:blipFill>
          <a:blip r:embed="rId1"/>
          <a:stretch>
            <a:fillRect/>
          </a:stretch>
        </p:blipFill>
        <p:spPr>
          <a:xfrm>
            <a:off x="418633" y="1052644"/>
            <a:ext cx="9071474" cy="3264228"/>
          </a:xfrm>
          <a:prstGeom prst="rect">
            <a:avLst/>
          </a:prstGeom>
        </p:spPr>
      </p:pic>
      <p:pic>
        <p:nvPicPr>
          <p:cNvPr id="2610" name="図 3464"/>
          <p:cNvPicPr>
            <a:picLocks noChangeAspect="1"/>
          </p:cNvPicPr>
          <p:nvPr/>
        </p:nvPicPr>
        <p:blipFill>
          <a:blip r:embed="rId2"/>
          <a:stretch>
            <a:fillRect/>
          </a:stretch>
        </p:blipFill>
        <p:spPr>
          <a:xfrm>
            <a:off x="417879" y="4316872"/>
            <a:ext cx="9074693" cy="372546"/>
          </a:xfrm>
          <a:prstGeom prst="rect">
            <a:avLst/>
          </a:prstGeom>
        </p:spPr>
      </p:pic>
      <p:pic>
        <p:nvPicPr>
          <p:cNvPr id="2611" name="図 3465"/>
          <p:cNvPicPr>
            <a:picLocks noChangeAspect="1"/>
          </p:cNvPicPr>
          <p:nvPr/>
        </p:nvPicPr>
        <p:blipFill>
          <a:blip r:embed="rId3"/>
          <a:stretch>
            <a:fillRect/>
          </a:stretch>
        </p:blipFill>
        <p:spPr>
          <a:xfrm>
            <a:off x="849280" y="4824241"/>
            <a:ext cx="1515023" cy="1439690"/>
          </a:xfrm>
          <a:prstGeom prst="rect">
            <a:avLst/>
          </a:prstGeom>
        </p:spPr>
      </p:pic>
      <p:pic>
        <p:nvPicPr>
          <p:cNvPr id="2612" name="図 3466"/>
          <p:cNvPicPr>
            <a:picLocks noChangeAspect="1"/>
          </p:cNvPicPr>
          <p:nvPr/>
        </p:nvPicPr>
        <p:blipFill>
          <a:blip r:embed="rId4"/>
          <a:stretch>
            <a:fillRect/>
          </a:stretch>
        </p:blipFill>
        <p:spPr>
          <a:xfrm>
            <a:off x="2433568" y="4804538"/>
            <a:ext cx="1292354" cy="1459393"/>
          </a:xfrm>
          <a:prstGeom prst="rect">
            <a:avLst/>
          </a:prstGeom>
        </p:spPr>
      </p:pic>
      <p:pic>
        <p:nvPicPr>
          <p:cNvPr id="2613" name="図 3467"/>
          <p:cNvPicPr>
            <a:picLocks noChangeAspect="1"/>
          </p:cNvPicPr>
          <p:nvPr/>
        </p:nvPicPr>
        <p:blipFill>
          <a:blip r:embed="rId5"/>
          <a:stretch>
            <a:fillRect/>
          </a:stretch>
        </p:blipFill>
        <p:spPr>
          <a:xfrm>
            <a:off x="3725752" y="4825583"/>
            <a:ext cx="1231399" cy="1508018"/>
          </a:xfrm>
          <a:prstGeom prst="rect">
            <a:avLst/>
          </a:prstGeom>
        </p:spPr>
      </p:pic>
      <p:pic>
        <p:nvPicPr>
          <p:cNvPr id="2614" name="図 3468"/>
          <p:cNvPicPr>
            <a:picLocks noChangeAspect="1"/>
          </p:cNvPicPr>
          <p:nvPr/>
        </p:nvPicPr>
        <p:blipFill>
          <a:blip r:embed="rId6"/>
          <a:stretch>
            <a:fillRect/>
          </a:stretch>
        </p:blipFill>
        <p:spPr>
          <a:xfrm>
            <a:off x="5024168" y="4804334"/>
            <a:ext cx="1231699" cy="1524117"/>
          </a:xfrm>
          <a:prstGeom prst="rect">
            <a:avLst/>
          </a:prstGeom>
        </p:spPr>
      </p:pic>
      <p:pic>
        <p:nvPicPr>
          <p:cNvPr id="2615" name="図 3469"/>
          <p:cNvPicPr>
            <a:picLocks noChangeAspect="1"/>
          </p:cNvPicPr>
          <p:nvPr/>
        </p:nvPicPr>
        <p:blipFill>
          <a:blip r:embed="rId7"/>
          <a:stretch>
            <a:fillRect/>
          </a:stretch>
        </p:blipFill>
        <p:spPr>
          <a:xfrm>
            <a:off x="6321000" y="4804012"/>
            <a:ext cx="1461889" cy="1526249"/>
          </a:xfrm>
          <a:prstGeom prst="rect">
            <a:avLst/>
          </a:prstGeom>
        </p:spPr>
      </p:pic>
      <p:pic>
        <p:nvPicPr>
          <p:cNvPr id="2616" name="図 3470"/>
          <p:cNvPicPr>
            <a:picLocks noChangeAspect="1"/>
          </p:cNvPicPr>
          <p:nvPr/>
        </p:nvPicPr>
        <p:blipFill>
          <a:blip r:embed="rId8"/>
          <a:stretch>
            <a:fillRect/>
          </a:stretch>
        </p:blipFill>
        <p:spPr>
          <a:xfrm>
            <a:off x="7783050" y="4825509"/>
            <a:ext cx="1252182" cy="1506002"/>
          </a:xfrm>
          <a:prstGeom prst="rect">
            <a:avLst/>
          </a:prstGeom>
        </p:spPr>
      </p:pic>
    </p:spTree>
    <p:extLst>
      <p:ext uri="{BB962C8B-B14F-4D97-AF65-F5344CB8AC3E}">
        <p14:creationId xmlns:p14="http://schemas.microsoft.com/office/powerpoint/2010/main" val="2781614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18" name="テキスト プレースホルダー 2"/>
          <p:cNvSpPr>
            <a:spLocks noGrp="1"/>
          </p:cNvSpPr>
          <p:nvPr>
            <p:ph type="body" sz="quarter" idx="14"/>
          </p:nvPr>
        </p:nvSpPr>
        <p:spPr>
          <a:prstGeom prst="rect">
            <a:avLst/>
          </a:prstGeom>
        </p:spPr>
        <p:txBody>
          <a:bodyPr>
            <a:normAutofit/>
          </a:bodyPr>
          <a:lstStyle/>
          <a:p>
            <a:r>
              <a:rPr kumimoji="1" lang="ja-JP" altLang="en-US" sz="2800" b="1"/>
              <a:t>「</a:t>
            </a:r>
            <a:r>
              <a:rPr kumimoji="1" lang="ja-JP" altLang="en-US" sz="2800" b="1"/>
              <a:t>ローリングストック法」で備えよう</a:t>
            </a:r>
            <a:endParaRPr kumimoji="1" lang="en-US" altLang="ja-JP" sz="2800" dirty="0" smtClean="0"/>
          </a:p>
        </p:txBody>
      </p:sp>
      <p:pic>
        <p:nvPicPr>
          <p:cNvPr id="2619" name="図 3553"/>
          <p:cNvPicPr>
            <a:picLocks noChangeAspect="1"/>
          </p:cNvPicPr>
          <p:nvPr/>
        </p:nvPicPr>
        <p:blipFill>
          <a:blip r:embed="rId1"/>
          <a:stretch>
            <a:fillRect/>
          </a:stretch>
        </p:blipFill>
        <p:spPr>
          <a:xfrm>
            <a:off x="1958991" y="1026540"/>
            <a:ext cx="6068926" cy="5406042"/>
          </a:xfrm>
          <a:prstGeom prst="rect">
            <a:avLst/>
          </a:prstGeom>
        </p:spPr>
      </p:pic>
    </p:spTree>
    <p:extLst>
      <p:ext uri="{BB962C8B-B14F-4D97-AF65-F5344CB8AC3E}">
        <p14:creationId xmlns:p14="http://schemas.microsoft.com/office/powerpoint/2010/main" val="407015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2621" name="四角形 3702"/>
          <p:cNvSpPr>
            <a:spLocks noGrp="1"/>
          </p:cNvSpPr>
          <p:nvPr>
            <p:ph type="body" sz="quarter" idx="14" hasCustomPrompt="1"/>
          </p:nvPr>
        </p:nvSpPr>
        <p:spPr>
          <a:prstGeom prst="rect">
            <a:avLst/>
          </a:prstGeom>
        </p:spPr>
        <p:txBody>
          <a:bodyPr/>
          <a:p>
            <a:r>
              <a:rPr kumimoji="1" lang="ja-JP" altLang="en-US" sz="2800"/>
              <a:t>家庭内備蓄の例</a:t>
            </a:r>
            <a:endParaRPr kumimoji="1" lang="ja-JP" altLang="en-US"/>
          </a:p>
        </p:txBody>
      </p:sp>
      <p:sp>
        <p:nvSpPr>
          <p:cNvPr id="2622" name="図形 3711"/>
          <p:cNvSpPr/>
          <p:nvPr/>
        </p:nvSpPr>
        <p:spPr>
          <a:xfrm>
            <a:off x="7329914" y="1413000"/>
            <a:ext cx="2299762" cy="2434353"/>
          </a:xfrm>
          <a:prstGeom prst="roundRect">
            <a:avLst/>
          </a:prstGeom>
          <a:noFill/>
          <a:ln w="38100" cap="flat" cmpd="sng" algn="ctr">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l">
              <a:defRPr lang="ja-JP" altLang="en-US"/>
            </a:pPr>
            <a:r>
              <a:rPr lang="ja-JP" altLang="en-US">
                <a:solidFill>
                  <a:schemeClr val="tx1"/>
                </a:solidFill>
              </a:rPr>
              <a:t>○　カップ麺</a:t>
            </a:r>
            <a:endParaRPr lang="ja-JP" altLang="en-US">
              <a:solidFill>
                <a:schemeClr val="tx1"/>
              </a:solidFill>
            </a:endParaRPr>
          </a:p>
          <a:p>
            <a:pPr algn="l">
              <a:defRPr lang="ja-JP" altLang="en-US"/>
            </a:pPr>
            <a:endParaRPr lang="ja-JP" altLang="en-US">
              <a:solidFill>
                <a:schemeClr val="tx1"/>
              </a:solidFill>
            </a:endParaRPr>
          </a:p>
          <a:p>
            <a:pPr algn="l">
              <a:defRPr lang="ja-JP" altLang="en-US"/>
            </a:pPr>
            <a:r>
              <a:rPr lang="ja-JP" altLang="en-US">
                <a:solidFill>
                  <a:schemeClr val="tx1"/>
                </a:solidFill>
              </a:rPr>
              <a:t>○　レトルト食品</a:t>
            </a:r>
            <a:endParaRPr lang="ja-JP" altLang="en-US">
              <a:solidFill>
                <a:schemeClr val="tx1"/>
              </a:solidFill>
            </a:endParaRPr>
          </a:p>
          <a:p>
            <a:pPr algn="l">
              <a:defRPr lang="ja-JP" altLang="en-US"/>
            </a:pPr>
            <a:endParaRPr lang="ja-JP" altLang="en-US">
              <a:solidFill>
                <a:schemeClr val="tx1"/>
              </a:solidFill>
            </a:endParaRPr>
          </a:p>
          <a:p>
            <a:pPr algn="l">
              <a:defRPr lang="ja-JP" altLang="en-US"/>
            </a:pPr>
            <a:r>
              <a:rPr lang="ja-JP" altLang="en-US">
                <a:solidFill>
                  <a:schemeClr val="tx1"/>
                </a:solidFill>
              </a:rPr>
              <a:t>○　缶詰</a:t>
            </a:r>
            <a:endParaRPr lang="ja-JP" altLang="en-US">
              <a:solidFill>
                <a:schemeClr val="tx1"/>
              </a:solidFill>
            </a:endParaRPr>
          </a:p>
          <a:p>
            <a:pPr algn="l">
              <a:defRPr lang="ja-JP" altLang="en-US"/>
            </a:pPr>
            <a:endParaRPr lang="ja-JP" altLang="en-US">
              <a:solidFill>
                <a:schemeClr val="tx1"/>
              </a:solidFill>
            </a:endParaRPr>
          </a:p>
          <a:p>
            <a:pPr algn="l">
              <a:defRPr lang="ja-JP" altLang="en-US"/>
            </a:pPr>
            <a:r>
              <a:rPr lang="ja-JP" altLang="en-US">
                <a:solidFill>
                  <a:schemeClr val="tx1"/>
                </a:solidFill>
              </a:rPr>
              <a:t>○　パックご飯　</a:t>
            </a:r>
            <a:r>
              <a:rPr lang="ja-JP" altLang="en-US">
                <a:solidFill>
                  <a:schemeClr val="tx1"/>
                </a:solidFill>
              </a:rPr>
              <a:t>等</a:t>
            </a:r>
            <a:endParaRPr lang="ja-JP" altLang="en-US">
              <a:solidFill>
                <a:schemeClr val="tx1"/>
              </a:solidFill>
            </a:endParaRPr>
          </a:p>
        </p:txBody>
      </p:sp>
      <p:grpSp>
        <p:nvGrpSpPr>
          <p:cNvPr id="2623" name="グループ 3715"/>
          <p:cNvGrpSpPr/>
          <p:nvPr/>
        </p:nvGrpSpPr>
        <p:grpSpPr>
          <a:xfrm>
            <a:off x="705000" y="981000"/>
            <a:ext cx="2320241" cy="2243131"/>
            <a:chOff x="490754" y="1051719"/>
            <a:chExt cx="2320241" cy="2243131"/>
          </a:xfrm>
        </p:grpSpPr>
        <p:pic>
          <p:nvPicPr>
            <p:cNvPr id="2624" name="図 3714"/>
            <p:cNvPicPr>
              <a:picLocks noChangeAspect="1"/>
            </p:cNvPicPr>
            <p:nvPr/>
          </p:nvPicPr>
          <p:blipFill>
            <a:blip r:embed="rId1"/>
            <a:stretch>
              <a:fillRect/>
            </a:stretch>
          </p:blipFill>
          <p:spPr>
            <a:xfrm>
              <a:off x="1064745" y="1701000"/>
              <a:ext cx="1746250" cy="1593850"/>
            </a:xfrm>
            <a:prstGeom prst="rect">
              <a:avLst/>
            </a:prstGeom>
          </p:spPr>
        </p:pic>
        <p:sp>
          <p:nvSpPr>
            <p:cNvPr id="2625" name="図形 3713"/>
            <p:cNvSpPr/>
            <p:nvPr/>
          </p:nvSpPr>
          <p:spPr>
            <a:xfrm>
              <a:off x="490754" y="1051719"/>
              <a:ext cx="1440511" cy="1130400"/>
            </a:xfrm>
            <a:prstGeom prst="wedgeEllipseCallout">
              <a:avLst>
                <a:gd name="adj1" fmla="val 49609"/>
                <a:gd name="adj2" fmla="val 49225"/>
              </a:avLst>
            </a:prstGeom>
            <a:noFill/>
            <a:ln w="25400" cap="flat" cmpd="sng" algn="ctr">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r>
                <a:rPr lang="ja-JP" altLang="en-US" sz="2000">
                  <a:solidFill>
                    <a:schemeClr val="tx1"/>
                  </a:solidFill>
                </a:rPr>
                <a:t>開けてみると...</a:t>
              </a:r>
              <a:endParaRPr lang="ja-JP" altLang="en-US">
                <a:solidFill>
                  <a:schemeClr val="tx1"/>
                </a:solidFill>
              </a:endParaRPr>
            </a:p>
          </p:txBody>
        </p:sp>
      </p:grpSp>
      <p:graphicFrame>
        <p:nvGraphicFramePr>
          <p:cNvPr id="2626" name="オブジェクト 213"/>
          <p:cNvGraphicFramePr/>
          <p:nvPr/>
        </p:nvGraphicFramePr>
        <p:xfrm>
          <a:off x="561000" y="3429000"/>
          <a:ext cx="2154752" cy="2858116"/>
        </p:xfrm>
        <a:graphic>
          <a:graphicData uri="http://schemas.openxmlformats.org/presentationml/2006/ole">
            <mc:AlternateContent xmlns:mc="http://schemas.openxmlformats.org/markup-compatibility/2006">
              <mc:Choice xmlns:v="urn:schemas-microsoft-com:vml" Requires="v">
                <p:oleObj spid="_x0000_s1025" name="Acrobat Document" r:id="rId2" progId="AcroExch.Document.DC">
                  <p:embed/>
                </p:oleObj>
              </mc:Choice>
              <mc:Fallback>
                <p:oleObj spid="" name="Acrobat Document" r:id="rId2" progId="AcroExch.Document.DC">
                  <p:embed/>
                  <p:pic>
                    <p:nvPicPr>
                      <p:cNvPr id="0" name="オブジェクト 213"/>
                      <p:cNvPicPr>
                        <a:picLocks noChangeAspect="1"/>
                      </p:cNvPicPr>
                      <p:nvPr/>
                    </p:nvPicPr>
                    <p:blipFill>
                      <a:blip r:embed="rId3"/>
                      <a:stretch>
                        <a:fillRect/>
                      </a:stretch>
                    </p:blipFill>
                    <p:spPr>
                      <a:xfrm>
                        <a:off x="561000" y="3429000"/>
                        <a:ext cx="2154752" cy="2858116"/>
                      </a:xfrm>
                      <a:prstGeom prst="rect">
                        <a:avLst/>
                      </a:prstGeom>
                      <a:ln>
                        <a:noFill/>
                      </a:ln>
                    </p:spPr>
                  </p:pic>
                </p:oleObj>
              </mc:Fallback>
            </mc:AlternateContent>
          </a:graphicData>
        </a:graphic>
      </p:graphicFrame>
      <p:graphicFrame>
        <p:nvGraphicFramePr>
          <p:cNvPr id="2627" name="オブジェクト 214"/>
          <p:cNvGraphicFramePr/>
          <p:nvPr/>
        </p:nvGraphicFramePr>
        <p:xfrm>
          <a:off x="3369000" y="1172786"/>
          <a:ext cx="3751988" cy="5006634"/>
        </p:xfrm>
        <a:graphic>
          <a:graphicData uri="http://schemas.openxmlformats.org/presentationml/2006/ole">
            <mc:AlternateContent xmlns:mc="http://schemas.openxmlformats.org/markup-compatibility/2006">
              <mc:Choice xmlns:v="urn:schemas-microsoft-com:vml" Requires="v">
                <p:oleObj spid="_x0000_s1026" name="Acrobat Document" r:id="rId4" progId="AcroExch.Document.DC">
                  <p:embed/>
                </p:oleObj>
              </mc:Choice>
              <mc:Fallback>
                <p:oleObj spid="" name="Acrobat Document" r:id="rId4" progId="AcroExch.Document.DC">
                  <p:embed/>
                  <p:pic>
                    <p:nvPicPr>
                      <p:cNvPr id="0" name="オブジェクト 214"/>
                      <p:cNvPicPr>
                        <a:picLocks noChangeAspect="1"/>
                      </p:cNvPicPr>
                      <p:nvPr/>
                    </p:nvPicPr>
                    <p:blipFill>
                      <a:blip r:embed="rId5"/>
                      <a:stretch>
                        <a:fillRect/>
                      </a:stretch>
                    </p:blipFill>
                    <p:spPr>
                      <a:xfrm>
                        <a:off x="3369000" y="1172786"/>
                        <a:ext cx="3751988" cy="5006634"/>
                      </a:xfrm>
                      <a:prstGeom prst="rect">
                        <a:avLst/>
                      </a:prstGeom>
                      <a:ln>
                        <a:noFill/>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29" name="テキスト ボックス 1"/>
          <p:cNvSpPr txBox="1"/>
          <p:nvPr/>
        </p:nvSpPr>
        <p:spPr>
          <a:xfrm>
            <a:off x="5630472" y="4516278"/>
            <a:ext cx="4275529" cy="369332"/>
          </a:xfrm>
          <a:prstGeom prst="rect">
            <a:avLst/>
          </a:prstGeom>
          <a:noFill/>
        </p:spPr>
        <p:txBody>
          <a:bodyPr wrap="none" rtlCol="0">
            <a:spAutoFit/>
          </a:bodyPr>
          <a:lstStyle/>
          <a:p>
            <a:r>
              <a:rPr lang="ja-JP" altLang="en-US" dirty="0" smtClean="0"/>
              <a:t>出典：世羅町防災ハザード</a:t>
            </a:r>
            <a:r>
              <a:rPr lang="ja-JP" altLang="en-US" dirty="0"/>
              <a:t>マ</a:t>
            </a:r>
            <a:r>
              <a:rPr lang="ja-JP" altLang="en-US" dirty="0" smtClean="0"/>
              <a:t>ップ（保存版）</a:t>
            </a:r>
            <a:endParaRPr kumimoji="1" lang="ja-JP" altLang="en-US" dirty="0"/>
          </a:p>
        </p:txBody>
      </p:sp>
      <p:sp>
        <p:nvSpPr>
          <p:cNvPr id="2630" name="テキスト プレースホルダー 5"/>
          <p:cNvSpPr>
            <a:spLocks noGrp="1"/>
          </p:cNvSpPr>
          <p:nvPr>
            <p:ph type="body" sz="quarter" idx="14"/>
          </p:nvPr>
        </p:nvSpPr>
        <p:spPr/>
        <p:txBody>
          <a:bodyPr/>
          <a:lstStyle/>
          <a:p>
            <a:r>
              <a:rPr kumimoji="1" lang="ja-JP" altLang="en-US" sz="2800" dirty="0" smtClean="0"/>
              <a:t>非常持ち出し品</a:t>
            </a:r>
            <a:endParaRPr kumimoji="1" lang="ja-JP" altLang="en-US" sz="2800" dirty="0"/>
          </a:p>
        </p:txBody>
      </p:sp>
      <p:pic>
        <p:nvPicPr>
          <p:cNvPr id="2631" name="図 2"/>
          <p:cNvPicPr>
            <a:picLocks noChangeAspect="1"/>
          </p:cNvPicPr>
          <p:nvPr/>
        </p:nvPicPr>
        <p:blipFill>
          <a:blip r:embed="rId1"/>
          <a:stretch>
            <a:fillRect/>
          </a:stretch>
        </p:blipFill>
        <p:spPr>
          <a:xfrm>
            <a:off x="200472" y="981000"/>
            <a:ext cx="9138164" cy="3319526"/>
          </a:xfrm>
          <a:prstGeom prst="rect">
            <a:avLst/>
          </a:prstGeom>
        </p:spPr>
      </p:pic>
      <p:grpSp>
        <p:nvGrpSpPr>
          <p:cNvPr id="2632" name="グループ 3510"/>
          <p:cNvGrpSpPr/>
          <p:nvPr/>
        </p:nvGrpSpPr>
        <p:grpSpPr>
          <a:xfrm>
            <a:off x="201004" y="5151946"/>
            <a:ext cx="9623629" cy="1230815"/>
            <a:chOff x="201002" y="5301566"/>
            <a:chExt cx="9623629" cy="1230815"/>
          </a:xfrm>
        </p:grpSpPr>
        <p:sp>
          <p:nvSpPr>
            <p:cNvPr id="2633" name="四角形吹き出し 3508"/>
            <p:cNvSpPr/>
            <p:nvPr/>
          </p:nvSpPr>
          <p:spPr>
            <a:xfrm>
              <a:off x="201002" y="5451186"/>
              <a:ext cx="7200000" cy="931574"/>
            </a:xfrm>
            <a:prstGeom prst="wedgeRectCallout">
              <a:avLst>
                <a:gd name="adj1" fmla="val 54355"/>
                <a:gd name="adj2" fmla="val -20949"/>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900" b="1" u="sng" dirty="0">
                  <a:solidFill>
                    <a:srgbClr val="FF0000"/>
                  </a:solidFill>
                  <a:latin typeface="Meiryo UI" panose="020B0604030504040204" pitchFamily="50" charset="-128"/>
                  <a:ea typeface="Meiryo UI" panose="020B0604030504040204" pitchFamily="50" charset="-128"/>
                </a:rPr>
                <a:t>常に持ち出せる形</a:t>
              </a:r>
              <a:r>
                <a:rPr lang="ja-JP" altLang="en-US" sz="2900" b="1" dirty="0">
                  <a:solidFill>
                    <a:prstClr val="black">
                      <a:lumMod val="75000"/>
                      <a:lumOff val="25000"/>
                    </a:prstClr>
                  </a:solidFill>
                  <a:latin typeface="Meiryo UI" panose="020B0604030504040204" pitchFamily="50" charset="-128"/>
                  <a:ea typeface="Meiryo UI" panose="020B0604030504040204" pitchFamily="50" charset="-128"/>
                </a:rPr>
                <a:t>で準備しておくことが重要！</a:t>
              </a:r>
              <a:endParaRPr lang="en-US" altLang="ja-JP" sz="2900" b="1" dirty="0">
                <a:solidFill>
                  <a:prstClr val="black">
                    <a:lumMod val="75000"/>
                    <a:lumOff val="25000"/>
                  </a:prstClr>
                </a:solidFill>
                <a:latin typeface="Meiryo UI" panose="020B0604030504040204" pitchFamily="50" charset="-128"/>
                <a:ea typeface="Meiryo UI" panose="020B0604030504040204" pitchFamily="50" charset="-128"/>
              </a:endParaRPr>
            </a:p>
          </p:txBody>
        </p:sp>
        <p:pic>
          <p:nvPicPr>
            <p:cNvPr id="2634" name="図 3509"/>
            <p:cNvPicPr>
              <a:picLocks noChangeAspect="1"/>
            </p:cNvPicPr>
            <p:nvPr/>
          </p:nvPicPr>
          <p:blipFill>
            <a:blip r:embed="rId2"/>
            <a:stretch>
              <a:fillRect/>
            </a:stretch>
          </p:blipFill>
          <p:spPr>
            <a:xfrm>
              <a:off x="7663320" y="5301566"/>
              <a:ext cx="2161311" cy="1230815"/>
            </a:xfrm>
            <a:prstGeom prst="rect">
              <a:avLst/>
            </a:prstGeom>
          </p:spPr>
        </p:pic>
      </p:grpSp>
    </p:spTree>
    <p:extLst>
      <p:ext uri="{BB962C8B-B14F-4D97-AF65-F5344CB8AC3E}">
        <p14:creationId xmlns:p14="http://schemas.microsoft.com/office/powerpoint/2010/main" val="3026865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636" name="テキスト プレースホルダー 1"/>
          <p:cNvSpPr>
            <a:spLocks noGrp="1"/>
          </p:cNvSpPr>
          <p:nvPr>
            <p:ph type="body" sz="quarter" idx="14"/>
          </p:nvPr>
        </p:nvSpPr>
        <p:spPr/>
        <p:txBody>
          <a:bodyPr/>
          <a:lstStyle/>
          <a:p>
            <a:r>
              <a:rPr kumimoji="1" lang="en-US" altLang="ja-JP" sz="3200" dirty="0" smtClean="0"/>
              <a:t>(</a:t>
            </a:r>
            <a:r>
              <a:rPr kumimoji="1" lang="ja-JP" altLang="en-US" sz="3200" dirty="0" smtClean="0"/>
              <a:t>参考）</a:t>
            </a:r>
            <a:r>
              <a:rPr kumimoji="1" lang="ja-JP" altLang="en-US" sz="3200" dirty="0" smtClean="0"/>
              <a:t>非常持出品の考え方</a:t>
            </a:r>
            <a:endParaRPr kumimoji="1" lang="ja-JP" altLang="en-US" sz="2400" dirty="0"/>
          </a:p>
        </p:txBody>
      </p:sp>
      <p:grpSp>
        <p:nvGrpSpPr>
          <p:cNvPr id="2637" name="グループ化 3"/>
          <p:cNvGrpSpPr/>
          <p:nvPr/>
        </p:nvGrpSpPr>
        <p:grpSpPr>
          <a:xfrm>
            <a:off x="160318" y="1722823"/>
            <a:ext cx="2992482" cy="4297861"/>
            <a:chOff x="228891" y="1725534"/>
            <a:chExt cx="3178055" cy="4295150"/>
          </a:xfrm>
        </p:grpSpPr>
        <p:sp>
          <p:nvSpPr>
            <p:cNvPr id="2638" name="正方形/長方形 1"/>
            <p:cNvSpPr/>
            <p:nvPr/>
          </p:nvSpPr>
          <p:spPr>
            <a:xfrm>
              <a:off x="228891" y="1725534"/>
              <a:ext cx="3178055" cy="4295150"/>
            </a:xfrm>
            <a:prstGeom prst="rect">
              <a:avLst/>
            </a:prstGeom>
            <a:solidFill>
              <a:srgbClr val="FFC7B3"/>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他人と</a:t>
              </a:r>
              <a:endParaRPr kumimoji="1" lang="ja-JP" altLang="en-US" sz="2800" b="1" dirty="0" smtClean="0">
                <a:solidFill>
                  <a:srgbClr val="FF0000"/>
                </a:solidFill>
              </a:endParaRPr>
            </a:p>
            <a:p>
              <a:pPr algn="ctr"/>
              <a:r>
                <a:rPr kumimoji="1" lang="ja-JP" altLang="en-US" sz="2800" b="1" dirty="0" smtClean="0">
                  <a:solidFill>
                    <a:srgbClr val="FF0000"/>
                  </a:solidFill>
                </a:rPr>
                <a:t>交換できない</a:t>
              </a:r>
              <a:r>
                <a:rPr kumimoji="1" lang="ja-JP" altLang="en-US" sz="2800" dirty="0" smtClean="0">
                  <a:solidFill>
                    <a:schemeClr val="tx1"/>
                  </a:solidFill>
                </a:rPr>
                <a:t>もの</a:t>
              </a:r>
              <a:endParaRPr kumimoji="1" lang="ja-JP" altLang="en-US" sz="2400" dirty="0" smtClean="0">
                <a:solidFill>
                  <a:srgbClr val="FF0000"/>
                </a:solidFill>
              </a:endParaRPr>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sp>
          <p:nvSpPr>
            <p:cNvPr id="2639" name="角丸四角形 2"/>
            <p:cNvSpPr/>
            <p:nvPr/>
          </p:nvSpPr>
          <p:spPr>
            <a:xfrm>
              <a:off x="325782" y="2800494"/>
              <a:ext cx="2993347"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a:t>
              </a:r>
              <a:r>
                <a:rPr lang="ja-JP" altLang="en-US" sz="2000" dirty="0" smtClean="0">
                  <a:solidFill>
                    <a:schemeClr val="tx1"/>
                  </a:solidFill>
                </a:rPr>
                <a:t>眼鏡・コンタクト</a:t>
              </a:r>
              <a:endParaRPr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常備薬</a:t>
              </a:r>
              <a:r>
                <a:rPr lang="ja-JP" altLang="en-US" sz="2000" dirty="0">
                  <a:solidFill>
                    <a:schemeClr val="tx1"/>
                  </a:solidFill>
                </a:rPr>
                <a:t>・</a:t>
              </a:r>
              <a:r>
                <a:rPr kumimoji="1" lang="ja-JP" altLang="en-US" sz="2000" dirty="0" smtClean="0">
                  <a:solidFill>
                    <a:schemeClr val="tx1"/>
                  </a:solidFill>
                </a:rPr>
                <a:t>お薬手帳</a:t>
              </a:r>
              <a:endParaRPr kumimoji="1"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歯磨きセット　　　</a:t>
              </a:r>
              <a:r>
                <a:rPr kumimoji="1" lang="ja-JP" altLang="en-US" sz="1800" dirty="0" smtClean="0">
                  <a:solidFill>
                    <a:schemeClr val="tx1"/>
                  </a:solidFill>
                </a:rPr>
                <a:t>など</a:t>
              </a:r>
              <a:endParaRPr kumimoji="1" lang="ja-JP" altLang="en-US" sz="2400" dirty="0">
                <a:solidFill>
                  <a:schemeClr val="tx1"/>
                </a:solidFill>
              </a:endParaRPr>
            </a:p>
          </p:txBody>
        </p:sp>
      </p:grpSp>
      <p:pic>
        <p:nvPicPr>
          <p:cNvPr id="2640" name="Picture 2" descr="お薬手帳のイラスト"/>
          <p:cNvPicPr>
            <a:picLocks noChangeAspect="1" noChangeArrowheads="1"/>
          </p:cNvPicPr>
          <p:nvPr/>
        </p:nvPicPr>
        <p:blipFill>
          <a:blip r:embed="rId1"/>
          <a:stretch>
            <a:fillRect/>
          </a:stretch>
        </p:blipFill>
        <p:spPr>
          <a:xfrm>
            <a:off x="320125" y="4765302"/>
            <a:ext cx="1166349" cy="1166349"/>
          </a:xfrm>
          <a:prstGeom prst="rect">
            <a:avLst/>
          </a:prstGeom>
          <a:noFill/>
        </p:spPr>
      </p:pic>
      <p:pic>
        <p:nvPicPr>
          <p:cNvPr id="2641" name="Picture 4" descr="お出かけセットのイラスト"/>
          <p:cNvPicPr>
            <a:picLocks noChangeAspect="1" noChangeArrowheads="1"/>
          </p:cNvPicPr>
          <p:nvPr/>
        </p:nvPicPr>
        <p:blipFill>
          <a:blip r:embed="rId2"/>
          <a:stretch>
            <a:fillRect/>
          </a:stretch>
        </p:blipFill>
        <p:spPr>
          <a:xfrm>
            <a:off x="1715365" y="4612600"/>
            <a:ext cx="1318764" cy="1318764"/>
          </a:xfrm>
          <a:prstGeom prst="rect">
            <a:avLst/>
          </a:prstGeom>
          <a:noFill/>
        </p:spPr>
      </p:pic>
      <p:grpSp>
        <p:nvGrpSpPr>
          <p:cNvPr id="2642" name="グループ化 4"/>
          <p:cNvGrpSpPr/>
          <p:nvPr/>
        </p:nvGrpSpPr>
        <p:grpSpPr>
          <a:xfrm>
            <a:off x="3512840" y="1727490"/>
            <a:ext cx="2947495" cy="4295150"/>
            <a:chOff x="3589681" y="1727490"/>
            <a:chExt cx="2947495" cy="4295150"/>
          </a:xfrm>
        </p:grpSpPr>
        <p:sp>
          <p:nvSpPr>
            <p:cNvPr id="2643" name="正方形/長方形 18"/>
            <p:cNvSpPr/>
            <p:nvPr/>
          </p:nvSpPr>
          <p:spPr>
            <a:xfrm>
              <a:off x="3589681" y="1727490"/>
              <a:ext cx="2947495" cy="4295150"/>
            </a:xfrm>
            <a:prstGeom prst="rect">
              <a:avLst/>
            </a:prstGeom>
            <a:solidFill>
              <a:schemeClr val="accent3">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rgbClr val="FF0000"/>
                  </a:solidFill>
                </a:rPr>
                <a:t>安全</a:t>
              </a:r>
              <a:r>
                <a:rPr lang="ja-JP" altLang="en-US" sz="2800" dirty="0" smtClean="0">
                  <a:solidFill>
                    <a:schemeClr val="tx1"/>
                  </a:solidFill>
                </a:rPr>
                <a:t>のため</a:t>
              </a:r>
              <a:r>
                <a:rPr kumimoji="1" lang="ja-JP" altLang="en-US" sz="2800" dirty="0" smtClean="0">
                  <a:solidFill>
                    <a:schemeClr val="tx1"/>
                  </a:solidFill>
                </a:rPr>
                <a:t>に</a:t>
              </a:r>
              <a:endParaRPr kumimoji="1" lang="en-US" altLang="ja-JP" sz="2800" dirty="0" smtClean="0">
                <a:solidFill>
                  <a:schemeClr val="tx1"/>
                </a:solidFill>
              </a:endParaRPr>
            </a:p>
            <a:p>
              <a:pPr algn="ctr"/>
              <a:r>
                <a:rPr kumimoji="1" lang="ja-JP" altLang="en-US" sz="2800" dirty="0" smtClean="0">
                  <a:solidFill>
                    <a:schemeClr val="tx1"/>
                  </a:solidFill>
                </a:rPr>
                <a:t>必要なもの</a:t>
              </a: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sp>
          <p:nvSpPr>
            <p:cNvPr id="2644" name="角丸四角形 19"/>
            <p:cNvSpPr/>
            <p:nvPr/>
          </p:nvSpPr>
          <p:spPr>
            <a:xfrm>
              <a:off x="3727748" y="2802450"/>
              <a:ext cx="2671359"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rPr>
                <a:t>•</a:t>
              </a:r>
              <a:r>
                <a:rPr lang="ja-JP" altLang="en-US" sz="2000" dirty="0" smtClean="0">
                  <a:solidFill>
                    <a:schemeClr val="tx1"/>
                  </a:solidFill>
                </a:rPr>
                <a:t>運動靴</a:t>
              </a:r>
              <a:endParaRPr lang="en-US" altLang="ja-JP" sz="2000" dirty="0" smtClean="0">
                <a:solidFill>
                  <a:schemeClr val="tx1"/>
                </a:solidFill>
              </a:endParaRPr>
            </a:p>
            <a:p>
              <a:r>
                <a:rPr lang="en-US" altLang="ja-JP" sz="2000" dirty="0" smtClean="0">
                  <a:solidFill>
                    <a:schemeClr val="tx1"/>
                  </a:solidFill>
                </a:rPr>
                <a:t>•</a:t>
              </a:r>
              <a:r>
                <a:rPr lang="ja-JP" altLang="en-US" sz="2000" dirty="0">
                  <a:solidFill>
                    <a:schemeClr val="tx1"/>
                  </a:solidFill>
                </a:rPr>
                <a:t>軍手</a:t>
              </a:r>
              <a:endParaRPr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懐中電灯</a:t>
              </a:r>
              <a:endParaRPr lang="en-US" altLang="ja-JP" sz="2000" dirty="0">
                <a:solidFill>
                  <a:schemeClr val="tx1"/>
                </a:solidFill>
              </a:endParaRPr>
            </a:p>
            <a:p>
              <a:r>
                <a:rPr kumimoji="1" lang="en-US" altLang="ja-JP" sz="2000" dirty="0" smtClean="0">
                  <a:solidFill>
                    <a:schemeClr val="tx1"/>
                  </a:solidFill>
                </a:rPr>
                <a:t>•</a:t>
              </a:r>
              <a:r>
                <a:rPr lang="ja-JP" altLang="en-US" sz="2000" dirty="0" smtClean="0">
                  <a:solidFill>
                    <a:schemeClr val="tx1"/>
                  </a:solidFill>
                </a:rPr>
                <a:t>ホイッスル　　</a:t>
              </a:r>
              <a:r>
                <a:rPr kumimoji="1" lang="ja-JP" altLang="en-US" sz="1800" dirty="0" smtClean="0">
                  <a:solidFill>
                    <a:schemeClr val="tx1"/>
                  </a:solidFill>
                </a:rPr>
                <a:t>など</a:t>
              </a:r>
              <a:endParaRPr kumimoji="1" lang="ja-JP" altLang="en-US" sz="2400" dirty="0">
                <a:solidFill>
                  <a:schemeClr val="tx1"/>
                </a:solidFill>
              </a:endParaRPr>
            </a:p>
          </p:txBody>
        </p:sp>
      </p:grpSp>
      <p:pic>
        <p:nvPicPr>
          <p:cNvPr id="2645" name="Picture 6" descr="救助笛のイラスト"/>
          <p:cNvPicPr>
            <a:picLocks noChangeAspect="1" noChangeArrowheads="1"/>
          </p:cNvPicPr>
          <p:nvPr/>
        </p:nvPicPr>
        <p:blipFill>
          <a:blip r:embed="rId3"/>
          <a:stretch>
            <a:fillRect/>
          </a:stretch>
        </p:blipFill>
        <p:spPr>
          <a:xfrm>
            <a:off x="3780477" y="4766776"/>
            <a:ext cx="1049327" cy="1049327"/>
          </a:xfrm>
          <a:prstGeom prst="rect">
            <a:avLst/>
          </a:prstGeom>
          <a:noFill/>
        </p:spPr>
      </p:pic>
      <p:pic>
        <p:nvPicPr>
          <p:cNvPr id="2646" name="Picture 8" descr="懐中電灯のイラスト"/>
          <p:cNvPicPr>
            <a:picLocks noChangeAspect="1" noChangeArrowheads="1"/>
          </p:cNvPicPr>
          <p:nvPr/>
        </p:nvPicPr>
        <p:blipFill>
          <a:blip r:embed="rId4"/>
          <a:stretch>
            <a:fillRect/>
          </a:stretch>
        </p:blipFill>
        <p:spPr>
          <a:xfrm>
            <a:off x="5015660" y="4832607"/>
            <a:ext cx="983496" cy="983496"/>
          </a:xfrm>
          <a:prstGeom prst="rect">
            <a:avLst/>
          </a:prstGeom>
          <a:noFill/>
        </p:spPr>
      </p:pic>
      <p:grpSp>
        <p:nvGrpSpPr>
          <p:cNvPr id="2647" name="グループ化 24"/>
          <p:cNvGrpSpPr/>
          <p:nvPr/>
        </p:nvGrpSpPr>
        <p:grpSpPr>
          <a:xfrm>
            <a:off x="6774373" y="1721407"/>
            <a:ext cx="2992482" cy="4297861"/>
            <a:chOff x="228891" y="1725534"/>
            <a:chExt cx="3178055" cy="4295150"/>
          </a:xfrm>
        </p:grpSpPr>
        <p:sp>
          <p:nvSpPr>
            <p:cNvPr id="2648" name="正方形/長方形 25"/>
            <p:cNvSpPr/>
            <p:nvPr/>
          </p:nvSpPr>
          <p:spPr>
            <a:xfrm>
              <a:off x="228891" y="1725534"/>
              <a:ext cx="3178055" cy="4295150"/>
            </a:xfrm>
            <a:prstGeom prst="rect">
              <a:avLst/>
            </a:prstGeom>
            <a:solidFill>
              <a:schemeClr val="accent5">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生活</a:t>
              </a:r>
              <a:r>
                <a:rPr kumimoji="1" lang="ja-JP" altLang="en-US" sz="2800" dirty="0" smtClean="0">
                  <a:solidFill>
                    <a:schemeClr val="tx1"/>
                  </a:solidFill>
                </a:rPr>
                <a:t>のために</a:t>
              </a:r>
              <a:endParaRPr kumimoji="1" lang="en-US" altLang="ja-JP" sz="2800" dirty="0" smtClean="0">
                <a:solidFill>
                  <a:schemeClr val="tx1"/>
                </a:solidFill>
              </a:endParaRPr>
            </a:p>
            <a:p>
              <a:pPr algn="ctr"/>
              <a:r>
                <a:rPr kumimoji="1" lang="ja-JP" altLang="en-US" sz="2800" dirty="0" smtClean="0">
                  <a:solidFill>
                    <a:schemeClr val="tx1"/>
                  </a:solidFill>
                </a:rPr>
                <a:t>必要なもの</a:t>
              </a: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sp>
          <p:nvSpPr>
            <p:cNvPr id="2649" name="角丸四角形 26"/>
            <p:cNvSpPr/>
            <p:nvPr/>
          </p:nvSpPr>
          <p:spPr>
            <a:xfrm>
              <a:off x="325783" y="2800494"/>
              <a:ext cx="2932295"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rPr>
                <a:t>•</a:t>
              </a:r>
              <a:r>
                <a:rPr lang="ja-JP" altLang="en-US" sz="2000" dirty="0" smtClean="0">
                  <a:solidFill>
                    <a:schemeClr val="tx1"/>
                  </a:solidFill>
                </a:rPr>
                <a:t>食料・飲料水</a:t>
              </a:r>
              <a:endParaRPr lang="en-US" altLang="ja-JP" sz="2000" dirty="0" smtClean="0">
                <a:solidFill>
                  <a:schemeClr val="tx1"/>
                </a:solidFill>
              </a:endParaRPr>
            </a:p>
            <a:p>
              <a:r>
                <a:rPr lang="en-US" altLang="ja-JP" sz="2000" dirty="0">
                  <a:solidFill>
                    <a:schemeClr val="tx1"/>
                  </a:solidFill>
                </a:rPr>
                <a:t>•</a:t>
              </a:r>
              <a:r>
                <a:rPr lang="ja-JP" altLang="en-US" sz="2000" dirty="0">
                  <a:solidFill>
                    <a:schemeClr val="tx1"/>
                  </a:solidFill>
                </a:rPr>
                <a:t>スマートフォン</a:t>
              </a:r>
              <a:endParaRPr lang="en-US" altLang="ja-JP" sz="2000" dirty="0">
                <a:solidFill>
                  <a:schemeClr val="tx1"/>
                </a:solidFill>
              </a:endParaRPr>
            </a:p>
            <a:p>
              <a:r>
                <a:rPr lang="en-US" altLang="ja-JP" sz="2000" dirty="0" smtClean="0">
                  <a:solidFill>
                    <a:schemeClr val="tx1"/>
                  </a:solidFill>
                </a:rPr>
                <a:t>•</a:t>
              </a:r>
              <a:r>
                <a:rPr lang="ja-JP" altLang="en-US" sz="2000" dirty="0" smtClean="0">
                  <a:solidFill>
                    <a:schemeClr val="tx1"/>
                  </a:solidFill>
                </a:rPr>
                <a:t>衣類</a:t>
              </a:r>
              <a:endParaRPr lang="en-US" altLang="ja-JP" sz="2000" dirty="0" smtClean="0">
                <a:solidFill>
                  <a:schemeClr val="tx1"/>
                </a:solidFill>
              </a:endParaRPr>
            </a:p>
            <a:p>
              <a:r>
                <a:rPr lang="en-US" altLang="ja-JP" sz="2000" dirty="0" smtClean="0">
                  <a:solidFill>
                    <a:schemeClr val="tx1"/>
                  </a:solidFill>
                </a:rPr>
                <a:t>•</a:t>
              </a:r>
              <a:r>
                <a:rPr lang="ja-JP" altLang="en-US" sz="2000" dirty="0" smtClean="0">
                  <a:solidFill>
                    <a:schemeClr val="tx1"/>
                  </a:solidFill>
                </a:rPr>
                <a:t>簡易トイレ</a:t>
              </a:r>
              <a:r>
                <a:rPr kumimoji="1" lang="ja-JP" altLang="en-US" sz="2000" dirty="0" smtClean="0">
                  <a:solidFill>
                    <a:schemeClr val="tx1"/>
                  </a:solidFill>
                </a:rPr>
                <a:t>　　　</a:t>
              </a:r>
              <a:r>
                <a:rPr kumimoji="1" lang="ja-JP" altLang="en-US" sz="1800" dirty="0" smtClean="0">
                  <a:solidFill>
                    <a:schemeClr val="tx1"/>
                  </a:solidFill>
                </a:rPr>
                <a:t>など</a:t>
              </a:r>
              <a:endParaRPr kumimoji="1" lang="ja-JP" altLang="en-US" dirty="0">
                <a:solidFill>
                  <a:schemeClr val="tx1"/>
                </a:solidFill>
              </a:endParaRPr>
            </a:p>
          </p:txBody>
        </p:sp>
      </p:grpSp>
      <p:pic>
        <p:nvPicPr>
          <p:cNvPr id="2650" name="Picture 12" descr="保存食のイラスト"/>
          <p:cNvPicPr>
            <a:picLocks noChangeAspect="1" noChangeArrowheads="1"/>
          </p:cNvPicPr>
          <p:nvPr/>
        </p:nvPicPr>
        <p:blipFill>
          <a:blip r:embed="rId5"/>
          <a:stretch>
            <a:fillRect/>
          </a:stretch>
        </p:blipFill>
        <p:spPr>
          <a:xfrm>
            <a:off x="6936678" y="4701876"/>
            <a:ext cx="1114227" cy="1114227"/>
          </a:xfrm>
          <a:prstGeom prst="rect">
            <a:avLst/>
          </a:prstGeom>
          <a:noFill/>
        </p:spPr>
      </p:pic>
      <p:pic>
        <p:nvPicPr>
          <p:cNvPr id="2651" name="Picture 14" descr="災害時の緊急用トイレのイラスト"/>
          <p:cNvPicPr>
            <a:picLocks noChangeAspect="1" noChangeArrowheads="1"/>
          </p:cNvPicPr>
          <p:nvPr/>
        </p:nvPicPr>
        <p:blipFill>
          <a:blip r:embed="rId6"/>
          <a:stretch>
            <a:fillRect/>
          </a:stretch>
        </p:blipFill>
        <p:spPr>
          <a:xfrm>
            <a:off x="8167285" y="4502962"/>
            <a:ext cx="1453444" cy="1453444"/>
          </a:xfrm>
          <a:prstGeom prst="rect">
            <a:avLst/>
          </a:prstGeom>
          <a:noFill/>
        </p:spPr>
      </p:pic>
      <p:sp>
        <p:nvSpPr>
          <p:cNvPr id="2652" name="右矢印 5"/>
          <p:cNvSpPr/>
          <p:nvPr/>
        </p:nvSpPr>
        <p:spPr>
          <a:xfrm>
            <a:off x="3034129" y="1989000"/>
            <a:ext cx="729124" cy="70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3" name="右矢印 31"/>
          <p:cNvSpPr/>
          <p:nvPr/>
        </p:nvSpPr>
        <p:spPr>
          <a:xfrm>
            <a:off x="6274013" y="1989000"/>
            <a:ext cx="729124" cy="70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74611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p:sp>
        <p:nvSpPr>
          <p:cNvPr id="2655" name="テキスト 3705"/>
          <p:cNvSpPr txBox="1"/>
          <p:nvPr/>
        </p:nvSpPr>
        <p:spPr>
          <a:xfrm>
            <a:off x="632603" y="333000"/>
            <a:ext cx="4247908" cy="583883"/>
          </a:xfrm>
          <a:prstGeom prst="rect">
            <a:avLst/>
          </a:prstGeom>
          <a:noFill/>
        </p:spPr>
        <p:txBody>
          <a:bodyPr vertOverflow="overflow" horzOverflow="overflow" wrap="square" rtlCol="0">
            <a:spAutoFit/>
          </a:bodyPr>
          <a:p>
            <a:pPr/>
            <a:r>
              <a:rPr kumimoji="1" lang="ja-JP" altLang="en-US" sz="3200" dirty="0" smtClean="0">
                <a:latin typeface="Meiryo UI" pitchFamily="0" charset="0"/>
                <a:ea typeface="Meiryo UI" pitchFamily="0" charset="0"/>
              </a:rPr>
              <a:t>非常持ち出し品の例</a:t>
            </a:r>
            <a:endParaRPr kumimoji="1" dirty="0" smtClean="0">
              <a:latin typeface="Meiryo UI" pitchFamily="0" charset="0"/>
              <a:ea typeface="Meiryo UI" pitchFamily="0" charset="0"/>
            </a:endParaRPr>
          </a:p>
        </p:txBody>
      </p:sp>
      <p:sp>
        <p:nvSpPr>
          <p:cNvPr id="2656" name="図形 3706"/>
          <p:cNvSpPr/>
          <p:nvPr/>
        </p:nvSpPr>
        <p:spPr>
          <a:xfrm>
            <a:off x="7469300" y="1255807"/>
            <a:ext cx="2379545" cy="2676194"/>
          </a:xfrm>
          <a:prstGeom prst="roundRect">
            <a:avLst/>
          </a:prstGeom>
          <a:noFill/>
          <a:ln w="38100" cap="flat" cmpd="sng" algn="ctr">
            <a:solidFill>
              <a:schemeClr val="accent6"/>
            </a:solidFill>
            <a:prstDash val="solid"/>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algn="l">
              <a:defRPr lang="ja-JP" altLang="en-US"/>
            </a:pPr>
            <a:r>
              <a:rPr lang="ja-JP" altLang="en-US" sz="2000">
                <a:solidFill>
                  <a:schemeClr val="tx1"/>
                </a:solidFill>
              </a:rPr>
              <a:t>○　水　１リットル分</a:t>
            </a:r>
            <a:endParaRPr lang="ja-JP" altLang="en-US" sz="2000">
              <a:solidFill>
                <a:schemeClr val="tx1"/>
              </a:solidFill>
            </a:endParaRPr>
          </a:p>
          <a:p>
            <a:pPr algn="l">
              <a:defRPr lang="ja-JP" altLang="en-US"/>
            </a:pPr>
            <a:endParaRPr lang="ja-JP" altLang="en-US" sz="2000">
              <a:solidFill>
                <a:schemeClr val="tx1"/>
              </a:solidFill>
            </a:endParaRPr>
          </a:p>
          <a:p>
            <a:pPr algn="l">
              <a:defRPr lang="ja-JP" altLang="en-US"/>
            </a:pPr>
            <a:r>
              <a:rPr lang="ja-JP" altLang="en-US" sz="2000">
                <a:solidFill>
                  <a:schemeClr val="tx1"/>
                </a:solidFill>
              </a:rPr>
              <a:t>○　保存食　１日分</a:t>
            </a:r>
            <a:endParaRPr lang="ja-JP" altLang="en-US" sz="2000">
              <a:solidFill>
                <a:schemeClr val="tx1"/>
              </a:solidFill>
            </a:endParaRPr>
          </a:p>
          <a:p>
            <a:pPr algn="l">
              <a:defRPr lang="ja-JP" altLang="en-US"/>
            </a:pPr>
            <a:endParaRPr lang="ja-JP" altLang="en-US" sz="2000">
              <a:solidFill>
                <a:schemeClr val="tx1"/>
              </a:solidFill>
            </a:endParaRPr>
          </a:p>
          <a:p>
            <a:pPr algn="l">
              <a:defRPr lang="ja-JP" altLang="en-US"/>
            </a:pPr>
            <a:r>
              <a:rPr lang="ja-JP" altLang="en-US" sz="2000">
                <a:solidFill>
                  <a:schemeClr val="tx1"/>
                </a:solidFill>
              </a:rPr>
              <a:t>○　歯磨きセット</a:t>
            </a:r>
            <a:endParaRPr lang="ja-JP" altLang="en-US" sz="2000">
              <a:solidFill>
                <a:schemeClr val="tx1"/>
              </a:solidFill>
            </a:endParaRPr>
          </a:p>
          <a:p>
            <a:pPr algn="l">
              <a:defRPr lang="ja-JP" altLang="en-US"/>
            </a:pPr>
            <a:endParaRPr lang="ja-JP" altLang="en-US" sz="2000">
              <a:solidFill>
                <a:schemeClr val="tx1"/>
              </a:solidFill>
            </a:endParaRPr>
          </a:p>
          <a:p>
            <a:pPr algn="l">
              <a:defRPr lang="ja-JP" altLang="en-US"/>
            </a:pPr>
            <a:r>
              <a:rPr lang="ja-JP" altLang="en-US" sz="2000">
                <a:solidFill>
                  <a:schemeClr val="tx1"/>
                </a:solidFill>
              </a:rPr>
              <a:t>○　簡易トイレ</a:t>
            </a:r>
            <a:endParaRPr lang="ja-JP" altLang="en-US">
              <a:solidFill>
                <a:schemeClr val="tx1"/>
              </a:solidFill>
            </a:endParaRPr>
          </a:p>
        </p:txBody>
      </p:sp>
      <p:graphicFrame>
        <p:nvGraphicFramePr>
          <p:cNvPr id="2657" name="オブジェクト 1845"/>
          <p:cNvGraphicFramePr/>
          <p:nvPr/>
        </p:nvGraphicFramePr>
        <p:xfrm>
          <a:off x="632464" y="1196909"/>
          <a:ext cx="6706601" cy="5041842"/>
        </p:xfrm>
        <a:graphic>
          <a:graphicData uri="http://schemas.openxmlformats.org/presentationml/2006/ole">
            <mc:AlternateContent xmlns:mc="http://schemas.openxmlformats.org/markup-compatibility/2006">
              <mc:Choice xmlns:v="urn:schemas-microsoft-com:vml" Requires="v">
                <p:oleObj spid="_x0000_s2049" name="Acrobat Document" r:id="rId1" progId="AcroExch.Document.DC">
                  <p:embed/>
                </p:oleObj>
              </mc:Choice>
              <mc:Fallback>
                <p:oleObj spid="" name="Acrobat Document" r:id="rId1" progId="AcroExch.Document.DC">
                  <p:embed/>
                  <p:pic>
                    <p:nvPicPr>
                      <p:cNvPr id="0" name="オブジェクト 1845"/>
                      <p:cNvPicPr>
                        <a:picLocks noChangeAspect="1"/>
                      </p:cNvPicPr>
                      <p:nvPr/>
                    </p:nvPicPr>
                    <p:blipFill>
                      <a:blip r:embed="rId2"/>
                      <a:stretch>
                        <a:fillRect/>
                      </a:stretch>
                    </p:blipFill>
                    <p:spPr>
                      <a:xfrm>
                        <a:off x="632464" y="1196909"/>
                        <a:ext cx="6706601" cy="5041842"/>
                      </a:xfrm>
                      <a:prstGeom prst="rect">
                        <a:avLst/>
                      </a:prstGeom>
                      <a:ln>
                        <a:noFill/>
                      </a:ln>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2659" name="グループ化 47"/>
          <p:cNvGrpSpPr/>
          <p:nvPr/>
        </p:nvGrpSpPr>
        <p:grpSpPr>
          <a:xfrm>
            <a:off x="4839196" y="29712"/>
            <a:ext cx="302477" cy="6837809"/>
            <a:chOff x="7258388" y="46322"/>
            <a:chExt cx="461665" cy="10660334"/>
          </a:xfrm>
        </p:grpSpPr>
        <p:cxnSp>
          <p:nvCxnSpPr>
            <p:cNvPr id="2660"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61"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2662"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2663" name="グループ化 89"/>
          <p:cNvGrpSpPr/>
          <p:nvPr/>
        </p:nvGrpSpPr>
        <p:grpSpPr>
          <a:xfrm>
            <a:off x="136927" y="4538579"/>
            <a:ext cx="4757346" cy="1240249"/>
            <a:chOff x="208989" y="7046237"/>
            <a:chExt cx="7261052" cy="1933583"/>
          </a:xfrm>
        </p:grpSpPr>
        <p:grpSp>
          <p:nvGrpSpPr>
            <p:cNvPr id="2664" name="グループ化 44"/>
            <p:cNvGrpSpPr/>
            <p:nvPr/>
          </p:nvGrpSpPr>
          <p:grpSpPr>
            <a:xfrm>
              <a:off x="208989" y="7059991"/>
              <a:ext cx="7261052" cy="1919829"/>
              <a:chOff x="185021" y="2949214"/>
              <a:chExt cx="7261052" cy="1919829"/>
            </a:xfrm>
          </p:grpSpPr>
          <p:sp>
            <p:nvSpPr>
              <p:cNvPr id="2665"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666"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2667"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668"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2669"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670"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2671"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672"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2673" name="グループ化 90"/>
          <p:cNvGrpSpPr/>
          <p:nvPr/>
        </p:nvGrpSpPr>
        <p:grpSpPr>
          <a:xfrm>
            <a:off x="136926" y="5705111"/>
            <a:ext cx="4741941" cy="1045402"/>
            <a:chOff x="208988" y="8900453"/>
            <a:chExt cx="7237539" cy="1629811"/>
          </a:xfrm>
        </p:grpSpPr>
        <p:grpSp>
          <p:nvGrpSpPr>
            <p:cNvPr id="2674" name="グループ化 48"/>
            <p:cNvGrpSpPr/>
            <p:nvPr/>
          </p:nvGrpSpPr>
          <p:grpSpPr>
            <a:xfrm>
              <a:off x="208988" y="8939503"/>
              <a:ext cx="7212394" cy="1590761"/>
              <a:chOff x="94647" y="8685386"/>
              <a:chExt cx="7164637" cy="1649733"/>
            </a:xfrm>
          </p:grpSpPr>
          <p:sp>
            <p:nvSpPr>
              <p:cNvPr id="2675"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2676" name="グループ化 1"/>
              <p:cNvGrpSpPr/>
              <p:nvPr/>
            </p:nvGrpSpPr>
            <p:grpSpPr>
              <a:xfrm>
                <a:off x="294767" y="9146139"/>
                <a:ext cx="6929347" cy="1069137"/>
                <a:chOff x="292883" y="5853648"/>
                <a:chExt cx="6929347" cy="1069137"/>
              </a:xfrm>
            </p:grpSpPr>
            <p:sp>
              <p:nvSpPr>
                <p:cNvPr id="2677"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678"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679"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2680"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2681"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682"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2683" name="グループ化 76"/>
          <p:cNvGrpSpPr/>
          <p:nvPr/>
        </p:nvGrpSpPr>
        <p:grpSpPr>
          <a:xfrm>
            <a:off x="57000" y="3450777"/>
            <a:ext cx="4928862" cy="960875"/>
            <a:chOff x="-3798800" y="5121026"/>
            <a:chExt cx="7522833" cy="1498031"/>
          </a:xfrm>
        </p:grpSpPr>
        <p:grpSp>
          <p:nvGrpSpPr>
            <p:cNvPr id="2684" name="グループ化 221"/>
            <p:cNvGrpSpPr/>
            <p:nvPr/>
          </p:nvGrpSpPr>
          <p:grpSpPr>
            <a:xfrm>
              <a:off x="-3798800" y="5121026"/>
              <a:ext cx="7352857" cy="1498031"/>
              <a:chOff x="79411" y="2879277"/>
              <a:chExt cx="7352857" cy="1498031"/>
            </a:xfrm>
          </p:grpSpPr>
          <p:sp>
            <p:nvSpPr>
              <p:cNvPr id="2685"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686"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2687" name="グループ化 75"/>
            <p:cNvGrpSpPr/>
            <p:nvPr/>
          </p:nvGrpSpPr>
          <p:grpSpPr>
            <a:xfrm>
              <a:off x="-1637429" y="5612335"/>
              <a:ext cx="5295499" cy="402641"/>
              <a:chOff x="-1637429" y="5612335"/>
              <a:chExt cx="5295499" cy="402641"/>
            </a:xfrm>
          </p:grpSpPr>
          <p:sp>
            <p:nvSpPr>
              <p:cNvPr id="2688"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689"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2690"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691"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2692" name="グループ化 236"/>
            <p:cNvGrpSpPr/>
            <p:nvPr/>
          </p:nvGrpSpPr>
          <p:grpSpPr>
            <a:xfrm>
              <a:off x="-1633590" y="6096994"/>
              <a:ext cx="5357623" cy="437311"/>
              <a:chOff x="-1641119" y="5622595"/>
              <a:chExt cx="5357623" cy="437311"/>
            </a:xfrm>
          </p:grpSpPr>
          <p:sp>
            <p:nvSpPr>
              <p:cNvPr id="2693"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694"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2695"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696"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2697"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698"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2699" name="図 86"/>
          <p:cNvPicPr>
            <a:picLocks noChangeAspect="1"/>
          </p:cNvPicPr>
          <p:nvPr/>
        </p:nvPicPr>
        <p:blipFill>
          <a:blip r:embed="rId1"/>
          <a:stretch>
            <a:fillRect/>
          </a:stretch>
        </p:blipFill>
        <p:spPr>
          <a:xfrm>
            <a:off x="1785166" y="4110517"/>
            <a:ext cx="335936" cy="244855"/>
          </a:xfrm>
          <a:prstGeom prst="rect">
            <a:avLst/>
          </a:prstGeom>
        </p:spPr>
      </p:pic>
      <p:pic>
        <p:nvPicPr>
          <p:cNvPr id="2700" name="図 277"/>
          <p:cNvPicPr>
            <a:picLocks noChangeAspect="1"/>
          </p:cNvPicPr>
          <p:nvPr/>
        </p:nvPicPr>
        <p:blipFill>
          <a:blip r:embed="rId2"/>
          <a:stretch>
            <a:fillRect/>
          </a:stretch>
        </p:blipFill>
        <p:spPr>
          <a:xfrm>
            <a:off x="1807629" y="3767675"/>
            <a:ext cx="334982" cy="259307"/>
          </a:xfrm>
          <a:prstGeom prst="rect">
            <a:avLst/>
          </a:prstGeom>
        </p:spPr>
      </p:pic>
      <p:pic>
        <p:nvPicPr>
          <p:cNvPr id="2701" name="図 279"/>
          <p:cNvPicPr>
            <a:picLocks noChangeAspect="1"/>
          </p:cNvPicPr>
          <p:nvPr/>
        </p:nvPicPr>
        <p:blipFill>
          <a:blip r:embed="rId3"/>
          <a:stretch>
            <a:fillRect/>
          </a:stretch>
        </p:blipFill>
        <p:spPr>
          <a:xfrm>
            <a:off x="3750512" y="4085921"/>
            <a:ext cx="179527" cy="276152"/>
          </a:xfrm>
          <a:prstGeom prst="rect">
            <a:avLst/>
          </a:prstGeom>
        </p:spPr>
      </p:pic>
      <p:grpSp>
        <p:nvGrpSpPr>
          <p:cNvPr id="2702" name="グループ化 92"/>
          <p:cNvGrpSpPr/>
          <p:nvPr/>
        </p:nvGrpSpPr>
        <p:grpSpPr>
          <a:xfrm>
            <a:off x="125412" y="391354"/>
            <a:ext cx="4911257" cy="3087428"/>
            <a:chOff x="192113" y="682172"/>
            <a:chExt cx="7495964" cy="4813386"/>
          </a:xfrm>
        </p:grpSpPr>
        <p:sp>
          <p:nvSpPr>
            <p:cNvPr id="2703"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2704" name="グループ化 53"/>
            <p:cNvGrpSpPr/>
            <p:nvPr/>
          </p:nvGrpSpPr>
          <p:grpSpPr>
            <a:xfrm>
              <a:off x="208988" y="1190697"/>
              <a:ext cx="7479089" cy="1729425"/>
              <a:chOff x="208988" y="1370171"/>
              <a:chExt cx="7479089" cy="1729425"/>
            </a:xfrm>
          </p:grpSpPr>
          <p:sp>
            <p:nvSpPr>
              <p:cNvPr id="2705"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2706" name="グループ化 49"/>
              <p:cNvGrpSpPr/>
              <p:nvPr/>
            </p:nvGrpSpPr>
            <p:grpSpPr>
              <a:xfrm>
                <a:off x="1246815" y="1381642"/>
                <a:ext cx="6441262" cy="1717954"/>
                <a:chOff x="1311227" y="1048771"/>
                <a:chExt cx="6441262" cy="1717954"/>
              </a:xfrm>
            </p:grpSpPr>
            <p:sp>
              <p:nvSpPr>
                <p:cNvPr id="2707"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708"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2709"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2710"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711"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2712"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2713"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2714"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2715" name="グループ化 82"/>
            <p:cNvGrpSpPr/>
            <p:nvPr/>
          </p:nvGrpSpPr>
          <p:grpSpPr>
            <a:xfrm>
              <a:off x="367579" y="2430481"/>
              <a:ext cx="7228271" cy="3065077"/>
              <a:chOff x="326999" y="2531786"/>
              <a:chExt cx="7228271" cy="3065077"/>
            </a:xfrm>
          </p:grpSpPr>
          <p:sp>
            <p:nvSpPr>
              <p:cNvPr id="2716"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2717" name="グループ化 77"/>
              <p:cNvGrpSpPr/>
              <p:nvPr/>
            </p:nvGrpSpPr>
            <p:grpSpPr>
              <a:xfrm>
                <a:off x="406556" y="3519755"/>
                <a:ext cx="291659" cy="1375827"/>
                <a:chOff x="406556" y="3519755"/>
                <a:chExt cx="291659" cy="1375827"/>
              </a:xfrm>
            </p:grpSpPr>
            <p:sp>
              <p:nvSpPr>
                <p:cNvPr id="2718"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719"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720"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721"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722" name="グループ化 251"/>
              <p:cNvGrpSpPr/>
              <p:nvPr/>
            </p:nvGrpSpPr>
            <p:grpSpPr>
              <a:xfrm>
                <a:off x="3894084" y="3535913"/>
                <a:ext cx="295891" cy="654519"/>
                <a:chOff x="585550" y="3519755"/>
                <a:chExt cx="295891" cy="654519"/>
              </a:xfrm>
            </p:grpSpPr>
            <p:sp>
              <p:nvSpPr>
                <p:cNvPr id="2723"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724"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725" name="グループ化 256"/>
              <p:cNvGrpSpPr/>
              <p:nvPr/>
            </p:nvGrpSpPr>
            <p:grpSpPr>
              <a:xfrm>
                <a:off x="2511680" y="4190432"/>
                <a:ext cx="290322" cy="654519"/>
                <a:chOff x="406556" y="3519755"/>
                <a:chExt cx="290322" cy="654519"/>
              </a:xfrm>
            </p:grpSpPr>
            <p:sp>
              <p:nvSpPr>
                <p:cNvPr id="2726"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727"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728" name="グループ化 259"/>
              <p:cNvGrpSpPr/>
              <p:nvPr/>
            </p:nvGrpSpPr>
            <p:grpSpPr>
              <a:xfrm>
                <a:off x="4451845" y="4237249"/>
                <a:ext cx="290322" cy="654519"/>
                <a:chOff x="406556" y="3519755"/>
                <a:chExt cx="290322" cy="654519"/>
              </a:xfrm>
            </p:grpSpPr>
            <p:sp>
              <p:nvSpPr>
                <p:cNvPr id="2729"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730"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2731"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732"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2733"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2734"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2735" name="グループ化 3"/>
          <p:cNvGrpSpPr/>
          <p:nvPr/>
        </p:nvGrpSpPr>
        <p:grpSpPr>
          <a:xfrm>
            <a:off x="6902169" y="485046"/>
            <a:ext cx="2902184" cy="343479"/>
            <a:chOff x="10917659" y="902615"/>
            <a:chExt cx="3985290" cy="581220"/>
          </a:xfrm>
        </p:grpSpPr>
        <p:sp>
          <p:nvSpPr>
            <p:cNvPr id="2736"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2737"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2738" name="グループ化 152"/>
          <p:cNvGrpSpPr/>
          <p:nvPr/>
        </p:nvGrpSpPr>
        <p:grpSpPr>
          <a:xfrm>
            <a:off x="4980986" y="805397"/>
            <a:ext cx="4934986" cy="5064421"/>
            <a:chOff x="7588752" y="632195"/>
            <a:chExt cx="7532180" cy="7895574"/>
          </a:xfrm>
        </p:grpSpPr>
        <p:grpSp>
          <p:nvGrpSpPr>
            <p:cNvPr id="2739" name="グループ化 153"/>
            <p:cNvGrpSpPr/>
            <p:nvPr/>
          </p:nvGrpSpPr>
          <p:grpSpPr>
            <a:xfrm>
              <a:off x="7777873" y="910418"/>
              <a:ext cx="7175117" cy="7176850"/>
              <a:chOff x="7777873" y="1136959"/>
              <a:chExt cx="7175117" cy="6950307"/>
            </a:xfrm>
          </p:grpSpPr>
          <p:sp>
            <p:nvSpPr>
              <p:cNvPr id="2740"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2741"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42"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2743"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744"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2745"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2746"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747" name="グループ化 67"/>
          <p:cNvGrpSpPr/>
          <p:nvPr/>
        </p:nvGrpSpPr>
        <p:grpSpPr>
          <a:xfrm>
            <a:off x="7798398" y="1230139"/>
            <a:ext cx="700621" cy="782990"/>
            <a:chOff x="9114521" y="1436929"/>
            <a:chExt cx="1069345" cy="1220702"/>
          </a:xfrm>
        </p:grpSpPr>
        <p:sp>
          <p:nvSpPr>
            <p:cNvPr id="2748"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2749"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2750" name="グループ化 66"/>
          <p:cNvGrpSpPr/>
          <p:nvPr/>
        </p:nvGrpSpPr>
        <p:grpSpPr>
          <a:xfrm>
            <a:off x="6077843" y="1237023"/>
            <a:ext cx="1396391" cy="773098"/>
            <a:chOff x="10181665" y="1454129"/>
            <a:chExt cx="2131286" cy="1205282"/>
          </a:xfrm>
        </p:grpSpPr>
        <p:sp>
          <p:nvSpPr>
            <p:cNvPr id="2751"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2752" name="図 54"/>
            <p:cNvPicPr>
              <a:picLocks noChangeAspect="1"/>
            </p:cNvPicPr>
            <p:nvPr/>
          </p:nvPicPr>
          <p:blipFill>
            <a:blip r:embed="rId8"/>
            <a:stretch>
              <a:fillRect/>
            </a:stretch>
          </p:blipFill>
          <p:spPr>
            <a:xfrm>
              <a:off x="10889954" y="1454129"/>
              <a:ext cx="771774" cy="782347"/>
            </a:xfrm>
            <a:prstGeom prst="rect">
              <a:avLst/>
            </a:prstGeom>
          </p:spPr>
        </p:pic>
      </p:grpSp>
      <p:sp>
        <p:nvSpPr>
          <p:cNvPr id="2753"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2754"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2755"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2756"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2757" name="図 269"/>
          <p:cNvPicPr>
            <a:picLocks noChangeAspect="1"/>
          </p:cNvPicPr>
          <p:nvPr/>
        </p:nvPicPr>
        <p:blipFill>
          <a:blip r:embed="rId10"/>
          <a:stretch>
            <a:fillRect/>
          </a:stretch>
        </p:blipFill>
        <p:spPr>
          <a:xfrm>
            <a:off x="5161638" y="3640399"/>
            <a:ext cx="4496427" cy="1476674"/>
          </a:xfrm>
          <a:prstGeom prst="rect">
            <a:avLst/>
          </a:prstGeom>
        </p:spPr>
      </p:pic>
      <p:sp>
        <p:nvSpPr>
          <p:cNvPr id="2758"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2759"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2760"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2761" name="グループ化 3"/>
          <p:cNvGrpSpPr/>
          <p:nvPr/>
        </p:nvGrpSpPr>
        <p:grpSpPr>
          <a:xfrm>
            <a:off x="5954762" y="513197"/>
            <a:ext cx="3826947" cy="332271"/>
            <a:chOff x="8862543" y="859453"/>
            <a:chExt cx="6009311" cy="666835"/>
          </a:xfrm>
        </p:grpSpPr>
        <p:sp>
          <p:nvSpPr>
            <p:cNvPr id="2762"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2763"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2764" name="グループ 199"/>
          <p:cNvGrpSpPr/>
          <p:nvPr/>
        </p:nvGrpSpPr>
        <p:grpSpPr>
          <a:xfrm>
            <a:off x="8408492" y="5866830"/>
            <a:ext cx="1738008" cy="943293"/>
            <a:chOff x="12856135" y="9181019"/>
            <a:chExt cx="2652691" cy="1470620"/>
          </a:xfrm>
        </p:grpSpPr>
        <p:grpSp>
          <p:nvGrpSpPr>
            <p:cNvPr id="2765" name="グループ化 145"/>
            <p:cNvGrpSpPr/>
            <p:nvPr/>
          </p:nvGrpSpPr>
          <p:grpSpPr>
            <a:xfrm>
              <a:off x="13319085" y="9181019"/>
              <a:ext cx="1710327" cy="1429377"/>
              <a:chOff x="208988" y="8900453"/>
              <a:chExt cx="7237539" cy="1629811"/>
            </a:xfrm>
          </p:grpSpPr>
          <p:grpSp>
            <p:nvGrpSpPr>
              <p:cNvPr id="2766" name="グループ化 48"/>
              <p:cNvGrpSpPr/>
              <p:nvPr/>
            </p:nvGrpSpPr>
            <p:grpSpPr>
              <a:xfrm>
                <a:off x="208988" y="8939503"/>
                <a:ext cx="7212394" cy="1590761"/>
                <a:chOff x="94647" y="8685386"/>
                <a:chExt cx="7164637" cy="1649733"/>
              </a:xfrm>
            </p:grpSpPr>
            <p:sp>
              <p:nvSpPr>
                <p:cNvPr id="2767"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2768" name="グループ化 1"/>
                <p:cNvGrpSpPr/>
                <p:nvPr/>
              </p:nvGrpSpPr>
              <p:grpSpPr>
                <a:xfrm>
                  <a:off x="294767" y="9146139"/>
                  <a:ext cx="6929347" cy="1069137"/>
                  <a:chOff x="292883" y="5853648"/>
                  <a:chExt cx="6929347" cy="1069137"/>
                </a:xfrm>
              </p:grpSpPr>
            </p:grpSp>
          </p:grpSp>
        </p:grpSp>
        <p:pic>
          <p:nvPicPr>
            <p:cNvPr id="2769" name="図 204"/>
            <p:cNvPicPr>
              <a:picLocks noChangeAspect="1"/>
            </p:cNvPicPr>
            <p:nvPr/>
          </p:nvPicPr>
          <p:blipFill>
            <a:blip r:embed="rId11"/>
            <a:stretch>
              <a:fillRect/>
            </a:stretch>
          </p:blipFill>
          <p:spPr>
            <a:xfrm>
              <a:off x="13844397" y="9647674"/>
              <a:ext cx="707044" cy="713413"/>
            </a:xfrm>
            <a:prstGeom prst="rect">
              <a:avLst/>
            </a:prstGeom>
          </p:spPr>
        </p:pic>
        <p:sp>
          <p:nvSpPr>
            <p:cNvPr id="2770"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2771"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2772" name="グループ 207"/>
          <p:cNvGrpSpPr/>
          <p:nvPr/>
        </p:nvGrpSpPr>
        <p:grpSpPr>
          <a:xfrm>
            <a:off x="5092655" y="6142464"/>
            <a:ext cx="3487357" cy="616821"/>
            <a:chOff x="7887338" y="9492992"/>
            <a:chExt cx="5322691" cy="961641"/>
          </a:xfrm>
        </p:grpSpPr>
        <p:grpSp>
          <p:nvGrpSpPr>
            <p:cNvPr id="2773" name="グループ化 65"/>
            <p:cNvGrpSpPr/>
            <p:nvPr/>
          </p:nvGrpSpPr>
          <p:grpSpPr>
            <a:xfrm>
              <a:off x="7887338" y="9492992"/>
              <a:ext cx="5322691" cy="961641"/>
              <a:chOff x="7833675" y="9113571"/>
              <a:chExt cx="7011648" cy="933179"/>
            </a:xfrm>
          </p:grpSpPr>
          <p:grpSp>
            <p:nvGrpSpPr>
              <p:cNvPr id="2774" name="グループ化 285"/>
              <p:cNvGrpSpPr/>
              <p:nvPr/>
            </p:nvGrpSpPr>
            <p:grpSpPr>
              <a:xfrm>
                <a:off x="7836474" y="9113571"/>
                <a:ext cx="7008849" cy="899407"/>
                <a:chOff x="7917358" y="9297584"/>
                <a:chExt cx="7008849" cy="1098902"/>
              </a:xfrm>
            </p:grpSpPr>
            <p:grpSp>
              <p:nvGrpSpPr>
                <p:cNvPr id="2775" name="グループ化 286"/>
                <p:cNvGrpSpPr/>
                <p:nvPr/>
              </p:nvGrpSpPr>
              <p:grpSpPr>
                <a:xfrm>
                  <a:off x="7917358" y="9297584"/>
                  <a:ext cx="7008849" cy="1098902"/>
                  <a:chOff x="7936808" y="9312090"/>
                  <a:chExt cx="7008849" cy="1098902"/>
                </a:xfrm>
              </p:grpSpPr>
              <p:grpSp>
                <p:nvGrpSpPr>
                  <p:cNvPr id="2776" name="グループ化 288"/>
                  <p:cNvGrpSpPr/>
                  <p:nvPr/>
                </p:nvGrpSpPr>
                <p:grpSpPr>
                  <a:xfrm>
                    <a:off x="7936808" y="9312090"/>
                    <a:ext cx="7008849" cy="1098902"/>
                    <a:chOff x="7936808" y="9312090"/>
                    <a:chExt cx="7008849" cy="1098902"/>
                  </a:xfrm>
                </p:grpSpPr>
                <p:grpSp>
                  <p:nvGrpSpPr>
                    <p:cNvPr id="2777" name="グループ化 294"/>
                    <p:cNvGrpSpPr/>
                    <p:nvPr/>
                  </p:nvGrpSpPr>
                  <p:grpSpPr>
                    <a:xfrm>
                      <a:off x="7936808" y="9312090"/>
                      <a:ext cx="7008849" cy="1098902"/>
                      <a:chOff x="7936808" y="9312090"/>
                      <a:chExt cx="7008849" cy="1098902"/>
                    </a:xfrm>
                  </p:grpSpPr>
                  <p:sp>
                    <p:nvSpPr>
                      <p:cNvPr id="2778"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779"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780"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2781" name="グループ化 289"/>
                  <p:cNvGrpSpPr/>
                  <p:nvPr/>
                </p:nvGrpSpPr>
                <p:grpSpPr>
                  <a:xfrm>
                    <a:off x="11605936" y="9328373"/>
                    <a:ext cx="1644768" cy="527141"/>
                    <a:chOff x="11809236" y="9313710"/>
                    <a:chExt cx="1644768" cy="527141"/>
                  </a:xfrm>
                </p:grpSpPr>
                <p:sp>
                  <p:nvSpPr>
                    <p:cNvPr id="2782"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783"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2784"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785"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786"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787"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788"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2789"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2790"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791"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792"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2793"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2794" name="図 225"/>
          <p:cNvPicPr>
            <a:picLocks noChangeAspect="1"/>
          </p:cNvPicPr>
          <p:nvPr/>
        </p:nvPicPr>
        <p:blipFill>
          <a:blip r:embed="rId12"/>
          <a:stretch>
            <a:fillRect/>
          </a:stretch>
        </p:blipFill>
        <p:spPr>
          <a:xfrm>
            <a:off x="3990131" y="1111672"/>
            <a:ext cx="555224" cy="539889"/>
          </a:xfrm>
          <a:prstGeom prst="rect">
            <a:avLst/>
          </a:prstGeom>
        </p:spPr>
      </p:pic>
      <p:sp>
        <p:nvSpPr>
          <p:cNvPr id="2795"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2796"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2797"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2798"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2799"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2800"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2801"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2802"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2803"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2804"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grpSp>
        <p:nvGrpSpPr>
          <p:cNvPr id="2805" name="グループ化 4507"/>
          <p:cNvGrpSpPr/>
          <p:nvPr/>
        </p:nvGrpSpPr>
        <p:grpSpPr>
          <a:xfrm>
            <a:off x="147693" y="1773000"/>
            <a:ext cx="9324583" cy="2707131"/>
            <a:chOff x="116724" y="1822450"/>
            <a:chExt cx="9324583" cy="2707131"/>
          </a:xfrm>
        </p:grpSpPr>
        <p:sp>
          <p:nvSpPr>
            <p:cNvPr id="2806" name="正方形/長方形 262"/>
            <p:cNvSpPr/>
            <p:nvPr/>
          </p:nvSpPr>
          <p:spPr>
            <a:xfrm>
              <a:off x="116724" y="1822450"/>
              <a:ext cx="4722917" cy="1513059"/>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2807" name="グループ化 267"/>
            <p:cNvGrpSpPr/>
            <p:nvPr/>
          </p:nvGrpSpPr>
          <p:grpSpPr>
            <a:xfrm>
              <a:off x="242031" y="3478633"/>
              <a:ext cx="9199276" cy="1050948"/>
              <a:chOff x="242031" y="3478633"/>
              <a:chExt cx="9199276" cy="1050948"/>
            </a:xfrm>
          </p:grpSpPr>
          <p:sp>
            <p:nvSpPr>
              <p:cNvPr id="2808" name="テキスト 3865"/>
              <p:cNvSpPr txBox="1"/>
              <p:nvPr/>
            </p:nvSpPr>
            <p:spPr>
              <a:xfrm>
                <a:off x="242031" y="3478633"/>
                <a:ext cx="9199276" cy="1050948"/>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809" name="テキスト 3866"/>
              <p:cNvSpPr txBox="1"/>
              <p:nvPr/>
            </p:nvSpPr>
            <p:spPr>
              <a:xfrm>
                <a:off x="389657" y="3627541"/>
                <a:ext cx="8942886"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☑該当する持出品、備蓄品にチェック</a:t>
                </a:r>
                <a:endParaRPr lang="ja-JP" altLang="en-US" b="0" u="none">
                  <a:solidFill>
                    <a:srgbClr val="00B050"/>
                  </a:solidFill>
                  <a:latin typeface="HGP創英角ﾎﾟｯﾌﾟ体"/>
                  <a:ea typeface="HGP創英角ﾎﾟｯﾌﾟ体"/>
                </a:endParaRPr>
              </a:p>
            </p:txBody>
          </p:sp>
        </p:grpSp>
      </p:grpSp>
    </p:spTree>
    <p:extLst>
      <p:ext uri="{BB962C8B-B14F-4D97-AF65-F5344CB8AC3E}">
        <p14:creationId xmlns:p14="http://schemas.microsoft.com/office/powerpoint/2010/main" val="2317753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2811" name="グループ化 47"/>
          <p:cNvGrpSpPr/>
          <p:nvPr/>
        </p:nvGrpSpPr>
        <p:grpSpPr>
          <a:xfrm>
            <a:off x="4839196" y="29712"/>
            <a:ext cx="302477" cy="6837809"/>
            <a:chOff x="7258388" y="46322"/>
            <a:chExt cx="461665" cy="10660334"/>
          </a:xfrm>
        </p:grpSpPr>
        <p:cxnSp>
          <p:nvCxnSpPr>
            <p:cNvPr id="2812"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13"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2814"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2815" name="グループ化 89"/>
          <p:cNvGrpSpPr/>
          <p:nvPr/>
        </p:nvGrpSpPr>
        <p:grpSpPr>
          <a:xfrm>
            <a:off x="136927" y="4538579"/>
            <a:ext cx="4757346" cy="1240249"/>
            <a:chOff x="208989" y="7046237"/>
            <a:chExt cx="7261052" cy="1933583"/>
          </a:xfrm>
        </p:grpSpPr>
        <p:grpSp>
          <p:nvGrpSpPr>
            <p:cNvPr id="2816" name="グループ化 44"/>
            <p:cNvGrpSpPr/>
            <p:nvPr/>
          </p:nvGrpSpPr>
          <p:grpSpPr>
            <a:xfrm>
              <a:off x="208989" y="7059991"/>
              <a:ext cx="7261052" cy="1919829"/>
              <a:chOff x="185021" y="2949214"/>
              <a:chExt cx="7261052" cy="1919829"/>
            </a:xfrm>
          </p:grpSpPr>
          <p:sp>
            <p:nvSpPr>
              <p:cNvPr id="2817"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818"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2819"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20"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2821"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22"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2823"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824"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2825" name="グループ化 90"/>
          <p:cNvGrpSpPr/>
          <p:nvPr/>
        </p:nvGrpSpPr>
        <p:grpSpPr>
          <a:xfrm>
            <a:off x="136926" y="5705111"/>
            <a:ext cx="4741941" cy="1045402"/>
            <a:chOff x="208988" y="8900453"/>
            <a:chExt cx="7237539" cy="1629811"/>
          </a:xfrm>
        </p:grpSpPr>
        <p:grpSp>
          <p:nvGrpSpPr>
            <p:cNvPr id="2826" name="グループ化 48"/>
            <p:cNvGrpSpPr/>
            <p:nvPr/>
          </p:nvGrpSpPr>
          <p:grpSpPr>
            <a:xfrm>
              <a:off x="208988" y="8939503"/>
              <a:ext cx="7212394" cy="1590761"/>
              <a:chOff x="94647" y="8685386"/>
              <a:chExt cx="7164637" cy="1649733"/>
            </a:xfrm>
          </p:grpSpPr>
          <p:sp>
            <p:nvSpPr>
              <p:cNvPr id="2827"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2828" name="グループ化 1"/>
              <p:cNvGrpSpPr/>
              <p:nvPr/>
            </p:nvGrpSpPr>
            <p:grpSpPr>
              <a:xfrm>
                <a:off x="294767" y="9146139"/>
                <a:ext cx="6929347" cy="1069137"/>
                <a:chOff x="292883" y="5853648"/>
                <a:chExt cx="6929347" cy="1069137"/>
              </a:xfrm>
            </p:grpSpPr>
            <p:sp>
              <p:nvSpPr>
                <p:cNvPr id="2829"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830"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831"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2832"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2833"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834"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2835" name="グループ化 76"/>
          <p:cNvGrpSpPr/>
          <p:nvPr/>
        </p:nvGrpSpPr>
        <p:grpSpPr>
          <a:xfrm>
            <a:off x="57000" y="3450777"/>
            <a:ext cx="4928862" cy="960875"/>
            <a:chOff x="-3798800" y="5121026"/>
            <a:chExt cx="7522833" cy="1498031"/>
          </a:xfrm>
        </p:grpSpPr>
        <p:grpSp>
          <p:nvGrpSpPr>
            <p:cNvPr id="2836" name="グループ化 221"/>
            <p:cNvGrpSpPr/>
            <p:nvPr/>
          </p:nvGrpSpPr>
          <p:grpSpPr>
            <a:xfrm>
              <a:off x="-3798800" y="5121026"/>
              <a:ext cx="7352857" cy="1498031"/>
              <a:chOff x="79411" y="2879277"/>
              <a:chExt cx="7352857" cy="1498031"/>
            </a:xfrm>
          </p:grpSpPr>
          <p:sp>
            <p:nvSpPr>
              <p:cNvPr id="2837"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838"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2839" name="グループ化 75"/>
            <p:cNvGrpSpPr/>
            <p:nvPr/>
          </p:nvGrpSpPr>
          <p:grpSpPr>
            <a:xfrm>
              <a:off x="-1637429" y="5612335"/>
              <a:ext cx="5295499" cy="402641"/>
              <a:chOff x="-1637429" y="5612335"/>
              <a:chExt cx="5295499" cy="402641"/>
            </a:xfrm>
          </p:grpSpPr>
          <p:sp>
            <p:nvSpPr>
              <p:cNvPr id="2840"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41"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2842"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43"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2844" name="グループ化 236"/>
            <p:cNvGrpSpPr/>
            <p:nvPr/>
          </p:nvGrpSpPr>
          <p:grpSpPr>
            <a:xfrm>
              <a:off x="-1633590" y="6096994"/>
              <a:ext cx="5357623" cy="437311"/>
              <a:chOff x="-1641119" y="5622595"/>
              <a:chExt cx="5357623" cy="437311"/>
            </a:xfrm>
          </p:grpSpPr>
          <p:sp>
            <p:nvSpPr>
              <p:cNvPr id="2845"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46"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2847"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48"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2849"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850"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2851" name="図 86"/>
          <p:cNvPicPr>
            <a:picLocks noChangeAspect="1"/>
          </p:cNvPicPr>
          <p:nvPr/>
        </p:nvPicPr>
        <p:blipFill>
          <a:blip r:embed="rId1"/>
          <a:stretch>
            <a:fillRect/>
          </a:stretch>
        </p:blipFill>
        <p:spPr>
          <a:xfrm>
            <a:off x="1785166" y="4110517"/>
            <a:ext cx="335936" cy="244855"/>
          </a:xfrm>
          <a:prstGeom prst="rect">
            <a:avLst/>
          </a:prstGeom>
        </p:spPr>
      </p:pic>
      <p:pic>
        <p:nvPicPr>
          <p:cNvPr id="2852" name="図 277"/>
          <p:cNvPicPr>
            <a:picLocks noChangeAspect="1"/>
          </p:cNvPicPr>
          <p:nvPr/>
        </p:nvPicPr>
        <p:blipFill>
          <a:blip r:embed="rId2"/>
          <a:stretch>
            <a:fillRect/>
          </a:stretch>
        </p:blipFill>
        <p:spPr>
          <a:xfrm>
            <a:off x="1807629" y="3767675"/>
            <a:ext cx="334982" cy="259307"/>
          </a:xfrm>
          <a:prstGeom prst="rect">
            <a:avLst/>
          </a:prstGeom>
        </p:spPr>
      </p:pic>
      <p:pic>
        <p:nvPicPr>
          <p:cNvPr id="2853" name="図 279"/>
          <p:cNvPicPr>
            <a:picLocks noChangeAspect="1"/>
          </p:cNvPicPr>
          <p:nvPr/>
        </p:nvPicPr>
        <p:blipFill>
          <a:blip r:embed="rId3"/>
          <a:stretch>
            <a:fillRect/>
          </a:stretch>
        </p:blipFill>
        <p:spPr>
          <a:xfrm>
            <a:off x="3750512" y="4085921"/>
            <a:ext cx="179527" cy="276152"/>
          </a:xfrm>
          <a:prstGeom prst="rect">
            <a:avLst/>
          </a:prstGeom>
        </p:spPr>
      </p:pic>
      <p:grpSp>
        <p:nvGrpSpPr>
          <p:cNvPr id="2854" name="グループ化 92"/>
          <p:cNvGrpSpPr/>
          <p:nvPr/>
        </p:nvGrpSpPr>
        <p:grpSpPr>
          <a:xfrm>
            <a:off x="125412" y="391354"/>
            <a:ext cx="4911257" cy="3087428"/>
            <a:chOff x="192113" y="682172"/>
            <a:chExt cx="7495964" cy="4813386"/>
          </a:xfrm>
        </p:grpSpPr>
        <p:sp>
          <p:nvSpPr>
            <p:cNvPr id="2855"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2856" name="グループ化 53"/>
            <p:cNvGrpSpPr/>
            <p:nvPr/>
          </p:nvGrpSpPr>
          <p:grpSpPr>
            <a:xfrm>
              <a:off x="208988" y="1190697"/>
              <a:ext cx="7479089" cy="1729425"/>
              <a:chOff x="208988" y="1370171"/>
              <a:chExt cx="7479089" cy="1729425"/>
            </a:xfrm>
          </p:grpSpPr>
          <p:sp>
            <p:nvSpPr>
              <p:cNvPr id="2857"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2858" name="グループ化 49"/>
              <p:cNvGrpSpPr/>
              <p:nvPr/>
            </p:nvGrpSpPr>
            <p:grpSpPr>
              <a:xfrm>
                <a:off x="1246815" y="1381642"/>
                <a:ext cx="6441262" cy="1717954"/>
                <a:chOff x="1311227" y="1048771"/>
                <a:chExt cx="6441262" cy="1717954"/>
              </a:xfrm>
            </p:grpSpPr>
            <p:sp>
              <p:nvSpPr>
                <p:cNvPr id="2859"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860"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2861"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2862"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2863"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2864"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2865"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2866"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2867" name="グループ化 82"/>
            <p:cNvGrpSpPr/>
            <p:nvPr/>
          </p:nvGrpSpPr>
          <p:grpSpPr>
            <a:xfrm>
              <a:off x="367579" y="2430481"/>
              <a:ext cx="7228271" cy="3065077"/>
              <a:chOff x="326999" y="2531786"/>
              <a:chExt cx="7228271" cy="3065077"/>
            </a:xfrm>
          </p:grpSpPr>
          <p:sp>
            <p:nvSpPr>
              <p:cNvPr id="2868"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2869" name="グループ化 77"/>
              <p:cNvGrpSpPr/>
              <p:nvPr/>
            </p:nvGrpSpPr>
            <p:grpSpPr>
              <a:xfrm>
                <a:off x="406556" y="3519755"/>
                <a:ext cx="291659" cy="1375827"/>
                <a:chOff x="406556" y="3519755"/>
                <a:chExt cx="291659" cy="1375827"/>
              </a:xfrm>
            </p:grpSpPr>
            <p:sp>
              <p:nvSpPr>
                <p:cNvPr id="2870"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71"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72"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73"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874" name="グループ化 251"/>
              <p:cNvGrpSpPr/>
              <p:nvPr/>
            </p:nvGrpSpPr>
            <p:grpSpPr>
              <a:xfrm>
                <a:off x="3894084" y="3535913"/>
                <a:ext cx="295891" cy="654519"/>
                <a:chOff x="585550" y="3519755"/>
                <a:chExt cx="295891" cy="654519"/>
              </a:xfrm>
            </p:grpSpPr>
            <p:sp>
              <p:nvSpPr>
                <p:cNvPr id="2875"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76"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877" name="グループ化 256"/>
              <p:cNvGrpSpPr/>
              <p:nvPr/>
            </p:nvGrpSpPr>
            <p:grpSpPr>
              <a:xfrm>
                <a:off x="2511680" y="4190432"/>
                <a:ext cx="290322" cy="654519"/>
                <a:chOff x="406556" y="3519755"/>
                <a:chExt cx="290322" cy="654519"/>
              </a:xfrm>
            </p:grpSpPr>
            <p:sp>
              <p:nvSpPr>
                <p:cNvPr id="2878"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79"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2880" name="グループ化 259"/>
              <p:cNvGrpSpPr/>
              <p:nvPr/>
            </p:nvGrpSpPr>
            <p:grpSpPr>
              <a:xfrm>
                <a:off x="4451845" y="4237249"/>
                <a:ext cx="290322" cy="654519"/>
                <a:chOff x="406556" y="3519755"/>
                <a:chExt cx="290322" cy="654519"/>
              </a:xfrm>
            </p:grpSpPr>
            <p:sp>
              <p:nvSpPr>
                <p:cNvPr id="2881"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2882"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2883"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884"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2885"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2886"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2887" name="グループ化 3"/>
          <p:cNvGrpSpPr/>
          <p:nvPr/>
        </p:nvGrpSpPr>
        <p:grpSpPr>
          <a:xfrm>
            <a:off x="6902169" y="485046"/>
            <a:ext cx="2902184" cy="343479"/>
            <a:chOff x="10917659" y="902615"/>
            <a:chExt cx="3985290" cy="581220"/>
          </a:xfrm>
        </p:grpSpPr>
        <p:sp>
          <p:nvSpPr>
            <p:cNvPr id="2888"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2889"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2890" name="グループ化 152"/>
          <p:cNvGrpSpPr/>
          <p:nvPr/>
        </p:nvGrpSpPr>
        <p:grpSpPr>
          <a:xfrm>
            <a:off x="4980986" y="805397"/>
            <a:ext cx="4934986" cy="5064421"/>
            <a:chOff x="7588752" y="632195"/>
            <a:chExt cx="7532180" cy="7895574"/>
          </a:xfrm>
        </p:grpSpPr>
        <p:grpSp>
          <p:nvGrpSpPr>
            <p:cNvPr id="2891" name="グループ化 153"/>
            <p:cNvGrpSpPr/>
            <p:nvPr/>
          </p:nvGrpSpPr>
          <p:grpSpPr>
            <a:xfrm>
              <a:off x="7777873" y="910418"/>
              <a:ext cx="7175117" cy="7176850"/>
              <a:chOff x="7777873" y="1136959"/>
              <a:chExt cx="7175117" cy="6950307"/>
            </a:xfrm>
          </p:grpSpPr>
          <p:sp>
            <p:nvSpPr>
              <p:cNvPr id="2892"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2893"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94"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2895"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896"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2897"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2898"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899" name="グループ化 67"/>
          <p:cNvGrpSpPr/>
          <p:nvPr/>
        </p:nvGrpSpPr>
        <p:grpSpPr>
          <a:xfrm>
            <a:off x="7798398" y="1230139"/>
            <a:ext cx="700621" cy="782990"/>
            <a:chOff x="9114521" y="1436929"/>
            <a:chExt cx="1069345" cy="1220702"/>
          </a:xfrm>
        </p:grpSpPr>
        <p:sp>
          <p:nvSpPr>
            <p:cNvPr id="2900"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2901"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2902" name="グループ化 66"/>
          <p:cNvGrpSpPr/>
          <p:nvPr/>
        </p:nvGrpSpPr>
        <p:grpSpPr>
          <a:xfrm>
            <a:off x="6077843" y="1237023"/>
            <a:ext cx="1396391" cy="773098"/>
            <a:chOff x="10181665" y="1454129"/>
            <a:chExt cx="2131286" cy="1205282"/>
          </a:xfrm>
        </p:grpSpPr>
        <p:sp>
          <p:nvSpPr>
            <p:cNvPr id="2903"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2904" name="図 54"/>
            <p:cNvPicPr>
              <a:picLocks noChangeAspect="1"/>
            </p:cNvPicPr>
            <p:nvPr/>
          </p:nvPicPr>
          <p:blipFill>
            <a:blip r:embed="rId8"/>
            <a:stretch>
              <a:fillRect/>
            </a:stretch>
          </p:blipFill>
          <p:spPr>
            <a:xfrm>
              <a:off x="10889954" y="1454129"/>
              <a:ext cx="771774" cy="782347"/>
            </a:xfrm>
            <a:prstGeom prst="rect">
              <a:avLst/>
            </a:prstGeom>
          </p:spPr>
        </p:pic>
      </p:grpSp>
      <p:sp>
        <p:nvSpPr>
          <p:cNvPr id="2905"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2906"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2907"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2908"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2909" name="図 269"/>
          <p:cNvPicPr>
            <a:picLocks noChangeAspect="1"/>
          </p:cNvPicPr>
          <p:nvPr/>
        </p:nvPicPr>
        <p:blipFill>
          <a:blip r:embed="rId10"/>
          <a:stretch>
            <a:fillRect/>
          </a:stretch>
        </p:blipFill>
        <p:spPr>
          <a:xfrm>
            <a:off x="5161638" y="3640399"/>
            <a:ext cx="4496427" cy="1476674"/>
          </a:xfrm>
          <a:prstGeom prst="rect">
            <a:avLst/>
          </a:prstGeom>
        </p:spPr>
      </p:pic>
      <p:sp>
        <p:nvSpPr>
          <p:cNvPr id="2910"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2911"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2912"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2913" name="グループ化 3"/>
          <p:cNvGrpSpPr/>
          <p:nvPr/>
        </p:nvGrpSpPr>
        <p:grpSpPr>
          <a:xfrm>
            <a:off x="5954762" y="513197"/>
            <a:ext cx="3826947" cy="332271"/>
            <a:chOff x="8862543" y="859453"/>
            <a:chExt cx="6009311" cy="666835"/>
          </a:xfrm>
        </p:grpSpPr>
        <p:sp>
          <p:nvSpPr>
            <p:cNvPr id="2914"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2915"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a:t>
              </a: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2916" name="グループ 199"/>
          <p:cNvGrpSpPr/>
          <p:nvPr/>
        </p:nvGrpSpPr>
        <p:grpSpPr>
          <a:xfrm>
            <a:off x="8408492" y="5866830"/>
            <a:ext cx="1738008" cy="943293"/>
            <a:chOff x="12856135" y="9181019"/>
            <a:chExt cx="2652691" cy="1470620"/>
          </a:xfrm>
        </p:grpSpPr>
        <p:grpSp>
          <p:nvGrpSpPr>
            <p:cNvPr id="2917" name="グループ化 145"/>
            <p:cNvGrpSpPr/>
            <p:nvPr/>
          </p:nvGrpSpPr>
          <p:grpSpPr>
            <a:xfrm>
              <a:off x="13319085" y="9181019"/>
              <a:ext cx="1710327" cy="1429377"/>
              <a:chOff x="208988" y="8900453"/>
              <a:chExt cx="7237539" cy="1629811"/>
            </a:xfrm>
          </p:grpSpPr>
          <p:grpSp>
            <p:nvGrpSpPr>
              <p:cNvPr id="2918" name="グループ化 48"/>
              <p:cNvGrpSpPr/>
              <p:nvPr/>
            </p:nvGrpSpPr>
            <p:grpSpPr>
              <a:xfrm>
                <a:off x="208988" y="8939503"/>
                <a:ext cx="7212394" cy="1590761"/>
                <a:chOff x="94647" y="8685386"/>
                <a:chExt cx="7164637" cy="1649733"/>
              </a:xfrm>
            </p:grpSpPr>
            <p:sp>
              <p:nvSpPr>
                <p:cNvPr id="2919"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2920" name="グループ化 1"/>
                <p:cNvGrpSpPr/>
                <p:nvPr/>
              </p:nvGrpSpPr>
              <p:grpSpPr>
                <a:xfrm>
                  <a:off x="294767" y="9146139"/>
                  <a:ext cx="6929347" cy="1069137"/>
                  <a:chOff x="292883" y="5853648"/>
                  <a:chExt cx="6929347" cy="1069137"/>
                </a:xfrm>
              </p:grpSpPr>
            </p:grpSp>
          </p:grpSp>
        </p:grpSp>
        <p:pic>
          <p:nvPicPr>
            <p:cNvPr id="2921" name="図 204"/>
            <p:cNvPicPr>
              <a:picLocks noChangeAspect="1"/>
            </p:cNvPicPr>
            <p:nvPr/>
          </p:nvPicPr>
          <p:blipFill>
            <a:blip r:embed="rId11"/>
            <a:stretch>
              <a:fillRect/>
            </a:stretch>
          </p:blipFill>
          <p:spPr>
            <a:xfrm>
              <a:off x="13844397" y="9647674"/>
              <a:ext cx="707044" cy="713413"/>
            </a:xfrm>
            <a:prstGeom prst="rect">
              <a:avLst/>
            </a:prstGeom>
          </p:spPr>
        </p:pic>
        <p:sp>
          <p:nvSpPr>
            <p:cNvPr id="2922"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2923"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2924" name="グループ 207"/>
          <p:cNvGrpSpPr/>
          <p:nvPr/>
        </p:nvGrpSpPr>
        <p:grpSpPr>
          <a:xfrm>
            <a:off x="5092655" y="6142464"/>
            <a:ext cx="3487357" cy="616821"/>
            <a:chOff x="7887338" y="9492992"/>
            <a:chExt cx="5322691" cy="961641"/>
          </a:xfrm>
        </p:grpSpPr>
        <p:grpSp>
          <p:nvGrpSpPr>
            <p:cNvPr id="2925" name="グループ化 65"/>
            <p:cNvGrpSpPr/>
            <p:nvPr/>
          </p:nvGrpSpPr>
          <p:grpSpPr>
            <a:xfrm>
              <a:off x="7887338" y="9492992"/>
              <a:ext cx="5322691" cy="961641"/>
              <a:chOff x="7833675" y="9113571"/>
              <a:chExt cx="7011648" cy="933179"/>
            </a:xfrm>
          </p:grpSpPr>
          <p:grpSp>
            <p:nvGrpSpPr>
              <p:cNvPr id="2926" name="グループ化 285"/>
              <p:cNvGrpSpPr/>
              <p:nvPr/>
            </p:nvGrpSpPr>
            <p:grpSpPr>
              <a:xfrm>
                <a:off x="7836474" y="9113571"/>
                <a:ext cx="7008849" cy="899407"/>
                <a:chOff x="7917358" y="9297584"/>
                <a:chExt cx="7008849" cy="1098902"/>
              </a:xfrm>
            </p:grpSpPr>
            <p:grpSp>
              <p:nvGrpSpPr>
                <p:cNvPr id="2927" name="グループ化 286"/>
                <p:cNvGrpSpPr/>
                <p:nvPr/>
              </p:nvGrpSpPr>
              <p:grpSpPr>
                <a:xfrm>
                  <a:off x="7917358" y="9297584"/>
                  <a:ext cx="7008849" cy="1098902"/>
                  <a:chOff x="7936808" y="9312090"/>
                  <a:chExt cx="7008849" cy="1098902"/>
                </a:xfrm>
              </p:grpSpPr>
              <p:grpSp>
                <p:nvGrpSpPr>
                  <p:cNvPr id="2928" name="グループ化 288"/>
                  <p:cNvGrpSpPr/>
                  <p:nvPr/>
                </p:nvGrpSpPr>
                <p:grpSpPr>
                  <a:xfrm>
                    <a:off x="7936808" y="9312090"/>
                    <a:ext cx="7008849" cy="1098902"/>
                    <a:chOff x="7936808" y="9312090"/>
                    <a:chExt cx="7008849" cy="1098902"/>
                  </a:xfrm>
                </p:grpSpPr>
                <p:grpSp>
                  <p:nvGrpSpPr>
                    <p:cNvPr id="2929" name="グループ化 294"/>
                    <p:cNvGrpSpPr/>
                    <p:nvPr/>
                  </p:nvGrpSpPr>
                  <p:grpSpPr>
                    <a:xfrm>
                      <a:off x="7936808" y="9312090"/>
                      <a:ext cx="7008849" cy="1098902"/>
                      <a:chOff x="7936808" y="9312090"/>
                      <a:chExt cx="7008849" cy="1098902"/>
                    </a:xfrm>
                  </p:grpSpPr>
                  <p:sp>
                    <p:nvSpPr>
                      <p:cNvPr id="2930"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931"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932"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2933" name="グループ化 289"/>
                  <p:cNvGrpSpPr/>
                  <p:nvPr/>
                </p:nvGrpSpPr>
                <p:grpSpPr>
                  <a:xfrm>
                    <a:off x="11605936" y="9328373"/>
                    <a:ext cx="1644768" cy="527141"/>
                    <a:chOff x="11809236" y="9313710"/>
                    <a:chExt cx="1644768" cy="527141"/>
                  </a:xfrm>
                </p:grpSpPr>
                <p:sp>
                  <p:nvSpPr>
                    <p:cNvPr id="2934"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935"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2936"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937"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938"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939"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940"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2941"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2942"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2943"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2944"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2945"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2946" name="図 225"/>
          <p:cNvPicPr>
            <a:picLocks noChangeAspect="1"/>
          </p:cNvPicPr>
          <p:nvPr/>
        </p:nvPicPr>
        <p:blipFill>
          <a:blip r:embed="rId12"/>
          <a:stretch>
            <a:fillRect/>
          </a:stretch>
        </p:blipFill>
        <p:spPr>
          <a:xfrm>
            <a:off x="3990131" y="1111672"/>
            <a:ext cx="555224" cy="539889"/>
          </a:xfrm>
          <a:prstGeom prst="rect">
            <a:avLst/>
          </a:prstGeom>
        </p:spPr>
      </p:pic>
      <p:sp>
        <p:nvSpPr>
          <p:cNvPr id="2947"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2948"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2949"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2950"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2951"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2952"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2953"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2954"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2955"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2956"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grpSp>
        <p:nvGrpSpPr>
          <p:cNvPr id="2957" name="グループ化 4724"/>
          <p:cNvGrpSpPr/>
          <p:nvPr/>
        </p:nvGrpSpPr>
        <p:grpSpPr>
          <a:xfrm>
            <a:off x="139412" y="3367347"/>
            <a:ext cx="7725354" cy="2927554"/>
            <a:chOff x="139412" y="3367347"/>
            <a:chExt cx="7725354" cy="2927554"/>
          </a:xfrm>
        </p:grpSpPr>
        <p:sp>
          <p:nvSpPr>
            <p:cNvPr id="2958" name="正方形/長方形 242"/>
            <p:cNvSpPr/>
            <p:nvPr/>
          </p:nvSpPr>
          <p:spPr>
            <a:xfrm>
              <a:off x="139412" y="3367347"/>
              <a:ext cx="4769368" cy="104723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2959" name="グループ化 217"/>
            <p:cNvGrpSpPr/>
            <p:nvPr/>
          </p:nvGrpSpPr>
          <p:grpSpPr>
            <a:xfrm>
              <a:off x="810939" y="4423477"/>
              <a:ext cx="7053827" cy="1871424"/>
              <a:chOff x="810939" y="4423477"/>
              <a:chExt cx="7053827" cy="1871424"/>
            </a:xfrm>
          </p:grpSpPr>
          <p:sp>
            <p:nvSpPr>
              <p:cNvPr id="2960" name="図形 4149"/>
              <p:cNvSpPr/>
              <p:nvPr/>
            </p:nvSpPr>
            <p:spPr>
              <a:xfrm rot="5340000">
                <a:off x="3644346" y="4515490"/>
                <a:ext cx="789701"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2961" name="テキスト 4150"/>
              <p:cNvSpPr txBox="1"/>
              <p:nvPr/>
            </p:nvSpPr>
            <p:spPr>
              <a:xfrm>
                <a:off x="810939" y="5216641"/>
                <a:ext cx="7053827" cy="1078260"/>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2962" name="テキスト 4151"/>
              <p:cNvSpPr txBox="1"/>
              <p:nvPr/>
            </p:nvSpPr>
            <p:spPr>
              <a:xfrm>
                <a:off x="963526" y="5384116"/>
                <a:ext cx="6696783"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どうやって情報を集めるか</a:t>
                </a:r>
                <a:endParaRPr lang="ja-JP" altLang="en-US" b="0" u="none" dirty="0">
                  <a:solidFill>
                    <a:srgbClr val="00B050"/>
                  </a:solidFill>
                  <a:latin typeface="HGP創英角ﾎﾟｯﾌﾟ体"/>
                  <a:ea typeface="HGP創英角ﾎﾟｯﾌﾟ体"/>
                </a:endParaRPr>
              </a:p>
            </p:txBody>
          </p:sp>
        </p:grpSp>
      </p:grpSp>
    </p:spTree>
    <p:extLst>
      <p:ext uri="{BB962C8B-B14F-4D97-AF65-F5344CB8AC3E}">
        <p14:creationId xmlns:p14="http://schemas.microsoft.com/office/powerpoint/2010/main" val="2317753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964" name="テキスト プレースホルダー 5"/>
          <p:cNvSpPr>
            <a:spLocks noGrp="1"/>
          </p:cNvSpPr>
          <p:nvPr>
            <p:ph type="body" sz="quarter" idx="14"/>
          </p:nvPr>
        </p:nvSpPr>
        <p:spPr/>
        <p:txBody>
          <a:bodyPr/>
          <a:lstStyle/>
          <a:p>
            <a:r>
              <a:rPr kumimoji="1" lang="ja-JP" altLang="en-US" sz="2800" b="1" dirty="0"/>
              <a:t>情報収集ツールを確認</a:t>
            </a:r>
            <a:endParaRPr kumimoji="1" lang="ja-JP" altLang="en-US" sz="2800" b="1" dirty="0"/>
          </a:p>
        </p:txBody>
      </p:sp>
      <p:sp>
        <p:nvSpPr>
          <p:cNvPr id="2965" name="タイトル 3685"/>
          <p:cNvSpPr/>
          <p:nvPr/>
        </p:nvSpPr>
        <p:spPr>
          <a:xfrm>
            <a:off x="495300" y="2565000"/>
            <a:ext cx="8915400" cy="1143000"/>
          </a:xfrm>
          <a:prstGeom prst="rect">
            <a:avLst/>
          </a:prstGeom>
        </p:spPr>
        <p:txBody>
          <a:bodyPr/>
          <a:lstStyle>
            <a:lvl1pPr algn="ctr" defTabSz="990570" rtl="0" eaLnBrk="1" latinLnBrk="0" hangingPunct="1">
              <a:spcBef>
                <a:spcPct val="0"/>
              </a:spcBef>
              <a:buNone/>
              <a:defRPr kumimoji="1" sz="4767" kern="1200">
                <a:solidFill>
                  <a:schemeClr val="tx1"/>
                </a:solidFill>
                <a:latin typeface="+mj-lt"/>
                <a:ea typeface="+mj-ea"/>
                <a:cs typeface="+mj-cs"/>
              </a:defRPr>
            </a:lvl1pPr>
          </a:lstStyle>
          <a:p>
            <a:r>
              <a:rPr kumimoji="1" lang="ja-JP" altLang="en-US" sz="3600"/>
              <a:t>雨が降っているときの気象情報をどうやって確認するか決めていますか？</a:t>
            </a:r>
            <a:endParaRPr kumimoji="1" lang="ja-JP" altLang="en-US"/>
          </a:p>
        </p:txBody>
      </p:sp>
      <p:sp>
        <p:nvSpPr>
          <p:cNvPr id="2966" name="テキスト 2548"/>
          <p:cNvSpPr txBox="1"/>
          <p:nvPr/>
        </p:nvSpPr>
        <p:spPr>
          <a:xfrm>
            <a:off x="4921250" y="3244781"/>
            <a:ext cx="63500" cy="368439"/>
          </a:xfrm>
          <a:prstGeom prst="rect">
            <a:avLst/>
          </a:prstGeom>
          <a:noFill/>
        </p:spPr>
        <p:txBody>
          <a:bodyPr vertOverflow="overflow" horzOverflow="overflow" wrap="none" rtlCol="0">
            <a:spAutoFit/>
          </a:bodyPr>
          <a:p>
            <a:pPr/>
            <a:endParaRPr kumimoji="1" dirty="0" smtClean="0">
              <a:latin typeface="Meiryo UI" pitchFamily="0" charset="0"/>
              <a:ea typeface="Meiryo UI" pitchFamily="0" charset="0"/>
            </a:endParaRPr>
          </a:p>
        </p:txBody>
      </p:sp>
      <p:sp>
        <p:nvSpPr>
          <p:cNvPr id="2967" name="テキスト 2553"/>
          <p:cNvSpPr txBox="1"/>
          <p:nvPr/>
        </p:nvSpPr>
        <p:spPr>
          <a:xfrm>
            <a:off x="4921250" y="3244781"/>
            <a:ext cx="63500" cy="368439"/>
          </a:xfrm>
          <a:prstGeom prst="rect">
            <a:avLst/>
          </a:prstGeom>
          <a:noFill/>
        </p:spPr>
        <p:txBody>
          <a:bodyPr vertOverflow="overflow" horzOverflow="overflow" wrap="none" rtlCol="0">
            <a:spAutoFit/>
          </a:bodyPr>
          <a:p>
            <a:pPr/>
            <a:endParaRPr kumimoji="1" dirty="0" smtClean="0">
              <a:latin typeface="Meiryo UI" pitchFamily="0" charset="0"/>
              <a:ea typeface="Meiryo UI" pitchFamily="0" charset="0"/>
            </a:endParaRPr>
          </a:p>
        </p:txBody>
      </p:sp>
      <p:grpSp>
        <p:nvGrpSpPr>
          <p:cNvPr id="2968" name="グループ 2556"/>
          <p:cNvGrpSpPr/>
          <p:nvPr/>
        </p:nvGrpSpPr>
        <p:grpSpPr>
          <a:xfrm>
            <a:off x="3705392" y="3975269"/>
            <a:ext cx="3313328" cy="2445864"/>
            <a:chOff x="3838562" y="3975268"/>
            <a:chExt cx="3313328" cy="2445864"/>
          </a:xfrm>
        </p:grpSpPr>
        <p:pic>
          <p:nvPicPr>
            <p:cNvPr id="2969" name="図 2554"/>
            <p:cNvPicPr>
              <a:picLocks noChangeAspect="1"/>
            </p:cNvPicPr>
            <p:nvPr/>
          </p:nvPicPr>
          <p:blipFill>
            <a:blip r:embed="rId1"/>
            <a:stretch>
              <a:fillRect/>
            </a:stretch>
          </p:blipFill>
          <p:spPr>
            <a:xfrm>
              <a:off x="4921250" y="4656706"/>
              <a:ext cx="950584" cy="1764426"/>
            </a:xfrm>
            <a:prstGeom prst="rect">
              <a:avLst/>
            </a:prstGeom>
          </p:spPr>
        </p:pic>
        <p:sp>
          <p:nvSpPr>
            <p:cNvPr id="2970" name="タイトル 2555"/>
            <p:cNvSpPr/>
            <p:nvPr/>
          </p:nvSpPr>
          <p:spPr>
            <a:xfrm>
              <a:off x="3838562" y="3975268"/>
              <a:ext cx="3313328" cy="681438"/>
            </a:xfrm>
            <a:prstGeom prst="rect">
              <a:avLst/>
            </a:prstGeom>
          </p:spPr>
          <p:txBody>
            <a:bodyPr/>
            <a:lstStyle>
              <a:lvl1pPr algn="ctr" defTabSz="990570" rtl="0" eaLnBrk="1" latinLnBrk="0" hangingPunct="1">
                <a:spcBef>
                  <a:spcPct val="0"/>
                </a:spcBef>
                <a:buNone/>
                <a:defRPr kumimoji="1" sz="4767" kern="1200">
                  <a:solidFill>
                    <a:schemeClr val="tx1"/>
                  </a:solidFill>
                  <a:latin typeface="+mj-lt"/>
                  <a:ea typeface="+mj-ea"/>
                  <a:cs typeface="+mj-cs"/>
                </a:defRPr>
              </a:lvl1pPr>
            </a:lstStyle>
            <a:p>
              <a:r>
                <a:rPr kumimoji="1" lang="ja-JP" altLang="en-US" sz="2800">
                  <a:solidFill>
                    <a:srgbClr val="0042FF"/>
                  </a:solidFill>
                </a:rPr>
                <a:t>スマートフォン</a:t>
              </a:r>
              <a:endParaRPr kumimoji="1" lang="ja-JP" altLang="en-US">
                <a:solidFill>
                  <a:srgbClr val="0042FF"/>
                </a:solidFill>
              </a:endParaRPr>
            </a:p>
          </p:txBody>
        </p:sp>
      </p:grpSp>
      <p:sp>
        <p:nvSpPr>
          <p:cNvPr id="2971" name="テキスト 2558"/>
          <p:cNvSpPr txBox="1"/>
          <p:nvPr/>
        </p:nvSpPr>
        <p:spPr>
          <a:xfrm>
            <a:off x="4921250" y="3244781"/>
            <a:ext cx="63500" cy="368439"/>
          </a:xfrm>
          <a:prstGeom prst="rect">
            <a:avLst/>
          </a:prstGeom>
          <a:noFill/>
        </p:spPr>
        <p:txBody>
          <a:bodyPr vertOverflow="overflow" horzOverflow="overflow" wrap="none" rtlCol="0">
            <a:spAutoFit/>
          </a:bodyPr>
          <a:p>
            <a:pPr/>
            <a:endParaRPr kumimoji="1" dirty="0" smtClean="0">
              <a:latin typeface="Meiryo UI" pitchFamily="0" charset="0"/>
              <a:ea typeface="Meiryo UI" pitchFamily="0" charset="0"/>
            </a:endParaRPr>
          </a:p>
        </p:txBody>
      </p:sp>
      <p:grpSp>
        <p:nvGrpSpPr>
          <p:cNvPr id="2972" name="グループ 2571"/>
          <p:cNvGrpSpPr/>
          <p:nvPr/>
        </p:nvGrpSpPr>
        <p:grpSpPr>
          <a:xfrm>
            <a:off x="273000" y="3975268"/>
            <a:ext cx="3809000" cy="2305753"/>
            <a:chOff x="273000" y="4045324"/>
            <a:chExt cx="3809000" cy="2305753"/>
          </a:xfrm>
        </p:grpSpPr>
        <p:grpSp>
          <p:nvGrpSpPr>
            <p:cNvPr id="2973" name="グループ 2551"/>
            <p:cNvGrpSpPr/>
            <p:nvPr/>
          </p:nvGrpSpPr>
          <p:grpSpPr>
            <a:xfrm>
              <a:off x="273000" y="4045324"/>
              <a:ext cx="3432393" cy="2275755"/>
              <a:chOff x="777511" y="4003056"/>
              <a:chExt cx="3432393" cy="2275755"/>
            </a:xfrm>
          </p:grpSpPr>
          <p:pic>
            <p:nvPicPr>
              <p:cNvPr id="2974" name="図 2549"/>
              <p:cNvPicPr>
                <a:picLocks noChangeAspect="1"/>
              </p:cNvPicPr>
              <p:nvPr/>
            </p:nvPicPr>
            <p:blipFill>
              <a:blip r:embed="rId2"/>
              <a:stretch>
                <a:fillRect/>
              </a:stretch>
            </p:blipFill>
            <p:spPr>
              <a:xfrm>
                <a:off x="777511" y="4854646"/>
                <a:ext cx="1931070" cy="1424165"/>
              </a:xfrm>
              <a:prstGeom prst="rect">
                <a:avLst/>
              </a:prstGeom>
            </p:spPr>
          </p:pic>
          <p:sp>
            <p:nvSpPr>
              <p:cNvPr id="2975" name="タイトル 2550"/>
              <p:cNvSpPr/>
              <p:nvPr/>
            </p:nvSpPr>
            <p:spPr>
              <a:xfrm>
                <a:off x="896576" y="4003056"/>
                <a:ext cx="3313328" cy="681438"/>
              </a:xfrm>
              <a:prstGeom prst="rect">
                <a:avLst/>
              </a:prstGeom>
            </p:spPr>
            <p:txBody>
              <a:bodyPr/>
              <a:lstStyle>
                <a:lvl1pPr algn="ctr" defTabSz="990570" rtl="0" eaLnBrk="1" latinLnBrk="0" hangingPunct="1">
                  <a:spcBef>
                    <a:spcPct val="0"/>
                  </a:spcBef>
                  <a:buNone/>
                  <a:defRPr kumimoji="1" sz="4767" kern="1200">
                    <a:solidFill>
                      <a:schemeClr val="tx1"/>
                    </a:solidFill>
                    <a:latin typeface="+mj-lt"/>
                    <a:ea typeface="+mj-ea"/>
                    <a:cs typeface="+mj-cs"/>
                  </a:defRPr>
                </a:lvl1pPr>
              </a:lstStyle>
              <a:p>
                <a:r>
                  <a:rPr kumimoji="1" lang="ja-JP" altLang="en-US" sz="2800">
                    <a:solidFill>
                      <a:srgbClr val="0042FF"/>
                    </a:solidFill>
                  </a:rPr>
                  <a:t>テレビ</a:t>
                </a:r>
                <a:r>
                  <a:rPr kumimoji="1" lang="ja-JP" altLang="en-US" sz="2400">
                    <a:solidFill>
                      <a:srgbClr val="0042FF"/>
                    </a:solidFill>
                  </a:rPr>
                  <a:t>・</a:t>
                </a:r>
                <a:r>
                  <a:rPr kumimoji="1" lang="ja-JP" altLang="en-US" sz="2800">
                    <a:solidFill>
                      <a:srgbClr val="0042FF"/>
                    </a:solidFill>
                  </a:rPr>
                  <a:t>ラジオ</a:t>
                </a:r>
                <a:endParaRPr kumimoji="1" lang="ja-JP" altLang="en-US">
                  <a:solidFill>
                    <a:srgbClr val="0042FF"/>
                  </a:solidFill>
                </a:endParaRPr>
              </a:p>
            </p:txBody>
          </p:sp>
        </p:grpSp>
        <p:pic>
          <p:nvPicPr>
            <p:cNvPr id="2976" name="図 2559"/>
            <p:cNvPicPr>
              <a:picLocks noChangeAspect="1"/>
            </p:cNvPicPr>
            <p:nvPr/>
          </p:nvPicPr>
          <p:blipFill>
            <a:blip r:embed="rId3"/>
            <a:stretch>
              <a:fillRect/>
            </a:stretch>
          </p:blipFill>
          <p:spPr>
            <a:xfrm>
              <a:off x="2361000" y="4726762"/>
              <a:ext cx="1721000" cy="1624315"/>
            </a:xfrm>
            <a:prstGeom prst="rect">
              <a:avLst/>
            </a:prstGeom>
          </p:spPr>
        </p:pic>
      </p:grpSp>
      <p:sp>
        <p:nvSpPr>
          <p:cNvPr id="2977" name="テキスト 2563"/>
          <p:cNvSpPr txBox="1"/>
          <p:nvPr/>
        </p:nvSpPr>
        <p:spPr>
          <a:xfrm>
            <a:off x="4921250" y="3244781"/>
            <a:ext cx="63500" cy="368439"/>
          </a:xfrm>
          <a:prstGeom prst="rect">
            <a:avLst/>
          </a:prstGeom>
          <a:noFill/>
        </p:spPr>
        <p:txBody>
          <a:bodyPr vertOverflow="overflow" horzOverflow="overflow" wrap="none" rtlCol="0">
            <a:spAutoFit/>
          </a:bodyPr>
          <a:p>
            <a:pPr/>
            <a:endParaRPr kumimoji="1" dirty="0" smtClean="0">
              <a:latin typeface="Meiryo UI" pitchFamily="0" charset="0"/>
              <a:ea typeface="Meiryo UI" pitchFamily="0" charset="0"/>
            </a:endParaRPr>
          </a:p>
        </p:txBody>
      </p:sp>
      <p:sp>
        <p:nvSpPr>
          <p:cNvPr id="2978" name="テキスト 2565"/>
          <p:cNvSpPr txBox="1"/>
          <p:nvPr/>
        </p:nvSpPr>
        <p:spPr>
          <a:xfrm>
            <a:off x="4921250" y="3244781"/>
            <a:ext cx="63500" cy="368439"/>
          </a:xfrm>
          <a:prstGeom prst="rect">
            <a:avLst/>
          </a:prstGeom>
          <a:noFill/>
        </p:spPr>
        <p:txBody>
          <a:bodyPr vertOverflow="overflow" horzOverflow="overflow" wrap="none" rtlCol="0">
            <a:spAutoFit/>
          </a:bodyPr>
          <a:p>
            <a:pPr/>
            <a:endParaRPr kumimoji="1" dirty="0" smtClean="0">
              <a:latin typeface="Meiryo UI" pitchFamily="0" charset="0"/>
              <a:ea typeface="Meiryo UI" pitchFamily="0" charset="0"/>
            </a:endParaRPr>
          </a:p>
        </p:txBody>
      </p:sp>
      <p:sp>
        <p:nvSpPr>
          <p:cNvPr id="2979" name="テキスト 2567"/>
          <p:cNvSpPr txBox="1"/>
          <p:nvPr/>
        </p:nvSpPr>
        <p:spPr>
          <a:xfrm>
            <a:off x="4921250" y="3244781"/>
            <a:ext cx="63500" cy="368439"/>
          </a:xfrm>
          <a:prstGeom prst="rect">
            <a:avLst/>
          </a:prstGeom>
          <a:noFill/>
        </p:spPr>
        <p:txBody>
          <a:bodyPr vertOverflow="overflow" horzOverflow="overflow" wrap="none" rtlCol="0">
            <a:spAutoFit/>
          </a:bodyPr>
          <a:p>
            <a:pPr/>
            <a:endParaRPr kumimoji="1" dirty="0" smtClean="0">
              <a:latin typeface="Meiryo UI" pitchFamily="0" charset="0"/>
              <a:ea typeface="Meiryo UI" pitchFamily="0" charset="0"/>
            </a:endParaRPr>
          </a:p>
        </p:txBody>
      </p:sp>
      <p:grpSp>
        <p:nvGrpSpPr>
          <p:cNvPr id="2980" name="グループ 2569"/>
          <p:cNvGrpSpPr/>
          <p:nvPr/>
        </p:nvGrpSpPr>
        <p:grpSpPr>
          <a:xfrm>
            <a:off x="6592672" y="3975268"/>
            <a:ext cx="3313328" cy="2445864"/>
            <a:chOff x="6969000" y="3975268"/>
            <a:chExt cx="3313328" cy="2445864"/>
          </a:xfrm>
        </p:grpSpPr>
        <p:sp>
          <p:nvSpPr>
            <p:cNvPr id="2981" name="タイトル 2560"/>
            <p:cNvSpPr/>
            <p:nvPr/>
          </p:nvSpPr>
          <p:spPr>
            <a:xfrm>
              <a:off x="6969000" y="3975268"/>
              <a:ext cx="3313328" cy="681438"/>
            </a:xfrm>
            <a:prstGeom prst="rect">
              <a:avLst/>
            </a:prstGeom>
          </p:spPr>
          <p:txBody>
            <a:bodyPr/>
            <a:lstStyle>
              <a:lvl1pPr algn="ctr" defTabSz="990570" rtl="0" eaLnBrk="1" latinLnBrk="0" hangingPunct="1">
                <a:spcBef>
                  <a:spcPct val="0"/>
                </a:spcBef>
                <a:buNone/>
                <a:defRPr kumimoji="1" sz="4767" kern="1200">
                  <a:solidFill>
                    <a:schemeClr val="tx1"/>
                  </a:solidFill>
                  <a:latin typeface="+mj-lt"/>
                  <a:ea typeface="+mj-ea"/>
                  <a:cs typeface="+mj-cs"/>
                </a:defRPr>
              </a:lvl1pPr>
            </a:lstStyle>
            <a:p>
              <a:r>
                <a:rPr kumimoji="1" lang="ja-JP" altLang="en-US" sz="2800">
                  <a:solidFill>
                    <a:srgbClr val="0042FF"/>
                  </a:solidFill>
                </a:rPr>
                <a:t>防災行政無線など…</a:t>
              </a:r>
              <a:endParaRPr kumimoji="1" lang="ja-JP" altLang="en-US">
                <a:solidFill>
                  <a:srgbClr val="0042FF"/>
                </a:solidFill>
              </a:endParaRPr>
            </a:p>
          </p:txBody>
        </p:sp>
        <p:pic>
          <p:nvPicPr>
            <p:cNvPr id="2982" name="図 2568"/>
            <p:cNvPicPr>
              <a:picLocks noChangeAspect="1"/>
            </p:cNvPicPr>
            <p:nvPr/>
          </p:nvPicPr>
          <p:blipFill>
            <a:blip r:embed="rId4"/>
            <a:stretch>
              <a:fillRect/>
            </a:stretch>
          </p:blipFill>
          <p:spPr>
            <a:xfrm>
              <a:off x="7548894" y="4556134"/>
              <a:ext cx="1864998" cy="1864998"/>
            </a:xfrm>
            <a:prstGeom prst="rect">
              <a:avLst/>
            </a:prstGeom>
          </p:spPr>
        </p:pic>
      </p:grpSp>
    </p:spTree>
    <p:extLst>
      <p:ext uri="{BB962C8B-B14F-4D97-AF65-F5344CB8AC3E}">
        <p14:creationId xmlns:p14="http://schemas.microsoft.com/office/powerpoint/2010/main" val="302686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393" name="図 11" descr="421032.eps"/>
          <p:cNvPicPr>
            <a:picLocks noChangeAspect="1"/>
          </p:cNvPicPr>
          <p:nvPr/>
        </p:nvPicPr>
        <p:blipFill>
          <a:blip r:embed="rId1"/>
          <a:stretch>
            <a:fillRect/>
          </a:stretch>
        </p:blipFill>
        <p:spPr>
          <a:xfrm>
            <a:off x="0" y="-7143"/>
            <a:ext cx="9906000" cy="6858000"/>
          </a:xfrm>
          <a:prstGeom prst="rect">
            <a:avLst/>
          </a:prstGeom>
        </p:spPr>
      </p:pic>
      <p:sp>
        <p:nvSpPr>
          <p:cNvPr id="1394" name="角丸四角形 10"/>
          <p:cNvSpPr/>
          <p:nvPr/>
        </p:nvSpPr>
        <p:spPr>
          <a:xfrm>
            <a:off x="317489" y="589696"/>
            <a:ext cx="9343305" cy="2309529"/>
          </a:xfrm>
          <a:prstGeom prst="roundRect">
            <a:avLst/>
          </a:prstGeom>
          <a:solidFill>
            <a:schemeClr val="bg1"/>
          </a:solidFill>
          <a:ln w="38100" cmpd="sng">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grpSp>
        <p:nvGrpSpPr>
          <p:cNvPr id="1395" name="図形グループ 60"/>
          <p:cNvGrpSpPr/>
          <p:nvPr/>
        </p:nvGrpSpPr>
        <p:grpSpPr>
          <a:xfrm>
            <a:off x="659216" y="850100"/>
            <a:ext cx="9195899" cy="1943096"/>
            <a:chOff x="659216" y="850100"/>
            <a:chExt cx="9195899" cy="1943096"/>
          </a:xfrm>
        </p:grpSpPr>
        <p:sp>
          <p:nvSpPr>
            <p:cNvPr id="1396" name="テキスト ボックス 4"/>
            <p:cNvSpPr txBox="1"/>
            <p:nvPr/>
          </p:nvSpPr>
          <p:spPr>
            <a:xfrm>
              <a:off x="659216" y="850100"/>
              <a:ext cx="9195899" cy="1943096"/>
            </a:xfrm>
            <a:prstGeom prst="rect">
              <a:avLst/>
            </a:prstGeom>
            <a:noFill/>
          </p:spPr>
          <p:txBody>
            <a:bodyPr wrap="square" lIns="108000" rtlCol="0">
              <a:spAutoFit/>
            </a:bodyPr>
            <a:lstStyle/>
            <a:p>
              <a:pPr>
                <a:lnSpc>
                  <a:spcPct val="140000"/>
                </a:lnSpc>
              </a:pPr>
              <a:r>
                <a:rPr kumimoji="1" lang="ja-JP" altLang="en-US" sz="4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土砂災害で危ない場所が</a:t>
              </a:r>
              <a:endParaRPr kumimoji="1" lang="en-US" altLang="ja-JP" sz="4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endParaRPr>
            </a:p>
            <a:p>
              <a:pPr>
                <a:lnSpc>
                  <a:spcPct val="140000"/>
                </a:lnSpc>
              </a:pPr>
              <a:r>
                <a:rPr kumimoji="1" lang="ja-JP" altLang="en-US" sz="4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日本で一番多い都道府県はどこ？</a:t>
              </a:r>
            </a:p>
          </p:txBody>
        </p:sp>
        <p:grpSp>
          <p:nvGrpSpPr>
            <p:cNvPr id="1397" name="図形グループ 59"/>
            <p:cNvGrpSpPr/>
            <p:nvPr/>
          </p:nvGrpSpPr>
          <p:grpSpPr>
            <a:xfrm>
              <a:off x="857091" y="904600"/>
              <a:ext cx="6160627" cy="1237605"/>
              <a:chOff x="857091" y="904600"/>
              <a:chExt cx="6160627" cy="1237605"/>
            </a:xfrm>
          </p:grpSpPr>
          <p:grpSp>
            <p:nvGrpSpPr>
              <p:cNvPr id="1398" name="図形グループ 47"/>
              <p:cNvGrpSpPr/>
              <p:nvPr/>
            </p:nvGrpSpPr>
            <p:grpSpPr>
              <a:xfrm>
                <a:off x="871131" y="904600"/>
                <a:ext cx="2161917" cy="307777"/>
                <a:chOff x="871131" y="904600"/>
                <a:chExt cx="2161917" cy="307777"/>
              </a:xfrm>
            </p:grpSpPr>
            <p:grpSp>
              <p:nvGrpSpPr>
                <p:cNvPr id="1399" name="図形グループ 45"/>
                <p:cNvGrpSpPr/>
                <p:nvPr/>
              </p:nvGrpSpPr>
              <p:grpSpPr>
                <a:xfrm>
                  <a:off x="871131" y="904600"/>
                  <a:ext cx="1041759" cy="307777"/>
                  <a:chOff x="871131" y="904600"/>
                  <a:chExt cx="1041759" cy="307777"/>
                </a:xfrm>
              </p:grpSpPr>
              <p:sp>
                <p:nvSpPr>
                  <p:cNvPr id="1400" name="テキスト ボックス 28"/>
                  <p:cNvSpPr txBox="1"/>
                  <p:nvPr/>
                </p:nvSpPr>
                <p:spPr>
                  <a:xfrm>
                    <a:off x="871131" y="904600"/>
                    <a:ext cx="453412" cy="306884"/>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ど</a:t>
                    </a:r>
                  </a:p>
                </p:txBody>
              </p:sp>
              <p:sp>
                <p:nvSpPr>
                  <p:cNvPr id="1401" name="テキスト ボックス 38"/>
                  <p:cNvSpPr txBox="1"/>
                  <p:nvPr/>
                </p:nvSpPr>
                <p:spPr>
                  <a:xfrm>
                    <a:off x="1357580" y="904600"/>
                    <a:ext cx="555310"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しゃ</a:t>
                    </a:r>
                  </a:p>
                </p:txBody>
              </p:sp>
            </p:grpSp>
            <p:grpSp>
              <p:nvGrpSpPr>
                <p:cNvPr id="1402" name="図形グループ 46"/>
                <p:cNvGrpSpPr/>
                <p:nvPr/>
              </p:nvGrpSpPr>
              <p:grpSpPr>
                <a:xfrm>
                  <a:off x="1903860" y="904600"/>
                  <a:ext cx="1129188" cy="307777"/>
                  <a:chOff x="1903860" y="904600"/>
                  <a:chExt cx="1129188" cy="307777"/>
                </a:xfrm>
              </p:grpSpPr>
              <p:sp>
                <p:nvSpPr>
                  <p:cNvPr id="1403" name="テキスト ボックス 39"/>
                  <p:cNvSpPr txBox="1"/>
                  <p:nvPr/>
                </p:nvSpPr>
                <p:spPr>
                  <a:xfrm>
                    <a:off x="1903860" y="904600"/>
                    <a:ext cx="555310"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さい</a:t>
                    </a:r>
                  </a:p>
                </p:txBody>
              </p:sp>
              <p:sp>
                <p:nvSpPr>
                  <p:cNvPr id="1404" name="テキスト ボックス 40"/>
                  <p:cNvSpPr txBox="1"/>
                  <p:nvPr/>
                </p:nvSpPr>
                <p:spPr>
                  <a:xfrm>
                    <a:off x="2477738" y="904600"/>
                    <a:ext cx="555310"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がい</a:t>
                    </a:r>
                  </a:p>
                </p:txBody>
              </p:sp>
            </p:grpSp>
          </p:grpSp>
          <p:sp>
            <p:nvSpPr>
              <p:cNvPr id="1405" name="テキスト ボックス 41"/>
              <p:cNvSpPr txBox="1"/>
              <p:nvPr/>
            </p:nvSpPr>
            <p:spPr>
              <a:xfrm>
                <a:off x="3558058" y="904600"/>
                <a:ext cx="555310"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あぶ</a:t>
                </a:r>
              </a:p>
            </p:txBody>
          </p:sp>
          <p:grpSp>
            <p:nvGrpSpPr>
              <p:cNvPr id="1406" name="図形グループ 44"/>
              <p:cNvGrpSpPr/>
              <p:nvPr/>
            </p:nvGrpSpPr>
            <p:grpSpPr>
              <a:xfrm>
                <a:off x="5365184" y="904600"/>
                <a:ext cx="987469" cy="307777"/>
                <a:chOff x="5365184" y="904600"/>
                <a:chExt cx="987469" cy="307777"/>
              </a:xfrm>
            </p:grpSpPr>
            <p:sp>
              <p:nvSpPr>
                <p:cNvPr id="1407" name="テキスト ボックス 42"/>
                <p:cNvSpPr txBox="1"/>
                <p:nvPr/>
              </p:nvSpPr>
              <p:spPr>
                <a:xfrm>
                  <a:off x="5365184" y="904600"/>
                  <a:ext cx="902801"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ば</a:t>
                  </a:r>
                </a:p>
              </p:txBody>
            </p:sp>
            <p:sp>
              <p:nvSpPr>
                <p:cNvPr id="1408" name="テキスト ボックス 43"/>
                <p:cNvSpPr txBox="1"/>
                <p:nvPr/>
              </p:nvSpPr>
              <p:spPr>
                <a:xfrm>
                  <a:off x="5797343" y="904600"/>
                  <a:ext cx="555310"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しょ</a:t>
                  </a:r>
                </a:p>
              </p:txBody>
            </p:sp>
          </p:grpSp>
          <p:grpSp>
            <p:nvGrpSpPr>
              <p:cNvPr id="1409" name="図形グループ 58"/>
              <p:cNvGrpSpPr/>
              <p:nvPr/>
            </p:nvGrpSpPr>
            <p:grpSpPr>
              <a:xfrm>
                <a:off x="857091" y="1834428"/>
                <a:ext cx="1108152" cy="307777"/>
                <a:chOff x="857091" y="1834428"/>
                <a:chExt cx="1108152" cy="307777"/>
              </a:xfrm>
            </p:grpSpPr>
            <p:sp>
              <p:nvSpPr>
                <p:cNvPr id="1410" name="テキスト ボックス 29"/>
                <p:cNvSpPr txBox="1"/>
                <p:nvPr/>
              </p:nvSpPr>
              <p:spPr>
                <a:xfrm>
                  <a:off x="857091" y="1834428"/>
                  <a:ext cx="640932" cy="307777"/>
                </a:xfrm>
                <a:prstGeom prst="rect">
                  <a:avLst/>
                </a:prstGeom>
                <a:noFill/>
              </p:spPr>
              <p:txBody>
                <a:bodyPr wrap="square" rtlCol="0">
                  <a:spAutoFit/>
                </a:bodyPr>
                <a:lstStyle/>
                <a:p>
                  <a:r>
                    <a:rPr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に</a:t>
                  </a:r>
                  <a:endPar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1411" name="テキスト ボックス 48"/>
                <p:cNvSpPr txBox="1"/>
                <p:nvPr/>
              </p:nvSpPr>
              <p:spPr>
                <a:xfrm>
                  <a:off x="1324311" y="1834428"/>
                  <a:ext cx="640932"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ほん</a:t>
                  </a:r>
                </a:p>
              </p:txBody>
            </p:sp>
          </p:grpSp>
          <p:grpSp>
            <p:nvGrpSpPr>
              <p:cNvPr id="1412" name="図形グループ 57"/>
              <p:cNvGrpSpPr/>
              <p:nvPr/>
            </p:nvGrpSpPr>
            <p:grpSpPr>
              <a:xfrm>
                <a:off x="2466686" y="1834428"/>
                <a:ext cx="1201063" cy="307777"/>
                <a:chOff x="2466686" y="1834428"/>
                <a:chExt cx="1201063" cy="307777"/>
              </a:xfrm>
            </p:grpSpPr>
            <p:sp>
              <p:nvSpPr>
                <p:cNvPr id="1413" name="テキスト ボックス 49"/>
                <p:cNvSpPr txBox="1"/>
                <p:nvPr/>
              </p:nvSpPr>
              <p:spPr>
                <a:xfrm>
                  <a:off x="2466686" y="1834428"/>
                  <a:ext cx="672907"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いち</a:t>
                  </a:r>
                </a:p>
              </p:txBody>
            </p:sp>
            <p:sp>
              <p:nvSpPr>
                <p:cNvPr id="1414" name="テキスト ボックス 50"/>
                <p:cNvSpPr txBox="1"/>
                <p:nvPr/>
              </p:nvSpPr>
              <p:spPr>
                <a:xfrm>
                  <a:off x="3026817" y="1834428"/>
                  <a:ext cx="640932"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ばん</a:t>
                  </a:r>
                </a:p>
              </p:txBody>
            </p:sp>
          </p:grpSp>
          <p:sp>
            <p:nvSpPr>
              <p:cNvPr id="1415" name="テキスト ボックス 51"/>
              <p:cNvSpPr txBox="1"/>
              <p:nvPr/>
            </p:nvSpPr>
            <p:spPr>
              <a:xfrm>
                <a:off x="3573964" y="1834428"/>
                <a:ext cx="640932"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おお</a:t>
                </a:r>
              </a:p>
            </p:txBody>
          </p:sp>
          <p:grpSp>
            <p:nvGrpSpPr>
              <p:cNvPr id="1416" name="図形グループ 56"/>
              <p:cNvGrpSpPr/>
              <p:nvPr/>
            </p:nvGrpSpPr>
            <p:grpSpPr>
              <a:xfrm>
                <a:off x="4736649" y="1834428"/>
                <a:ext cx="2281069" cy="307777"/>
                <a:chOff x="4736649" y="1834428"/>
                <a:chExt cx="2281069" cy="307777"/>
              </a:xfrm>
            </p:grpSpPr>
            <p:sp>
              <p:nvSpPr>
                <p:cNvPr id="1417" name="テキスト ボックス 52"/>
                <p:cNvSpPr txBox="1"/>
                <p:nvPr/>
              </p:nvSpPr>
              <p:spPr>
                <a:xfrm>
                  <a:off x="4736649" y="1834428"/>
                  <a:ext cx="640932"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と</a:t>
                  </a:r>
                </a:p>
              </p:txBody>
            </p:sp>
            <p:sp>
              <p:nvSpPr>
                <p:cNvPr id="1418" name="テキスト ボックス 53"/>
                <p:cNvSpPr txBox="1"/>
                <p:nvPr/>
              </p:nvSpPr>
              <p:spPr>
                <a:xfrm>
                  <a:off x="5275423" y="1834428"/>
                  <a:ext cx="640932"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どう</a:t>
                  </a:r>
                </a:p>
              </p:txBody>
            </p:sp>
            <p:sp>
              <p:nvSpPr>
                <p:cNvPr id="1419" name="テキスト ボックス 54"/>
                <p:cNvSpPr txBox="1"/>
                <p:nvPr/>
              </p:nvSpPr>
              <p:spPr>
                <a:xfrm>
                  <a:off x="5894534" y="1834428"/>
                  <a:ext cx="640932"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ふ</a:t>
                  </a:r>
                </a:p>
              </p:txBody>
            </p:sp>
            <p:sp>
              <p:nvSpPr>
                <p:cNvPr id="1420" name="テキスト ボックス 55"/>
                <p:cNvSpPr txBox="1"/>
                <p:nvPr/>
              </p:nvSpPr>
              <p:spPr>
                <a:xfrm>
                  <a:off x="6376786" y="1834428"/>
                  <a:ext cx="640932" cy="307777"/>
                </a:xfrm>
                <a:prstGeom prst="rect">
                  <a:avLst/>
                </a:prstGeom>
                <a:noFill/>
              </p:spPr>
              <p:txBody>
                <a:bodyPr wrap="square" rtlCol="0">
                  <a:spAutoFit/>
                </a:bodyPr>
                <a:lstStyle/>
                <a:p>
                  <a:r>
                    <a:rPr kumimoji="1" lang="ja-JP" altLang="en-US" sz="1400" b="1" dirty="0">
                      <a:solidFill>
                        <a:schemeClr val="tx2">
                          <a:lumMod val="60000"/>
                          <a:lumOff val="40000"/>
                        </a:schemeClr>
                      </a:solidFill>
                      <a:latin typeface="UD デジタル 教科書体 NK-B" panose="02020700000000000000" pitchFamily="18" charset="-128"/>
                      <a:ea typeface="UD デジタル 教科書体 NK-B" panose="02020700000000000000" pitchFamily="18" charset="-128"/>
                      <a:cs typeface="メイリオ"/>
                    </a:rPr>
                    <a:t>けん</a:t>
                  </a:r>
                </a:p>
              </p:txBody>
            </p:sp>
          </p:grpSp>
        </p:grpSp>
      </p:grpSp>
      <p:grpSp>
        <p:nvGrpSpPr>
          <p:cNvPr id="1421" name="図形グループ 6"/>
          <p:cNvGrpSpPr/>
          <p:nvPr/>
        </p:nvGrpSpPr>
        <p:grpSpPr>
          <a:xfrm>
            <a:off x="1190591" y="2969833"/>
            <a:ext cx="3469722" cy="1220441"/>
            <a:chOff x="1190591" y="2969833"/>
            <a:chExt cx="3469722" cy="1220441"/>
          </a:xfrm>
        </p:grpSpPr>
        <p:sp>
          <p:nvSpPr>
            <p:cNvPr id="1422" name="テキスト ボックス 5"/>
            <p:cNvSpPr txBox="1"/>
            <p:nvPr/>
          </p:nvSpPr>
          <p:spPr>
            <a:xfrm>
              <a:off x="1190591" y="2989945"/>
              <a:ext cx="3469722" cy="1200329"/>
            </a:xfrm>
            <a:prstGeom prst="rect">
              <a:avLst/>
            </a:prstGeom>
            <a:noFill/>
          </p:spPr>
          <p:txBody>
            <a:bodyPr wrap="square" rtlCol="0">
              <a:spAutoFit/>
            </a:bodyPr>
            <a:lstStyle/>
            <a:p>
              <a:pPr>
                <a:lnSpc>
                  <a:spcPct val="140000"/>
                </a:lnSpc>
              </a:pPr>
              <a:r>
                <a:rPr kumimoji="1" lang="ja-JP" altLang="en-US" sz="5400" b="1" dirty="0">
                  <a:latin typeface="UD デジタル 教科書体 NK-B" panose="02020700000000000000" pitchFamily="18" charset="-128"/>
                  <a:ea typeface="UD デジタル 教科書体 NK-B" panose="02020700000000000000" pitchFamily="18" charset="-128"/>
                  <a:cs typeface="メイリオ"/>
                </a:rPr>
                <a:t>１</a:t>
              </a:r>
              <a:r>
                <a:rPr kumimoji="1" lang="en-US" altLang="ja-JP" sz="5400" b="1" dirty="0">
                  <a:latin typeface="UD デジタル 教科書体 NK-B" panose="02020700000000000000" pitchFamily="18" charset="-128"/>
                  <a:ea typeface="UD デジタル 教科書体 NK-B" panose="02020700000000000000" pitchFamily="18" charset="-128"/>
                  <a:cs typeface="メイリオ"/>
                </a:rPr>
                <a:t>. </a:t>
              </a:r>
              <a:r>
                <a:rPr kumimoji="1" lang="ja-JP" altLang="en-US" sz="5400" b="1" dirty="0">
                  <a:latin typeface="UD デジタル 教科書体 NK-B" panose="02020700000000000000" pitchFamily="18" charset="-128"/>
                  <a:ea typeface="UD デジタル 教科書体 NK-B" panose="02020700000000000000" pitchFamily="18" charset="-128"/>
                  <a:cs typeface="メイリオ"/>
                </a:rPr>
                <a:t>北海道</a:t>
              </a:r>
            </a:p>
          </p:txBody>
        </p:sp>
        <p:grpSp>
          <p:nvGrpSpPr>
            <p:cNvPr id="1423" name="図形グループ 2"/>
            <p:cNvGrpSpPr/>
            <p:nvPr/>
          </p:nvGrpSpPr>
          <p:grpSpPr>
            <a:xfrm>
              <a:off x="2366560" y="2969833"/>
              <a:ext cx="1988107" cy="408050"/>
              <a:chOff x="2366560" y="2969833"/>
              <a:chExt cx="1988107" cy="408050"/>
            </a:xfrm>
          </p:grpSpPr>
          <p:sp>
            <p:nvSpPr>
              <p:cNvPr id="1424" name="テキスト ボックス 14"/>
              <p:cNvSpPr txBox="1"/>
              <p:nvPr/>
            </p:nvSpPr>
            <p:spPr>
              <a:xfrm>
                <a:off x="2366560" y="2969833"/>
                <a:ext cx="637600" cy="379591"/>
              </a:xfrm>
              <a:prstGeom prst="rect">
                <a:avLst/>
              </a:prstGeom>
              <a:noFill/>
            </p:spPr>
            <p:txBody>
              <a:bodyPr wrap="square" rtlCol="0">
                <a:spAutoFit/>
              </a:bodyPr>
              <a:lstStyle/>
              <a:p>
                <a:pPr>
                  <a:lnSpc>
                    <a:spcPct val="140000"/>
                  </a:lnSpc>
                </a:pPr>
                <a:r>
                  <a:rPr lang="ja-JP" altLang="en-US" sz="1400" b="1" dirty="0">
                    <a:latin typeface="UD デジタル 教科書体 NK-B" panose="02020700000000000000" pitchFamily="18" charset="-128"/>
                    <a:ea typeface="UD デジタル 教科書体 NK-B" panose="02020700000000000000" pitchFamily="18" charset="-128"/>
                    <a:cs typeface="メイリオ"/>
                  </a:rPr>
                  <a:t>ほっ</a:t>
                </a:r>
                <a:endParaRPr kumimoji="1" lang="ja-JP" altLang="en-US" sz="1400" b="1" dirty="0">
                  <a:latin typeface="UD デジタル 教科書体 NK-B" panose="02020700000000000000" pitchFamily="18" charset="-128"/>
                  <a:ea typeface="UD デジタル 教科書体 NK-B" panose="02020700000000000000" pitchFamily="18" charset="-128"/>
                  <a:cs typeface="メイリオ"/>
                </a:endParaRPr>
              </a:p>
            </p:txBody>
          </p:sp>
          <p:sp>
            <p:nvSpPr>
              <p:cNvPr id="1425" name="テキスト ボックス 27"/>
              <p:cNvSpPr txBox="1"/>
              <p:nvPr/>
            </p:nvSpPr>
            <p:spPr>
              <a:xfrm>
                <a:off x="3058812" y="2985433"/>
                <a:ext cx="637600" cy="379591"/>
              </a:xfrm>
              <a:prstGeom prst="rect">
                <a:avLst/>
              </a:prstGeom>
              <a:noFill/>
            </p:spPr>
            <p:txBody>
              <a:bodyPr wrap="square" rtlCol="0">
                <a:spAutoFit/>
              </a:bodyPr>
              <a:lstStyle/>
              <a:p>
                <a:pPr>
                  <a:lnSpc>
                    <a:spcPct val="140000"/>
                  </a:lnSpc>
                </a:pPr>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かい</a:t>
                </a:r>
              </a:p>
            </p:txBody>
          </p:sp>
          <p:sp>
            <p:nvSpPr>
              <p:cNvPr id="1426" name="テキスト ボックス 32"/>
              <p:cNvSpPr txBox="1"/>
              <p:nvPr/>
            </p:nvSpPr>
            <p:spPr>
              <a:xfrm>
                <a:off x="3708823" y="3005473"/>
                <a:ext cx="645844" cy="372410"/>
              </a:xfrm>
              <a:prstGeom prst="rect">
                <a:avLst/>
              </a:prstGeom>
              <a:noFill/>
            </p:spPr>
            <p:txBody>
              <a:bodyPr wrap="square" rtlCol="0">
                <a:spAutoFit/>
              </a:bodyPr>
              <a:lstStyle/>
              <a:p>
                <a:pPr>
                  <a:lnSpc>
                    <a:spcPct val="140000"/>
                  </a:lnSpc>
                </a:pPr>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どう</a:t>
                </a:r>
              </a:p>
            </p:txBody>
          </p:sp>
        </p:grpSp>
      </p:grpSp>
      <p:grpSp>
        <p:nvGrpSpPr>
          <p:cNvPr id="1427" name="図形グループ 20"/>
          <p:cNvGrpSpPr/>
          <p:nvPr/>
        </p:nvGrpSpPr>
        <p:grpSpPr>
          <a:xfrm>
            <a:off x="1190591" y="4093048"/>
            <a:ext cx="3469722" cy="1200329"/>
            <a:chOff x="1190591" y="4093048"/>
            <a:chExt cx="3469722" cy="1200329"/>
          </a:xfrm>
        </p:grpSpPr>
        <p:sp>
          <p:nvSpPr>
            <p:cNvPr id="1428" name="テキスト ボックス 8"/>
            <p:cNvSpPr txBox="1"/>
            <p:nvPr/>
          </p:nvSpPr>
          <p:spPr>
            <a:xfrm>
              <a:off x="1190591" y="4093048"/>
              <a:ext cx="3469722" cy="1200329"/>
            </a:xfrm>
            <a:prstGeom prst="rect">
              <a:avLst/>
            </a:prstGeom>
            <a:noFill/>
          </p:spPr>
          <p:txBody>
            <a:bodyPr wrap="square" rtlCol="0">
              <a:spAutoFit/>
            </a:bodyPr>
            <a:lstStyle/>
            <a:p>
              <a:pPr>
                <a:lnSpc>
                  <a:spcPct val="140000"/>
                </a:lnSpc>
              </a:pPr>
              <a:r>
                <a:rPr lang="ja-JP" altLang="en-US" sz="5400" b="1" dirty="0">
                  <a:latin typeface="UD デジタル 教科書体 NK-B" panose="02020700000000000000" pitchFamily="18" charset="-128"/>
                  <a:ea typeface="UD デジタル 教科書体 NK-B" panose="02020700000000000000" pitchFamily="18" charset="-128"/>
                  <a:cs typeface="メイリオ"/>
                </a:rPr>
                <a:t>２</a:t>
              </a:r>
              <a:r>
                <a:rPr lang="en-US" altLang="ja-JP" sz="5400" b="1" dirty="0">
                  <a:latin typeface="UD デジタル 教科書体 NK-B" panose="02020700000000000000" pitchFamily="18" charset="-128"/>
                  <a:ea typeface="UD デジタル 教科書体 NK-B" panose="02020700000000000000" pitchFamily="18" charset="-128"/>
                  <a:cs typeface="メイリオ"/>
                </a:rPr>
                <a:t>. </a:t>
              </a:r>
              <a:r>
                <a:rPr lang="ja-JP" altLang="en-US" sz="5400" b="1" dirty="0">
                  <a:latin typeface="UD デジタル 教科書体 NK-B" panose="02020700000000000000" pitchFamily="18" charset="-128"/>
                  <a:ea typeface="UD デジタル 教科書体 NK-B" panose="02020700000000000000" pitchFamily="18" charset="-128"/>
                  <a:cs typeface="メイリオ"/>
                </a:rPr>
                <a:t>広島県</a:t>
              </a:r>
            </a:p>
          </p:txBody>
        </p:sp>
        <p:grpSp>
          <p:nvGrpSpPr>
            <p:cNvPr id="1429" name="図形グループ 12"/>
            <p:cNvGrpSpPr/>
            <p:nvPr/>
          </p:nvGrpSpPr>
          <p:grpSpPr>
            <a:xfrm>
              <a:off x="2323802" y="4097008"/>
              <a:ext cx="2022848" cy="379591"/>
              <a:chOff x="2323802" y="4097008"/>
              <a:chExt cx="2022848" cy="379591"/>
            </a:xfrm>
          </p:grpSpPr>
          <p:sp>
            <p:nvSpPr>
              <p:cNvPr id="1430" name="テキスト ボックス 15"/>
              <p:cNvSpPr txBox="1"/>
              <p:nvPr/>
            </p:nvSpPr>
            <p:spPr>
              <a:xfrm>
                <a:off x="2323802" y="4097008"/>
                <a:ext cx="657091" cy="379591"/>
              </a:xfrm>
              <a:prstGeom prst="rect">
                <a:avLst/>
              </a:prstGeom>
              <a:noFill/>
            </p:spPr>
            <p:txBody>
              <a:bodyPr wrap="square" rtlCol="0">
                <a:spAutoFit/>
              </a:bodyPr>
              <a:lstStyle/>
              <a:p>
                <a:pPr>
                  <a:lnSpc>
                    <a:spcPct val="140000"/>
                  </a:lnSpc>
                </a:pPr>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ひろ</a:t>
                </a:r>
              </a:p>
            </p:txBody>
          </p:sp>
          <p:sp>
            <p:nvSpPr>
              <p:cNvPr id="1431" name="テキスト ボックス 33"/>
              <p:cNvSpPr txBox="1"/>
              <p:nvPr/>
            </p:nvSpPr>
            <p:spPr>
              <a:xfrm>
                <a:off x="3010658" y="4097008"/>
                <a:ext cx="657091" cy="379591"/>
              </a:xfrm>
              <a:prstGeom prst="rect">
                <a:avLst/>
              </a:prstGeom>
              <a:noFill/>
            </p:spPr>
            <p:txBody>
              <a:bodyPr wrap="square" rtlCol="0">
                <a:spAutoFit/>
              </a:bodyPr>
              <a:lstStyle/>
              <a:p>
                <a:pPr>
                  <a:lnSpc>
                    <a:spcPct val="140000"/>
                  </a:lnSpc>
                </a:pPr>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しま</a:t>
                </a:r>
              </a:p>
            </p:txBody>
          </p:sp>
          <p:sp>
            <p:nvSpPr>
              <p:cNvPr id="1432" name="テキスト ボックス 34"/>
              <p:cNvSpPr txBox="1"/>
              <p:nvPr/>
            </p:nvSpPr>
            <p:spPr>
              <a:xfrm>
                <a:off x="3689559" y="4097008"/>
                <a:ext cx="657091" cy="379591"/>
              </a:xfrm>
              <a:prstGeom prst="rect">
                <a:avLst/>
              </a:prstGeom>
              <a:noFill/>
            </p:spPr>
            <p:txBody>
              <a:bodyPr wrap="square" rtlCol="0">
                <a:spAutoFit/>
              </a:bodyPr>
              <a:lstStyle/>
              <a:p>
                <a:pPr>
                  <a:lnSpc>
                    <a:spcPct val="140000"/>
                  </a:lnSpc>
                </a:pPr>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けん</a:t>
                </a:r>
              </a:p>
            </p:txBody>
          </p:sp>
        </p:grpSp>
      </p:grpSp>
      <p:grpSp>
        <p:nvGrpSpPr>
          <p:cNvPr id="1433" name="図形グループ 37"/>
          <p:cNvGrpSpPr/>
          <p:nvPr/>
        </p:nvGrpSpPr>
        <p:grpSpPr>
          <a:xfrm>
            <a:off x="1190591" y="5185584"/>
            <a:ext cx="3476068" cy="1200329"/>
            <a:chOff x="1190591" y="5185584"/>
            <a:chExt cx="3476068" cy="1200329"/>
          </a:xfrm>
        </p:grpSpPr>
        <p:sp>
          <p:nvSpPr>
            <p:cNvPr id="1434" name="テキスト ボックス 9"/>
            <p:cNvSpPr txBox="1"/>
            <p:nvPr/>
          </p:nvSpPr>
          <p:spPr>
            <a:xfrm>
              <a:off x="1190591" y="5185584"/>
              <a:ext cx="3476068" cy="1254835"/>
            </a:xfrm>
            <a:prstGeom prst="rect">
              <a:avLst/>
            </a:prstGeom>
            <a:noFill/>
          </p:spPr>
          <p:txBody>
            <a:bodyPr wrap="square" rtlCol="0">
              <a:spAutoFit/>
            </a:bodyPr>
            <a:lstStyle/>
            <a:p>
              <a:pPr>
                <a:lnSpc>
                  <a:spcPct val="140000"/>
                </a:lnSpc>
              </a:pPr>
              <a:r>
                <a:rPr lang="ja-JP" altLang="en-US" sz="5400" b="1" dirty="0">
                  <a:latin typeface="UD デジタル 教科書体 NK-B" panose="02020700000000000000" pitchFamily="18" charset="-128"/>
                  <a:ea typeface="UD デジタル 教科書体 NK-B" panose="02020700000000000000" pitchFamily="18" charset="-128"/>
                  <a:cs typeface="メイリオ"/>
                </a:rPr>
                <a:t>３</a:t>
              </a:r>
              <a:r>
                <a:rPr lang="en-US" altLang="ja-JP" sz="5400" b="1" dirty="0">
                  <a:latin typeface="UD デジタル 教科書体 NK-B" panose="02020700000000000000" pitchFamily="18" charset="-128"/>
                  <a:ea typeface="UD デジタル 教科書体 NK-B" panose="02020700000000000000" pitchFamily="18" charset="-128"/>
                  <a:cs typeface="メイリオ"/>
                </a:rPr>
                <a:t>. 島根</a:t>
              </a:r>
              <a:r>
                <a:rPr lang="ja-JP" altLang="en-US" sz="5400" b="1" dirty="0">
                  <a:latin typeface="UD デジタル 教科書体 NK-B" panose="02020700000000000000" pitchFamily="18" charset="-128"/>
                  <a:ea typeface="UD デジタル 教科書体 NK-B" panose="02020700000000000000" pitchFamily="18" charset="-128"/>
                  <a:cs typeface="メイリオ"/>
                </a:rPr>
                <a:t>県</a:t>
              </a:r>
            </a:p>
          </p:txBody>
        </p:sp>
        <p:grpSp>
          <p:nvGrpSpPr>
            <p:cNvPr id="1435" name="図形グループ 21"/>
            <p:cNvGrpSpPr/>
            <p:nvPr/>
          </p:nvGrpSpPr>
          <p:grpSpPr>
            <a:xfrm>
              <a:off x="2359619" y="5192925"/>
              <a:ext cx="1995048" cy="388857"/>
              <a:chOff x="2359619" y="5192925"/>
              <a:chExt cx="1995048" cy="388857"/>
            </a:xfrm>
          </p:grpSpPr>
          <p:sp>
            <p:nvSpPr>
              <p:cNvPr id="1436" name="テキスト ボックス 16"/>
              <p:cNvSpPr txBox="1"/>
              <p:nvPr/>
            </p:nvSpPr>
            <p:spPr>
              <a:xfrm>
                <a:off x="2359619" y="5192925"/>
                <a:ext cx="672909" cy="393061"/>
              </a:xfrm>
              <a:prstGeom prst="rect">
                <a:avLst/>
              </a:prstGeom>
              <a:noFill/>
            </p:spPr>
            <p:txBody>
              <a:bodyPr wrap="square" rtlCol="0">
                <a:spAutoFit/>
              </a:bodyPr>
              <a:lstStyle/>
              <a:p>
                <a:pPr>
                  <a:lnSpc>
                    <a:spcPct val="140000"/>
                  </a:lnSpc>
                </a:pPr>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しま</a:t>
                </a:r>
                <a:endParaRPr kumimoji="1" lang="ja-JP" altLang="en-US" sz="1400" b="1" dirty="0">
                  <a:latin typeface="UD デジタル 教科書体 NK-B" panose="02020700000000000000" pitchFamily="18" charset="-128"/>
                  <a:ea typeface="UD デジタル 教科書体 NK-B" panose="02020700000000000000" pitchFamily="18" charset="-128"/>
                  <a:cs typeface="メイリオ"/>
                </a:endParaRPr>
              </a:p>
            </p:txBody>
          </p:sp>
          <p:sp>
            <p:nvSpPr>
              <p:cNvPr id="1437" name="テキスト ボックス 35"/>
              <p:cNvSpPr txBox="1"/>
              <p:nvPr/>
            </p:nvSpPr>
            <p:spPr>
              <a:xfrm>
                <a:off x="3093004" y="5192925"/>
                <a:ext cx="672909" cy="393061"/>
              </a:xfrm>
              <a:prstGeom prst="rect">
                <a:avLst/>
              </a:prstGeom>
              <a:noFill/>
            </p:spPr>
            <p:txBody>
              <a:bodyPr wrap="square" rtlCol="0">
                <a:spAutoFit/>
              </a:bodyPr>
              <a:lstStyle/>
              <a:p>
                <a:pPr>
                  <a:lnSpc>
                    <a:spcPct val="140000"/>
                  </a:lnSpc>
                </a:pPr>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ね</a:t>
                </a:r>
              </a:p>
            </p:txBody>
          </p:sp>
          <p:sp>
            <p:nvSpPr>
              <p:cNvPr id="1438" name="テキスト ボックス 36"/>
              <p:cNvSpPr txBox="1"/>
              <p:nvPr/>
            </p:nvSpPr>
            <p:spPr>
              <a:xfrm>
                <a:off x="3681758" y="5202191"/>
                <a:ext cx="672909" cy="379591"/>
              </a:xfrm>
              <a:prstGeom prst="rect">
                <a:avLst/>
              </a:prstGeom>
              <a:noFill/>
            </p:spPr>
            <p:txBody>
              <a:bodyPr wrap="square" rtlCol="0">
                <a:spAutoFit/>
              </a:bodyPr>
              <a:lstStyle/>
              <a:p>
                <a:pPr>
                  <a:lnSpc>
                    <a:spcPct val="140000"/>
                  </a:lnSpc>
                </a:pPr>
                <a:r>
                  <a:rPr kumimoji="1" lang="ja-JP" altLang="en-US" sz="1400" b="1" dirty="0">
                    <a:latin typeface="UD デジタル 教科書体 NK-B" panose="02020700000000000000" pitchFamily="18" charset="-128"/>
                    <a:ea typeface="UD デジタル 教科書体 NK-B" panose="02020700000000000000" pitchFamily="18" charset="-128"/>
                    <a:cs typeface="メイリオ"/>
                  </a:rPr>
                  <a:t>けん</a:t>
                </a:r>
              </a:p>
            </p:txBody>
          </p:sp>
        </p:grpSp>
      </p:grpSp>
      <p:grpSp>
        <p:nvGrpSpPr>
          <p:cNvPr id="1439" name="図形グループ 18"/>
          <p:cNvGrpSpPr/>
          <p:nvPr/>
        </p:nvGrpSpPr>
        <p:grpSpPr>
          <a:xfrm>
            <a:off x="566686" y="244116"/>
            <a:ext cx="2904089" cy="638970"/>
            <a:chOff x="-3184117" y="1066667"/>
            <a:chExt cx="2904089" cy="638970"/>
          </a:xfrm>
        </p:grpSpPr>
        <p:sp>
          <p:nvSpPr>
            <p:cNvPr id="1440" name="角丸四角形 87"/>
            <p:cNvSpPr/>
            <p:nvPr/>
          </p:nvSpPr>
          <p:spPr>
            <a:xfrm>
              <a:off x="-3158535" y="1076106"/>
              <a:ext cx="2878507" cy="606469"/>
            </a:xfrm>
            <a:prstGeom prst="round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latin typeface="UD デジタル 教科書体 NK-B" panose="02020700000000000000" pitchFamily="18" charset="-128"/>
                  <a:ea typeface="UD デジタル 教科書体 NK-B" panose="02020700000000000000" pitchFamily="18" charset="-128"/>
                </a:rPr>
                <a:t>　</a:t>
              </a:r>
            </a:p>
          </p:txBody>
        </p:sp>
        <p:grpSp>
          <p:nvGrpSpPr>
            <p:cNvPr id="1441" name="図形グループ 17"/>
            <p:cNvGrpSpPr/>
            <p:nvPr/>
          </p:nvGrpSpPr>
          <p:grpSpPr>
            <a:xfrm>
              <a:off x="-3184117" y="1066667"/>
              <a:ext cx="2894124" cy="638970"/>
              <a:chOff x="-3216961" y="1072141"/>
              <a:chExt cx="2894124" cy="638970"/>
            </a:xfrm>
          </p:grpSpPr>
          <p:sp>
            <p:nvSpPr>
              <p:cNvPr id="1442" name="正方形/長方形 88"/>
              <p:cNvSpPr/>
              <p:nvPr/>
            </p:nvSpPr>
            <p:spPr>
              <a:xfrm>
                <a:off x="-3216961" y="1186615"/>
                <a:ext cx="2894124" cy="524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UD デジタル 教科書体 NK-B" panose="02020700000000000000" pitchFamily="18" charset="-128"/>
                    <a:ea typeface="UD デジタル 教科書体 NK-B" panose="02020700000000000000" pitchFamily="18" charset="-128"/>
                  </a:rPr>
                  <a:t>みんなへの質問</a:t>
                </a:r>
                <a:endParaRPr kumimoji="1" lang="ja-JP" altLang="en-US" sz="2800" b="1" dirty="0">
                  <a:latin typeface="UD デジタル 教科書体 NK-B" panose="02020700000000000000" pitchFamily="18" charset="-128"/>
                  <a:ea typeface="UD デジタル 教科書体 NK-B" panose="02020700000000000000" pitchFamily="18" charset="-128"/>
                </a:endParaRPr>
              </a:p>
            </p:txBody>
          </p:sp>
          <p:grpSp>
            <p:nvGrpSpPr>
              <p:cNvPr id="1443" name="図形グループ 7"/>
              <p:cNvGrpSpPr/>
              <p:nvPr/>
            </p:nvGrpSpPr>
            <p:grpSpPr>
              <a:xfrm>
                <a:off x="-1272538" y="1072141"/>
                <a:ext cx="873402" cy="246221"/>
                <a:chOff x="-1272538" y="1072141"/>
                <a:chExt cx="873402" cy="246221"/>
              </a:xfrm>
            </p:grpSpPr>
            <p:sp>
              <p:nvSpPr>
                <p:cNvPr id="1444" name="テキスト ボックス 89"/>
                <p:cNvSpPr txBox="1"/>
                <p:nvPr/>
              </p:nvSpPr>
              <p:spPr>
                <a:xfrm>
                  <a:off x="-1272538" y="1072141"/>
                  <a:ext cx="536961" cy="246221"/>
                </a:xfrm>
                <a:prstGeom prst="rect">
                  <a:avLst/>
                </a:prstGeom>
                <a:noFill/>
              </p:spPr>
              <p:txBody>
                <a:bodyPr wrap="square" rtlCol="0">
                  <a:spAutoFit/>
                </a:bodyPr>
                <a:lstStyle/>
                <a:p>
                  <a:r>
                    <a:rPr kumimoji="1" lang="ja-JP" altLang="en-US" sz="1000" b="1" dirty="0">
                      <a:solidFill>
                        <a:schemeClr val="bg1"/>
                      </a:solidFill>
                      <a:latin typeface="UD デジタル 教科書体 NK-B" panose="02020700000000000000" pitchFamily="18" charset="-128"/>
                      <a:ea typeface="UD デジタル 教科書体 NK-B" panose="02020700000000000000" pitchFamily="18" charset="-128"/>
                      <a:cs typeface="メイリオ"/>
                    </a:rPr>
                    <a:t>しつ</a:t>
                  </a:r>
                  <a:endParaRPr kumimoji="1" lang="en-US" altLang="ja-JP" sz="1000" b="1" dirty="0">
                    <a:solidFill>
                      <a:schemeClr val="bg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1445" name="テキスト ボックス 90"/>
                <p:cNvSpPr txBox="1"/>
                <p:nvPr/>
              </p:nvSpPr>
              <p:spPr>
                <a:xfrm>
                  <a:off x="-936097" y="1072141"/>
                  <a:ext cx="536961" cy="246221"/>
                </a:xfrm>
                <a:prstGeom prst="rect">
                  <a:avLst/>
                </a:prstGeom>
                <a:noFill/>
              </p:spPr>
              <p:txBody>
                <a:bodyPr wrap="square" rtlCol="0">
                  <a:spAutoFit/>
                </a:bodyPr>
                <a:lstStyle/>
                <a:p>
                  <a:r>
                    <a:rPr kumimoji="1" lang="ja-JP" altLang="en-US" sz="1000" b="1" dirty="0">
                      <a:solidFill>
                        <a:schemeClr val="bg1"/>
                      </a:solidFill>
                      <a:latin typeface="UD デジタル 教科書体 NK-B" panose="02020700000000000000" pitchFamily="18" charset="-128"/>
                      <a:ea typeface="UD デジタル 教科書体 NK-B" panose="02020700000000000000" pitchFamily="18" charset="-128"/>
                      <a:cs typeface="メイリオ"/>
                    </a:rPr>
                    <a:t>もん</a:t>
                  </a:r>
                  <a:endParaRPr kumimoji="1" lang="en-US" altLang="ja-JP" sz="1000" b="1" dirty="0">
                    <a:solidFill>
                      <a:schemeClr val="bg1"/>
                    </a:solidFill>
                    <a:latin typeface="UD デジタル 教科書体 NK-B" panose="02020700000000000000" pitchFamily="18" charset="-128"/>
                    <a:ea typeface="UD デジタル 教科書体 NK-B" panose="02020700000000000000" pitchFamily="18" charset="-128"/>
                    <a:cs typeface="メイリオ"/>
                  </a:endParaRPr>
                </a:p>
              </p:txBody>
            </p:sp>
          </p:grpSp>
        </p:grpSp>
      </p:grpSp>
      <p:pic>
        <p:nvPicPr>
          <p:cNvPr id="1446" name="図 30" descr="日本地図.png"/>
          <p:cNvPicPr>
            <a:picLocks noChangeAspect="1"/>
          </p:cNvPicPr>
          <p:nvPr/>
        </p:nvPicPr>
        <p:blipFill>
          <a:blip r:embed="rId2"/>
          <a:stretch>
            <a:fillRect/>
          </a:stretch>
        </p:blipFill>
        <p:spPr>
          <a:xfrm>
            <a:off x="4765391" y="2752897"/>
            <a:ext cx="4171136" cy="4171136"/>
          </a:xfrm>
          <a:prstGeom prst="rect">
            <a:avLst/>
          </a:prstGeom>
        </p:spPr>
      </p:pic>
      <p:grpSp>
        <p:nvGrpSpPr>
          <p:cNvPr id="1447" name="グループ化 19"/>
          <p:cNvGrpSpPr/>
          <p:nvPr/>
        </p:nvGrpSpPr>
        <p:grpSpPr>
          <a:xfrm>
            <a:off x="5044613" y="3186499"/>
            <a:ext cx="4018616" cy="3524166"/>
            <a:chOff x="5044613" y="3186499"/>
            <a:chExt cx="4018616" cy="3524166"/>
          </a:xfrm>
        </p:grpSpPr>
        <p:grpSp>
          <p:nvGrpSpPr>
            <p:cNvPr id="1448" name="図形グループ 26"/>
            <p:cNvGrpSpPr/>
            <p:nvPr/>
          </p:nvGrpSpPr>
          <p:grpSpPr>
            <a:xfrm>
              <a:off x="5044613" y="3186499"/>
              <a:ext cx="3701838" cy="1815861"/>
              <a:chOff x="5044613" y="3186499"/>
              <a:chExt cx="3701838" cy="1815861"/>
            </a:xfrm>
          </p:grpSpPr>
          <p:sp>
            <p:nvSpPr>
              <p:cNvPr id="1449" name="角丸四角形吹き出し 24"/>
              <p:cNvSpPr/>
              <p:nvPr/>
            </p:nvSpPr>
            <p:spPr>
              <a:xfrm>
                <a:off x="5044613" y="3186499"/>
                <a:ext cx="3664244" cy="1795811"/>
              </a:xfrm>
              <a:custGeom>
                <a:avLst/>
                <a:gdLst>
                  <a:gd name="connsiteX0" fmla="*/ 0 w 3664244"/>
                  <a:gd name="connsiteY0" fmla="*/ 258372 h 1550198"/>
                  <a:gd name="connsiteX1" fmla="*/ 258372 w 3664244"/>
                  <a:gd name="connsiteY1" fmla="*/ 0 h 1550198"/>
                  <a:gd name="connsiteX2" fmla="*/ 610707 w 3664244"/>
                  <a:gd name="connsiteY2" fmla="*/ 0 h 1550198"/>
                  <a:gd name="connsiteX3" fmla="*/ 610707 w 3664244"/>
                  <a:gd name="connsiteY3" fmla="*/ 0 h 1550198"/>
                  <a:gd name="connsiteX4" fmla="*/ 1526768 w 3664244"/>
                  <a:gd name="connsiteY4" fmla="*/ 0 h 1550198"/>
                  <a:gd name="connsiteX5" fmla="*/ 3405872 w 3664244"/>
                  <a:gd name="connsiteY5" fmla="*/ 0 h 1550198"/>
                  <a:gd name="connsiteX6" fmla="*/ 3664244 w 3664244"/>
                  <a:gd name="connsiteY6" fmla="*/ 258372 h 1550198"/>
                  <a:gd name="connsiteX7" fmla="*/ 3664244 w 3664244"/>
                  <a:gd name="connsiteY7" fmla="*/ 904282 h 1550198"/>
                  <a:gd name="connsiteX8" fmla="*/ 3664244 w 3664244"/>
                  <a:gd name="connsiteY8" fmla="*/ 904282 h 1550198"/>
                  <a:gd name="connsiteX9" fmla="*/ 3664244 w 3664244"/>
                  <a:gd name="connsiteY9" fmla="*/ 1291832 h 1550198"/>
                  <a:gd name="connsiteX10" fmla="*/ 3664244 w 3664244"/>
                  <a:gd name="connsiteY10" fmla="*/ 1291826 h 1550198"/>
                  <a:gd name="connsiteX11" fmla="*/ 3405872 w 3664244"/>
                  <a:gd name="connsiteY11" fmla="*/ 1550198 h 1550198"/>
                  <a:gd name="connsiteX12" fmla="*/ 1526768 w 3664244"/>
                  <a:gd name="connsiteY12" fmla="*/ 1550198 h 1550198"/>
                  <a:gd name="connsiteX13" fmla="*/ 1788005 w 3664244"/>
                  <a:gd name="connsiteY13" fmla="*/ 1782852 h 1550198"/>
                  <a:gd name="connsiteX14" fmla="*/ 610707 w 3664244"/>
                  <a:gd name="connsiteY14" fmla="*/ 1550198 h 1550198"/>
                  <a:gd name="connsiteX15" fmla="*/ 258372 w 3664244"/>
                  <a:gd name="connsiteY15" fmla="*/ 1550198 h 1550198"/>
                  <a:gd name="connsiteX16" fmla="*/ 0 w 3664244"/>
                  <a:gd name="connsiteY16" fmla="*/ 1291826 h 1550198"/>
                  <a:gd name="connsiteX17" fmla="*/ 0 w 3664244"/>
                  <a:gd name="connsiteY17" fmla="*/ 1291832 h 1550198"/>
                  <a:gd name="connsiteX18" fmla="*/ 0 w 3664244"/>
                  <a:gd name="connsiteY18" fmla="*/ 904282 h 1550198"/>
                  <a:gd name="connsiteX19" fmla="*/ 0 w 3664244"/>
                  <a:gd name="connsiteY19" fmla="*/ 904282 h 1550198"/>
                  <a:gd name="connsiteX20" fmla="*/ 0 w 3664244"/>
                  <a:gd name="connsiteY20" fmla="*/ 258372 h 1550198"/>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1526768 w 3664244"/>
                  <a:gd name="connsiteY12" fmla="*/ 1550198 h 1795811"/>
                  <a:gd name="connsiteX13" fmla="*/ 2286950 w 3664244"/>
                  <a:gd name="connsiteY13" fmla="*/ 1795811 h 1795811"/>
                  <a:gd name="connsiteX14" fmla="*/ 610707 w 3664244"/>
                  <a:gd name="connsiteY14" fmla="*/ 1550198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1526768 w 3664244"/>
                  <a:gd name="connsiteY12" fmla="*/ 1550198 h 1795811"/>
                  <a:gd name="connsiteX13" fmla="*/ 2286950 w 3664244"/>
                  <a:gd name="connsiteY13" fmla="*/ 1795811 h 1795811"/>
                  <a:gd name="connsiteX14" fmla="*/ 610707 w 3664244"/>
                  <a:gd name="connsiteY14" fmla="*/ 1550198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1526768 w 3664244"/>
                  <a:gd name="connsiteY12" fmla="*/ 1550198 h 1795811"/>
                  <a:gd name="connsiteX13" fmla="*/ 2286950 w 3664244"/>
                  <a:gd name="connsiteY13" fmla="*/ 1795811 h 1795811"/>
                  <a:gd name="connsiteX14" fmla="*/ 610707 w 3664244"/>
                  <a:gd name="connsiteY14" fmla="*/ 1550198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2019233 w 3664244"/>
                  <a:gd name="connsiteY12" fmla="*/ 1550198 h 1795811"/>
                  <a:gd name="connsiteX13" fmla="*/ 2286950 w 3664244"/>
                  <a:gd name="connsiteY13" fmla="*/ 1795811 h 1795811"/>
                  <a:gd name="connsiteX14" fmla="*/ 610707 w 3664244"/>
                  <a:gd name="connsiteY14" fmla="*/ 1550198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2019233 w 3664244"/>
                  <a:gd name="connsiteY12" fmla="*/ 1550198 h 1795811"/>
                  <a:gd name="connsiteX13" fmla="*/ 2286950 w 3664244"/>
                  <a:gd name="connsiteY13" fmla="*/ 1795811 h 1795811"/>
                  <a:gd name="connsiteX14" fmla="*/ 1621556 w 3664244"/>
                  <a:gd name="connsiteY14" fmla="*/ 1556677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2116430 w 3664244"/>
                  <a:gd name="connsiteY12" fmla="*/ 1550198 h 1795811"/>
                  <a:gd name="connsiteX13" fmla="*/ 2286950 w 3664244"/>
                  <a:gd name="connsiteY13" fmla="*/ 1795811 h 1795811"/>
                  <a:gd name="connsiteX14" fmla="*/ 1621556 w 3664244"/>
                  <a:gd name="connsiteY14" fmla="*/ 1556677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4244" h="1795811">
                    <a:moveTo>
                      <a:pt x="0" y="258372"/>
                    </a:moveTo>
                    <a:cubicBezTo>
                      <a:pt x="0" y="115677"/>
                      <a:pt x="115677" y="0"/>
                      <a:pt x="258372" y="0"/>
                    </a:cubicBezTo>
                    <a:lnTo>
                      <a:pt x="610707" y="0"/>
                    </a:lnTo>
                    <a:lnTo>
                      <a:pt x="610707" y="0"/>
                    </a:lnTo>
                    <a:lnTo>
                      <a:pt x="1526768" y="0"/>
                    </a:lnTo>
                    <a:lnTo>
                      <a:pt x="3405872" y="0"/>
                    </a:lnTo>
                    <a:cubicBezTo>
                      <a:pt x="3548567" y="0"/>
                      <a:pt x="3664244" y="115677"/>
                      <a:pt x="3664244" y="258372"/>
                    </a:cubicBezTo>
                    <a:lnTo>
                      <a:pt x="3664244" y="904282"/>
                    </a:lnTo>
                    <a:lnTo>
                      <a:pt x="3664244" y="904282"/>
                    </a:lnTo>
                    <a:lnTo>
                      <a:pt x="3664244" y="1291832"/>
                    </a:lnTo>
                    <a:lnTo>
                      <a:pt x="3664244" y="1291826"/>
                    </a:lnTo>
                    <a:cubicBezTo>
                      <a:pt x="3664244" y="1434521"/>
                      <a:pt x="3548567" y="1550198"/>
                      <a:pt x="3405872" y="1550198"/>
                    </a:cubicBezTo>
                    <a:lnTo>
                      <a:pt x="2116430" y="1550198"/>
                    </a:lnTo>
                    <a:lnTo>
                      <a:pt x="2286950" y="1795811"/>
                    </a:lnTo>
                    <a:lnTo>
                      <a:pt x="1621556" y="1556677"/>
                    </a:lnTo>
                    <a:lnTo>
                      <a:pt x="258372" y="1550198"/>
                    </a:lnTo>
                    <a:cubicBezTo>
                      <a:pt x="115677" y="1550198"/>
                      <a:pt x="0" y="1434521"/>
                      <a:pt x="0" y="1291826"/>
                    </a:cubicBezTo>
                    <a:lnTo>
                      <a:pt x="0" y="1291832"/>
                    </a:lnTo>
                    <a:lnTo>
                      <a:pt x="0" y="904282"/>
                    </a:lnTo>
                    <a:lnTo>
                      <a:pt x="0" y="904282"/>
                    </a:lnTo>
                    <a:lnTo>
                      <a:pt x="0" y="258372"/>
                    </a:lnTo>
                    <a:close/>
                  </a:path>
                </a:pathLst>
              </a:custGeom>
              <a:solidFill>
                <a:schemeClr val="bg1"/>
              </a:solidFill>
              <a:ln w="57150" cmpd="sng">
                <a:solidFill>
                  <a:srgbClr val="8000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1450" name="角丸四角形吹き出し 24"/>
              <p:cNvSpPr/>
              <p:nvPr/>
            </p:nvSpPr>
            <p:spPr>
              <a:xfrm>
                <a:off x="5082207" y="3206549"/>
                <a:ext cx="3664244" cy="1795811"/>
              </a:xfrm>
              <a:custGeom>
                <a:avLst/>
                <a:gdLst>
                  <a:gd name="connsiteX0" fmla="*/ 0 w 3664244"/>
                  <a:gd name="connsiteY0" fmla="*/ 258372 h 1550198"/>
                  <a:gd name="connsiteX1" fmla="*/ 258372 w 3664244"/>
                  <a:gd name="connsiteY1" fmla="*/ 0 h 1550198"/>
                  <a:gd name="connsiteX2" fmla="*/ 610707 w 3664244"/>
                  <a:gd name="connsiteY2" fmla="*/ 0 h 1550198"/>
                  <a:gd name="connsiteX3" fmla="*/ 610707 w 3664244"/>
                  <a:gd name="connsiteY3" fmla="*/ 0 h 1550198"/>
                  <a:gd name="connsiteX4" fmla="*/ 1526768 w 3664244"/>
                  <a:gd name="connsiteY4" fmla="*/ 0 h 1550198"/>
                  <a:gd name="connsiteX5" fmla="*/ 3405872 w 3664244"/>
                  <a:gd name="connsiteY5" fmla="*/ 0 h 1550198"/>
                  <a:gd name="connsiteX6" fmla="*/ 3664244 w 3664244"/>
                  <a:gd name="connsiteY6" fmla="*/ 258372 h 1550198"/>
                  <a:gd name="connsiteX7" fmla="*/ 3664244 w 3664244"/>
                  <a:gd name="connsiteY7" fmla="*/ 904282 h 1550198"/>
                  <a:gd name="connsiteX8" fmla="*/ 3664244 w 3664244"/>
                  <a:gd name="connsiteY8" fmla="*/ 904282 h 1550198"/>
                  <a:gd name="connsiteX9" fmla="*/ 3664244 w 3664244"/>
                  <a:gd name="connsiteY9" fmla="*/ 1291832 h 1550198"/>
                  <a:gd name="connsiteX10" fmla="*/ 3664244 w 3664244"/>
                  <a:gd name="connsiteY10" fmla="*/ 1291826 h 1550198"/>
                  <a:gd name="connsiteX11" fmla="*/ 3405872 w 3664244"/>
                  <a:gd name="connsiteY11" fmla="*/ 1550198 h 1550198"/>
                  <a:gd name="connsiteX12" fmla="*/ 1526768 w 3664244"/>
                  <a:gd name="connsiteY12" fmla="*/ 1550198 h 1550198"/>
                  <a:gd name="connsiteX13" fmla="*/ 1788005 w 3664244"/>
                  <a:gd name="connsiteY13" fmla="*/ 1782852 h 1550198"/>
                  <a:gd name="connsiteX14" fmla="*/ 610707 w 3664244"/>
                  <a:gd name="connsiteY14" fmla="*/ 1550198 h 1550198"/>
                  <a:gd name="connsiteX15" fmla="*/ 258372 w 3664244"/>
                  <a:gd name="connsiteY15" fmla="*/ 1550198 h 1550198"/>
                  <a:gd name="connsiteX16" fmla="*/ 0 w 3664244"/>
                  <a:gd name="connsiteY16" fmla="*/ 1291826 h 1550198"/>
                  <a:gd name="connsiteX17" fmla="*/ 0 w 3664244"/>
                  <a:gd name="connsiteY17" fmla="*/ 1291832 h 1550198"/>
                  <a:gd name="connsiteX18" fmla="*/ 0 w 3664244"/>
                  <a:gd name="connsiteY18" fmla="*/ 904282 h 1550198"/>
                  <a:gd name="connsiteX19" fmla="*/ 0 w 3664244"/>
                  <a:gd name="connsiteY19" fmla="*/ 904282 h 1550198"/>
                  <a:gd name="connsiteX20" fmla="*/ 0 w 3664244"/>
                  <a:gd name="connsiteY20" fmla="*/ 258372 h 1550198"/>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1526768 w 3664244"/>
                  <a:gd name="connsiteY12" fmla="*/ 1550198 h 1795811"/>
                  <a:gd name="connsiteX13" fmla="*/ 2286950 w 3664244"/>
                  <a:gd name="connsiteY13" fmla="*/ 1795811 h 1795811"/>
                  <a:gd name="connsiteX14" fmla="*/ 610707 w 3664244"/>
                  <a:gd name="connsiteY14" fmla="*/ 1550198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1526768 w 3664244"/>
                  <a:gd name="connsiteY12" fmla="*/ 1550198 h 1795811"/>
                  <a:gd name="connsiteX13" fmla="*/ 2286950 w 3664244"/>
                  <a:gd name="connsiteY13" fmla="*/ 1795811 h 1795811"/>
                  <a:gd name="connsiteX14" fmla="*/ 610707 w 3664244"/>
                  <a:gd name="connsiteY14" fmla="*/ 1550198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1526768 w 3664244"/>
                  <a:gd name="connsiteY12" fmla="*/ 1550198 h 1795811"/>
                  <a:gd name="connsiteX13" fmla="*/ 2286950 w 3664244"/>
                  <a:gd name="connsiteY13" fmla="*/ 1795811 h 1795811"/>
                  <a:gd name="connsiteX14" fmla="*/ 610707 w 3664244"/>
                  <a:gd name="connsiteY14" fmla="*/ 1550198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2019233 w 3664244"/>
                  <a:gd name="connsiteY12" fmla="*/ 1550198 h 1795811"/>
                  <a:gd name="connsiteX13" fmla="*/ 2286950 w 3664244"/>
                  <a:gd name="connsiteY13" fmla="*/ 1795811 h 1795811"/>
                  <a:gd name="connsiteX14" fmla="*/ 610707 w 3664244"/>
                  <a:gd name="connsiteY14" fmla="*/ 1550198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2019233 w 3664244"/>
                  <a:gd name="connsiteY12" fmla="*/ 1550198 h 1795811"/>
                  <a:gd name="connsiteX13" fmla="*/ 2286950 w 3664244"/>
                  <a:gd name="connsiteY13" fmla="*/ 1795811 h 1795811"/>
                  <a:gd name="connsiteX14" fmla="*/ 1621556 w 3664244"/>
                  <a:gd name="connsiteY14" fmla="*/ 1556677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 name="connsiteX0" fmla="*/ 0 w 3664244"/>
                  <a:gd name="connsiteY0" fmla="*/ 258372 h 1795811"/>
                  <a:gd name="connsiteX1" fmla="*/ 258372 w 3664244"/>
                  <a:gd name="connsiteY1" fmla="*/ 0 h 1795811"/>
                  <a:gd name="connsiteX2" fmla="*/ 610707 w 3664244"/>
                  <a:gd name="connsiteY2" fmla="*/ 0 h 1795811"/>
                  <a:gd name="connsiteX3" fmla="*/ 610707 w 3664244"/>
                  <a:gd name="connsiteY3" fmla="*/ 0 h 1795811"/>
                  <a:gd name="connsiteX4" fmla="*/ 1526768 w 3664244"/>
                  <a:gd name="connsiteY4" fmla="*/ 0 h 1795811"/>
                  <a:gd name="connsiteX5" fmla="*/ 3405872 w 3664244"/>
                  <a:gd name="connsiteY5" fmla="*/ 0 h 1795811"/>
                  <a:gd name="connsiteX6" fmla="*/ 3664244 w 3664244"/>
                  <a:gd name="connsiteY6" fmla="*/ 258372 h 1795811"/>
                  <a:gd name="connsiteX7" fmla="*/ 3664244 w 3664244"/>
                  <a:gd name="connsiteY7" fmla="*/ 904282 h 1795811"/>
                  <a:gd name="connsiteX8" fmla="*/ 3664244 w 3664244"/>
                  <a:gd name="connsiteY8" fmla="*/ 904282 h 1795811"/>
                  <a:gd name="connsiteX9" fmla="*/ 3664244 w 3664244"/>
                  <a:gd name="connsiteY9" fmla="*/ 1291832 h 1795811"/>
                  <a:gd name="connsiteX10" fmla="*/ 3664244 w 3664244"/>
                  <a:gd name="connsiteY10" fmla="*/ 1291826 h 1795811"/>
                  <a:gd name="connsiteX11" fmla="*/ 3405872 w 3664244"/>
                  <a:gd name="connsiteY11" fmla="*/ 1550198 h 1795811"/>
                  <a:gd name="connsiteX12" fmla="*/ 2116430 w 3664244"/>
                  <a:gd name="connsiteY12" fmla="*/ 1550198 h 1795811"/>
                  <a:gd name="connsiteX13" fmla="*/ 2286950 w 3664244"/>
                  <a:gd name="connsiteY13" fmla="*/ 1795811 h 1795811"/>
                  <a:gd name="connsiteX14" fmla="*/ 1621556 w 3664244"/>
                  <a:gd name="connsiteY14" fmla="*/ 1556677 h 1795811"/>
                  <a:gd name="connsiteX15" fmla="*/ 258372 w 3664244"/>
                  <a:gd name="connsiteY15" fmla="*/ 1550198 h 1795811"/>
                  <a:gd name="connsiteX16" fmla="*/ 0 w 3664244"/>
                  <a:gd name="connsiteY16" fmla="*/ 1291826 h 1795811"/>
                  <a:gd name="connsiteX17" fmla="*/ 0 w 3664244"/>
                  <a:gd name="connsiteY17" fmla="*/ 1291832 h 1795811"/>
                  <a:gd name="connsiteX18" fmla="*/ 0 w 3664244"/>
                  <a:gd name="connsiteY18" fmla="*/ 904282 h 1795811"/>
                  <a:gd name="connsiteX19" fmla="*/ 0 w 3664244"/>
                  <a:gd name="connsiteY19" fmla="*/ 904282 h 1795811"/>
                  <a:gd name="connsiteX20" fmla="*/ 0 w 3664244"/>
                  <a:gd name="connsiteY20" fmla="*/ 258372 h 17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64244" h="1795811">
                    <a:moveTo>
                      <a:pt x="0" y="258372"/>
                    </a:moveTo>
                    <a:cubicBezTo>
                      <a:pt x="0" y="115677"/>
                      <a:pt x="115677" y="0"/>
                      <a:pt x="258372" y="0"/>
                    </a:cubicBezTo>
                    <a:lnTo>
                      <a:pt x="610707" y="0"/>
                    </a:lnTo>
                    <a:lnTo>
                      <a:pt x="610707" y="0"/>
                    </a:lnTo>
                    <a:lnTo>
                      <a:pt x="1526768" y="0"/>
                    </a:lnTo>
                    <a:lnTo>
                      <a:pt x="3405872" y="0"/>
                    </a:lnTo>
                    <a:cubicBezTo>
                      <a:pt x="3548567" y="0"/>
                      <a:pt x="3664244" y="115677"/>
                      <a:pt x="3664244" y="258372"/>
                    </a:cubicBezTo>
                    <a:lnTo>
                      <a:pt x="3664244" y="904282"/>
                    </a:lnTo>
                    <a:lnTo>
                      <a:pt x="3664244" y="904282"/>
                    </a:lnTo>
                    <a:lnTo>
                      <a:pt x="3664244" y="1291832"/>
                    </a:lnTo>
                    <a:lnTo>
                      <a:pt x="3664244" y="1291826"/>
                    </a:lnTo>
                    <a:cubicBezTo>
                      <a:pt x="3664244" y="1434521"/>
                      <a:pt x="3548567" y="1550198"/>
                      <a:pt x="3405872" y="1550198"/>
                    </a:cubicBezTo>
                    <a:lnTo>
                      <a:pt x="2116430" y="1550198"/>
                    </a:lnTo>
                    <a:lnTo>
                      <a:pt x="2286950" y="1795811"/>
                    </a:lnTo>
                    <a:lnTo>
                      <a:pt x="1621556" y="1556677"/>
                    </a:lnTo>
                    <a:lnTo>
                      <a:pt x="258372" y="1550198"/>
                    </a:lnTo>
                    <a:cubicBezTo>
                      <a:pt x="115677" y="1550198"/>
                      <a:pt x="0" y="1434521"/>
                      <a:pt x="0" y="1291826"/>
                    </a:cubicBezTo>
                    <a:lnTo>
                      <a:pt x="0" y="1291832"/>
                    </a:lnTo>
                    <a:lnTo>
                      <a:pt x="0" y="904282"/>
                    </a:lnTo>
                    <a:lnTo>
                      <a:pt x="0" y="904282"/>
                    </a:lnTo>
                    <a:lnTo>
                      <a:pt x="0" y="258372"/>
                    </a:lnTo>
                    <a:close/>
                  </a:path>
                </a:pathLst>
              </a:custGeom>
              <a:solidFill>
                <a:srgbClr val="80008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grpSp>
        <p:grpSp>
          <p:nvGrpSpPr>
            <p:cNvPr id="1451" name="図形グループ 65"/>
            <p:cNvGrpSpPr/>
            <p:nvPr/>
          </p:nvGrpSpPr>
          <p:grpSpPr>
            <a:xfrm>
              <a:off x="5288023" y="3269986"/>
              <a:ext cx="3492979" cy="1352343"/>
              <a:chOff x="5288023" y="3269986"/>
              <a:chExt cx="3492979" cy="1352343"/>
            </a:xfrm>
          </p:grpSpPr>
          <p:sp>
            <p:nvSpPr>
              <p:cNvPr id="1452" name="テキスト ボックス 22"/>
              <p:cNvSpPr txBox="1"/>
              <p:nvPr/>
            </p:nvSpPr>
            <p:spPr>
              <a:xfrm>
                <a:off x="5288023" y="3364228"/>
                <a:ext cx="3492979" cy="1258101"/>
              </a:xfrm>
              <a:prstGeom prst="rect">
                <a:avLst/>
              </a:prstGeom>
              <a:noFill/>
            </p:spPr>
            <p:txBody>
              <a:bodyPr wrap="square" rtlCol="0">
                <a:spAutoFit/>
              </a:bodyPr>
              <a:lstStyle/>
              <a:p>
                <a:pPr>
                  <a:lnSpc>
                    <a:spcPct val="110000"/>
                  </a:lnSpc>
                </a:pPr>
                <a:r>
                  <a:rPr kumimoji="1" lang="ja-JP" altLang="en-US" sz="3500" b="1" dirty="0">
                    <a:solidFill>
                      <a:srgbClr val="800080"/>
                    </a:solidFill>
                    <a:latin typeface="UD デジタル 教科書体 NK-B" panose="02020700000000000000" pitchFamily="18" charset="-128"/>
                    <a:ea typeface="UD デジタル 教科書体 NK-B" panose="02020700000000000000" pitchFamily="18" charset="-128"/>
                    <a:cs typeface="メイリオ"/>
                  </a:rPr>
                  <a:t>約</a:t>
                </a:r>
                <a:r>
                  <a:rPr kumimoji="1" lang="en-US" altLang="ja-JP" sz="3500" b="1" dirty="0">
                    <a:solidFill>
                      <a:srgbClr val="800080"/>
                    </a:solidFill>
                    <a:latin typeface="UD デジタル 教科書体 NK-B" panose="02020700000000000000" pitchFamily="18" charset="-128"/>
                    <a:ea typeface="UD デジタル 教科書体 NK-B" panose="02020700000000000000" pitchFamily="18" charset="-128"/>
                    <a:cs typeface="メイリオ"/>
                  </a:rPr>
                  <a:t>48,000</a:t>
                </a:r>
                <a:r>
                  <a:rPr kumimoji="1" lang="ja-JP" altLang="en-US" sz="3500" b="1" dirty="0">
                    <a:solidFill>
                      <a:srgbClr val="800080"/>
                    </a:solidFill>
                    <a:latin typeface="UD デジタル 教科書体 NK-B" panose="02020700000000000000" pitchFamily="18" charset="-128"/>
                    <a:ea typeface="UD デジタル 教科書体 NK-B" panose="02020700000000000000" pitchFamily="18" charset="-128"/>
                    <a:cs typeface="メイリオ"/>
                  </a:rPr>
                  <a:t>か</a:t>
                </a:r>
                <a:r>
                  <a:rPr lang="ja-JP" altLang="en-US" sz="3500" b="1" dirty="0">
                    <a:solidFill>
                      <a:srgbClr val="800080"/>
                    </a:solidFill>
                    <a:latin typeface="UD デジタル 教科書体 NK-B" panose="02020700000000000000" pitchFamily="18" charset="-128"/>
                    <a:ea typeface="UD デジタル 教科書体 NK-B" panose="02020700000000000000" pitchFamily="18" charset="-128"/>
                    <a:cs typeface="メイリオ"/>
                  </a:rPr>
                  <a:t>所</a:t>
                </a:r>
                <a:endParaRPr lang="en-US" altLang="ja-JP" sz="3500" b="1" dirty="0">
                  <a:solidFill>
                    <a:srgbClr val="800080"/>
                  </a:solidFill>
                  <a:latin typeface="UD デジタル 教科書体 NK-B" panose="02020700000000000000" pitchFamily="18" charset="-128"/>
                  <a:ea typeface="UD デジタル 教科書体 NK-B" panose="02020700000000000000" pitchFamily="18" charset="-128"/>
                  <a:cs typeface="メイリオ"/>
                </a:endParaRPr>
              </a:p>
              <a:p>
                <a:pPr>
                  <a:lnSpc>
                    <a:spcPct val="110000"/>
                  </a:lnSpc>
                </a:pPr>
                <a:r>
                  <a:rPr lang="ja-JP" altLang="en-US" sz="3500" b="1" dirty="0">
                    <a:solidFill>
                      <a:srgbClr val="800080"/>
                    </a:solidFill>
                    <a:latin typeface="UD デジタル 教科書体 NK-B" panose="02020700000000000000" pitchFamily="18" charset="-128"/>
                    <a:ea typeface="UD デジタル 教科書体 NK-B" panose="02020700000000000000" pitchFamily="18" charset="-128"/>
                    <a:cs typeface="メイリオ"/>
                  </a:rPr>
                  <a:t>あります。</a:t>
                </a:r>
                <a:endParaRPr kumimoji="1" lang="ja-JP" altLang="en-US" sz="3500" b="1" dirty="0">
                  <a:solidFill>
                    <a:srgbClr val="800080"/>
                  </a:solidFill>
                  <a:latin typeface="UD デジタル 教科書体 NK-B" panose="02020700000000000000" pitchFamily="18" charset="-128"/>
                  <a:ea typeface="UD デジタル 教科書体 NK-B" panose="02020700000000000000" pitchFamily="18" charset="-128"/>
                  <a:cs typeface="メイリオ"/>
                </a:endParaRPr>
              </a:p>
            </p:txBody>
          </p:sp>
          <p:grpSp>
            <p:nvGrpSpPr>
              <p:cNvPr id="1453" name="図形グループ 64"/>
              <p:cNvGrpSpPr/>
              <p:nvPr/>
            </p:nvGrpSpPr>
            <p:grpSpPr>
              <a:xfrm>
                <a:off x="5346342" y="3269986"/>
                <a:ext cx="3235073" cy="280247"/>
                <a:chOff x="5346342" y="3269986"/>
                <a:chExt cx="3235073" cy="280247"/>
              </a:xfrm>
            </p:grpSpPr>
            <p:sp>
              <p:nvSpPr>
                <p:cNvPr id="1454" name="テキスト ボックス 23"/>
                <p:cNvSpPr txBox="1"/>
                <p:nvPr/>
              </p:nvSpPr>
              <p:spPr>
                <a:xfrm>
                  <a:off x="5346342" y="3288623"/>
                  <a:ext cx="680385" cy="261610"/>
                </a:xfrm>
                <a:prstGeom prst="rect">
                  <a:avLst/>
                </a:prstGeom>
                <a:noFill/>
              </p:spPr>
              <p:txBody>
                <a:bodyPr wrap="square" rtlCol="0">
                  <a:spAutoFit/>
                </a:bodyPr>
                <a:lstStyle/>
                <a:p>
                  <a:r>
                    <a:rPr kumimoji="1" lang="ja-JP" altLang="en-US" sz="1100" b="1" dirty="0">
                      <a:solidFill>
                        <a:srgbClr val="800080"/>
                      </a:solidFill>
                      <a:latin typeface="UD デジタル 教科書体 NK-B" panose="02020700000000000000" pitchFamily="18" charset="-128"/>
                      <a:ea typeface="UD デジタル 教科書体 NK-B" panose="02020700000000000000" pitchFamily="18" charset="-128"/>
                      <a:cs typeface="メイリオ"/>
                    </a:rPr>
                    <a:t>やく</a:t>
                  </a:r>
                </a:p>
              </p:txBody>
            </p:sp>
            <p:sp>
              <p:nvSpPr>
                <p:cNvPr id="1455" name="テキスト ボックス 62"/>
                <p:cNvSpPr txBox="1"/>
                <p:nvPr/>
              </p:nvSpPr>
              <p:spPr>
                <a:xfrm>
                  <a:off x="7901030" y="3269986"/>
                  <a:ext cx="680385" cy="261610"/>
                </a:xfrm>
                <a:prstGeom prst="rect">
                  <a:avLst/>
                </a:prstGeom>
                <a:noFill/>
              </p:spPr>
              <p:txBody>
                <a:bodyPr wrap="square" rtlCol="0">
                  <a:spAutoFit/>
                </a:bodyPr>
                <a:lstStyle/>
                <a:p>
                  <a:r>
                    <a:rPr kumimoji="1" lang="ja-JP" altLang="en-US" sz="1100" b="1" dirty="0">
                      <a:solidFill>
                        <a:srgbClr val="800080"/>
                      </a:solidFill>
                      <a:latin typeface="UD デジタル 教科書体 NK-B" panose="02020700000000000000" pitchFamily="18" charset="-128"/>
                      <a:ea typeface="UD デジタル 教科書体 NK-B" panose="02020700000000000000" pitchFamily="18" charset="-128"/>
                      <a:cs typeface="メイリオ"/>
                    </a:rPr>
                    <a:t>しょ</a:t>
                  </a:r>
                </a:p>
              </p:txBody>
            </p:sp>
          </p:grpSp>
        </p:grpSp>
        <p:pic>
          <p:nvPicPr>
            <p:cNvPr id="1456" name="図 13"/>
            <p:cNvPicPr>
              <a:picLocks noChangeAspect="1"/>
            </p:cNvPicPr>
            <p:nvPr/>
          </p:nvPicPr>
          <p:blipFill>
            <a:blip r:embed="rId3">
              <a:extLst>
                <a:ext uri="{BEBA8EAE-BF5A-486C-A8C5-ECC9F3942E4B}">
                  <a14:imgProps xmlns:a14="http://schemas.microsoft.com/office/drawing/2010/main">
                    <a14:imgLayer/>
                  </a14:imgProps>
                </a:ext>
              </a:extLst>
            </a:blip>
            <a:stretch>
              <a:fillRect/>
            </a:stretch>
          </p:blipFill>
          <p:spPr>
            <a:xfrm flipH="1">
              <a:off x="7544925" y="4369701"/>
              <a:ext cx="1518304" cy="2340964"/>
            </a:xfrm>
            <a:prstGeom prst="rect">
              <a:avLst/>
            </a:prstGeom>
          </p:spPr>
        </p:pic>
      </p:grpSp>
      <p:sp>
        <p:nvSpPr>
          <p:cNvPr id="1457" name="楕円 4043"/>
          <p:cNvSpPr/>
          <p:nvPr/>
        </p:nvSpPr>
        <p:spPr>
          <a:xfrm>
            <a:off x="951905" y="4029176"/>
            <a:ext cx="4001097" cy="1328073"/>
          </a:xfrm>
          <a:prstGeom prst="ellipse">
            <a:avLst/>
          </a:prstGeom>
          <a:noFill/>
          <a:ln w="127000" cap="flat" cmpd="sng" algn="ctr">
            <a:solidFill>
              <a:srgbClr val="FF0000"/>
            </a:solidFill>
            <a:prstDash val="solid"/>
          </a:ln>
        </p:spPr>
        <p:style>
          <a:lnRef idx="2">
            <a:schemeClr val="accent2"/>
          </a:lnRef>
          <a:fillRef idx="1">
            <a:schemeClr val="lt1"/>
          </a:fillRef>
          <a:effectRef idx="0">
            <a:schemeClr val="accent2"/>
          </a:effectRef>
          <a:fontRef idx="minor">
            <a:schemeClr val="dk1"/>
          </a:fontRef>
        </p:style>
        <p:txBody>
          <a:bodyPr anchor="ctr"/>
          <a:p>
            <a:pPr algn="ctr">
              <a:defRPr lang="ja-JP" altLang="en-US"/>
            </a:pPr>
            <a:endParaRPr lang="ja-JP" altLang="en-US"/>
          </a:p>
        </p:txBody>
      </p:sp>
    </p:spTree>
    <p:extLst>
      <p:ext uri="{BB962C8B-B14F-4D97-AF65-F5344CB8AC3E}">
        <p14:creationId xmlns:p14="http://schemas.microsoft.com/office/powerpoint/2010/main" val="227134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457"/>
                                        </p:tgtEl>
                                        <p:attrNameLst>
                                          <p:attrName>style.visibility</p:attrName>
                                        </p:attrNameLst>
                                      </p:cBhvr>
                                      <p:to>
                                        <p:strVal val="visible"/>
                                      </p:to>
                                    </p:set>
                                    <p:animEffect transition="in" filter="fade">
                                      <p:cBhvr>
                                        <p:cTn id="6" dur="500"/>
                                        <p:tgtEl>
                                          <p:spTgt spid="1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2984" name="テキスト プレースホルダー 532"/>
          <p:cNvSpPr/>
          <p:nvPr/>
        </p:nvSpPr>
        <p:spPr>
          <a:xfrm>
            <a:off x="499769" y="261000"/>
            <a:ext cx="7844196" cy="573087"/>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21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endParaRPr lang="ja-JP" altLang="en-US" sz="2800" b="1" dirty="0"/>
          </a:p>
        </p:txBody>
      </p:sp>
      <p:sp>
        <p:nvSpPr>
          <p:cNvPr id="2985" name="タイトル 587"/>
          <p:cNvSpPr txBox="1"/>
          <p:nvPr/>
        </p:nvSpPr>
        <p:spPr>
          <a:xfrm>
            <a:off x="5187026" y="2679369"/>
            <a:ext cx="3790287"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endParaRPr lang="en-US" altLang="ja-JP" sz="28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2986" name="グループ 588"/>
          <p:cNvGrpSpPr/>
          <p:nvPr/>
        </p:nvGrpSpPr>
        <p:grpSpPr>
          <a:xfrm>
            <a:off x="93011" y="1124302"/>
            <a:ext cx="5094016" cy="5231632"/>
            <a:chOff x="1338443" y="300189"/>
            <a:chExt cx="5980212" cy="5370206"/>
          </a:xfrm>
        </p:grpSpPr>
        <p:pic>
          <p:nvPicPr>
            <p:cNvPr id="2987" name="図 1374"/>
            <p:cNvPicPr>
              <a:picLocks noChangeAspect="1"/>
            </p:cNvPicPr>
            <p:nvPr/>
          </p:nvPicPr>
          <p:blipFill>
            <a:blip r:embed="rId1"/>
            <a:stretch>
              <a:fillRect/>
            </a:stretch>
          </p:blipFill>
          <p:spPr>
            <a:xfrm>
              <a:off x="1560061" y="300189"/>
              <a:ext cx="5758594" cy="5368471"/>
            </a:xfrm>
            <a:prstGeom prst="rect">
              <a:avLst/>
            </a:prstGeom>
          </p:spPr>
        </p:pic>
        <p:sp>
          <p:nvSpPr>
            <p:cNvPr id="2988" name="タイトル 1"/>
            <p:cNvSpPr txBox="1"/>
            <p:nvPr/>
          </p:nvSpPr>
          <p:spPr>
            <a:xfrm>
              <a:off x="1338443" y="5415057"/>
              <a:ext cx="4756315" cy="255338"/>
            </a:xfrm>
            <a:prstGeom prst="rect">
              <a:avLst/>
            </a:prstGeom>
            <a:solidFill>
              <a:schemeClr val="bg1"/>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endParaRPr lang="en-US" altLang="ja-JP" sz="3200" b="1"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sp>
        <p:nvSpPr>
          <p:cNvPr id="2989" name="テキスト プレースホルダー 1"/>
          <p:cNvSpPr txBox="1"/>
          <p:nvPr/>
        </p:nvSpPr>
        <p:spPr>
          <a:xfrm>
            <a:off x="623277" y="260648"/>
            <a:ext cx="8574499" cy="573087"/>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21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sz="2800" b="1" dirty="0">
                <a:latin typeface="UD デジタル 教科書体 NK-B" panose="02020700000000000000" pitchFamily="18" charset="-128"/>
                <a:ea typeface="UD デジタル 教科書体 NK-B" panose="02020700000000000000" pitchFamily="18" charset="-128"/>
              </a:rPr>
              <a:t>（参考）防災ツール</a:t>
            </a:r>
            <a:r>
              <a:rPr lang="ja-JP" altLang="en-US" sz="2800" b="1" dirty="0">
                <a:latin typeface="UD デジタル 教科書体 NK-B" panose="02020700000000000000" pitchFamily="18" charset="-128"/>
                <a:ea typeface="UD デジタル 教科書体 NK-B" panose="02020700000000000000" pitchFamily="18" charset="-128"/>
              </a:rPr>
              <a:t>（ＬＩＮＥ版マイ･タイムライン）</a:t>
            </a:r>
            <a:r>
              <a:rPr lang="ja-JP" altLang="en-US" sz="2800" b="1" dirty="0">
                <a:latin typeface="UD デジタル 教科書体 NK-B" panose="02020700000000000000" pitchFamily="18" charset="-128"/>
                <a:ea typeface="UD デジタル 教科書体 NK-B" panose="02020700000000000000" pitchFamily="18" charset="-128"/>
              </a:rPr>
              <a:t>　</a:t>
            </a:r>
            <a:r>
              <a:rPr lang="ja-JP" altLang="en-US" sz="2800" b="1" dirty="0">
                <a:solidFill>
                  <a:schemeClr val="bg1"/>
                </a:solidFill>
                <a:latin typeface="UD デジタル 教科書体 NK-B" panose="02020700000000000000" pitchFamily="18" charset="-128"/>
                <a:ea typeface="UD デジタル 教科書体 NK-B" panose="02020700000000000000" pitchFamily="18" charset="-128"/>
              </a:rPr>
              <a:t>箇</a:t>
            </a:r>
            <a:endParaRPr lang="en-US" altLang="ja-JP" sz="3200" b="1"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2990" name="図 3551" descr="QR コード&#10;&#10;AI 生成コンテンツは誤りを含む可能性があります。"/>
          <p:cNvPicPr>
            <a:picLocks noChangeAspect="1"/>
          </p:cNvPicPr>
          <p:nvPr/>
        </p:nvPicPr>
        <p:blipFill>
          <a:blip r:embed="rId2"/>
          <a:stretch>
            <a:fillRect/>
          </a:stretch>
        </p:blipFill>
        <p:spPr>
          <a:xfrm>
            <a:off x="6134728" y="1341001"/>
            <a:ext cx="2842585" cy="3147701"/>
          </a:xfrm>
          <a:prstGeom prst="rect">
            <a:avLst/>
          </a:prstGeom>
        </p:spPr>
      </p:pic>
      <p:grpSp>
        <p:nvGrpSpPr>
          <p:cNvPr id="2991" name="グループ 3553"/>
          <p:cNvGrpSpPr/>
          <p:nvPr/>
        </p:nvGrpSpPr>
        <p:grpSpPr>
          <a:xfrm>
            <a:off x="5313000" y="4291716"/>
            <a:ext cx="4593000" cy="1815469"/>
            <a:chOff x="5313000" y="4540465"/>
            <a:chExt cx="4593000" cy="1815469"/>
          </a:xfrm>
        </p:grpSpPr>
        <p:pic>
          <p:nvPicPr>
            <p:cNvPr id="2992" name="図 591"/>
            <p:cNvPicPr>
              <a:picLocks noChangeAspect="1"/>
            </p:cNvPicPr>
            <p:nvPr/>
          </p:nvPicPr>
          <p:blipFill>
            <a:blip r:embed="rId3">
              <a:clrChange>
                <a:clrFrom>
                  <a:srgbClr val="FFFFFF"/>
                </a:clrFrom>
                <a:clrTo>
                  <a:srgbClr val="FFFFFF">
                    <a:alpha val="0"/>
                  </a:srgbClr>
                </a:clrTo>
              </a:clrChange>
            </a:blip>
            <a:stretch>
              <a:fillRect/>
            </a:stretch>
          </p:blipFill>
          <p:spPr>
            <a:xfrm>
              <a:off x="8530703" y="4540465"/>
              <a:ext cx="1375297" cy="1815469"/>
            </a:xfrm>
            <a:prstGeom prst="rect">
              <a:avLst/>
            </a:prstGeom>
          </p:spPr>
        </p:pic>
        <p:sp>
          <p:nvSpPr>
            <p:cNvPr id="2993" name="四角形吹き出し 3552"/>
            <p:cNvSpPr/>
            <p:nvPr/>
          </p:nvSpPr>
          <p:spPr>
            <a:xfrm>
              <a:off x="5313000" y="4858051"/>
              <a:ext cx="2968560" cy="1496193"/>
            </a:xfrm>
            <a:prstGeom prst="wedgeRectCallout">
              <a:avLst>
                <a:gd name="adj1" fmla="val 58146"/>
                <a:gd name="adj2" fmla="val -24088"/>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900" b="1" dirty="0">
                  <a:solidFill>
                    <a:srgbClr val="FF0000"/>
                  </a:solidFill>
                  <a:latin typeface="Meiryo UI" panose="020B0604030504040204" pitchFamily="50" charset="-128"/>
                  <a:ea typeface="Meiryo UI" panose="020B0604030504040204" pitchFamily="50" charset="-128"/>
                </a:rPr>
                <a:t>QRコード</a:t>
              </a:r>
              <a:r>
                <a:rPr lang="ja-JP" altLang="en-US" sz="2900" b="1" dirty="0">
                  <a:solidFill>
                    <a:prstClr val="black">
                      <a:lumMod val="75000"/>
                      <a:lumOff val="25000"/>
                    </a:prstClr>
                  </a:solidFill>
                  <a:latin typeface="Meiryo UI" panose="020B0604030504040204" pitchFamily="50" charset="-128"/>
                  <a:ea typeface="Meiryo UI" panose="020B0604030504040204" pitchFamily="50" charset="-128"/>
                </a:rPr>
                <a:t>から登録できるよ！</a:t>
              </a:r>
              <a:endParaRPr lang="en-US" altLang="ja-JP" sz="2900" b="1" dirty="0">
                <a:solidFill>
                  <a:prstClr val="black">
                    <a:lumMod val="75000"/>
                    <a:lumOff val="25000"/>
                  </a:prstClr>
                </a:solidFill>
                <a:latin typeface="Meiryo UI" panose="020B0604030504040204" pitchFamily="50" charset="-128"/>
                <a:ea typeface="Meiryo UI" panose="020B0604030504040204" pitchFamily="50" charset="-128"/>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2995" name="グループ化 47"/>
          <p:cNvGrpSpPr/>
          <p:nvPr/>
        </p:nvGrpSpPr>
        <p:grpSpPr>
          <a:xfrm>
            <a:off x="4839196" y="29712"/>
            <a:ext cx="302477" cy="6837809"/>
            <a:chOff x="7258388" y="46322"/>
            <a:chExt cx="461665" cy="10660334"/>
          </a:xfrm>
        </p:grpSpPr>
        <p:cxnSp>
          <p:nvCxnSpPr>
            <p:cNvPr id="2996"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97"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2998"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2999" name="グループ化 89"/>
          <p:cNvGrpSpPr/>
          <p:nvPr/>
        </p:nvGrpSpPr>
        <p:grpSpPr>
          <a:xfrm>
            <a:off x="136927" y="4538579"/>
            <a:ext cx="4757346" cy="1240249"/>
            <a:chOff x="208989" y="7046237"/>
            <a:chExt cx="7261052" cy="1933583"/>
          </a:xfrm>
        </p:grpSpPr>
        <p:grpSp>
          <p:nvGrpSpPr>
            <p:cNvPr id="3000" name="グループ化 44"/>
            <p:cNvGrpSpPr/>
            <p:nvPr/>
          </p:nvGrpSpPr>
          <p:grpSpPr>
            <a:xfrm>
              <a:off x="208989" y="7059991"/>
              <a:ext cx="7261052" cy="1919829"/>
              <a:chOff x="185021" y="2949214"/>
              <a:chExt cx="7261052" cy="1919829"/>
            </a:xfrm>
          </p:grpSpPr>
          <p:sp>
            <p:nvSpPr>
              <p:cNvPr id="3001"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002"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3003"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04"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005"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06"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3007"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008"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3009" name="グループ化 90"/>
          <p:cNvGrpSpPr/>
          <p:nvPr/>
        </p:nvGrpSpPr>
        <p:grpSpPr>
          <a:xfrm>
            <a:off x="136926" y="5705111"/>
            <a:ext cx="4741941" cy="1045402"/>
            <a:chOff x="208988" y="8900453"/>
            <a:chExt cx="7237539" cy="1629811"/>
          </a:xfrm>
        </p:grpSpPr>
        <p:grpSp>
          <p:nvGrpSpPr>
            <p:cNvPr id="3010" name="グループ化 48"/>
            <p:cNvGrpSpPr/>
            <p:nvPr/>
          </p:nvGrpSpPr>
          <p:grpSpPr>
            <a:xfrm>
              <a:off x="208988" y="8939503"/>
              <a:ext cx="7212394" cy="1590761"/>
              <a:chOff x="94647" y="8685386"/>
              <a:chExt cx="7164637" cy="1649733"/>
            </a:xfrm>
          </p:grpSpPr>
          <p:sp>
            <p:nvSpPr>
              <p:cNvPr id="3011"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3012" name="グループ化 1"/>
              <p:cNvGrpSpPr/>
              <p:nvPr/>
            </p:nvGrpSpPr>
            <p:grpSpPr>
              <a:xfrm>
                <a:off x="294767" y="9146139"/>
                <a:ext cx="6929347" cy="1069137"/>
                <a:chOff x="292883" y="5853648"/>
                <a:chExt cx="6929347" cy="1069137"/>
              </a:xfrm>
            </p:grpSpPr>
            <p:sp>
              <p:nvSpPr>
                <p:cNvPr id="3013"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014"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015"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3016"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3017"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018"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3019" name="グループ化 76"/>
          <p:cNvGrpSpPr/>
          <p:nvPr/>
        </p:nvGrpSpPr>
        <p:grpSpPr>
          <a:xfrm>
            <a:off x="57000" y="3450777"/>
            <a:ext cx="4928862" cy="960875"/>
            <a:chOff x="-3798800" y="5121026"/>
            <a:chExt cx="7522833" cy="1498031"/>
          </a:xfrm>
        </p:grpSpPr>
        <p:grpSp>
          <p:nvGrpSpPr>
            <p:cNvPr id="3020" name="グループ化 221"/>
            <p:cNvGrpSpPr/>
            <p:nvPr/>
          </p:nvGrpSpPr>
          <p:grpSpPr>
            <a:xfrm>
              <a:off x="-3798800" y="5121026"/>
              <a:ext cx="7352857" cy="1498031"/>
              <a:chOff x="79411" y="2879277"/>
              <a:chExt cx="7352857" cy="1498031"/>
            </a:xfrm>
          </p:grpSpPr>
          <p:sp>
            <p:nvSpPr>
              <p:cNvPr id="3021"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022"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3023" name="グループ化 75"/>
            <p:cNvGrpSpPr/>
            <p:nvPr/>
          </p:nvGrpSpPr>
          <p:grpSpPr>
            <a:xfrm>
              <a:off x="-1637429" y="5612335"/>
              <a:ext cx="5295499" cy="402641"/>
              <a:chOff x="-1637429" y="5612335"/>
              <a:chExt cx="5295499" cy="402641"/>
            </a:xfrm>
          </p:grpSpPr>
          <p:sp>
            <p:nvSpPr>
              <p:cNvPr id="3024"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25"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026"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27"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3028" name="グループ化 236"/>
            <p:cNvGrpSpPr/>
            <p:nvPr/>
          </p:nvGrpSpPr>
          <p:grpSpPr>
            <a:xfrm>
              <a:off x="-1633590" y="6096994"/>
              <a:ext cx="5357623" cy="437311"/>
              <a:chOff x="-1641119" y="5622595"/>
              <a:chExt cx="5357623" cy="437311"/>
            </a:xfrm>
          </p:grpSpPr>
          <p:sp>
            <p:nvSpPr>
              <p:cNvPr id="3029"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30"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031"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32"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3033"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034"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3035" name="図 86"/>
          <p:cNvPicPr>
            <a:picLocks noChangeAspect="1"/>
          </p:cNvPicPr>
          <p:nvPr/>
        </p:nvPicPr>
        <p:blipFill>
          <a:blip r:embed="rId1"/>
          <a:stretch>
            <a:fillRect/>
          </a:stretch>
        </p:blipFill>
        <p:spPr>
          <a:xfrm>
            <a:off x="1785166" y="4110517"/>
            <a:ext cx="335936" cy="244855"/>
          </a:xfrm>
          <a:prstGeom prst="rect">
            <a:avLst/>
          </a:prstGeom>
        </p:spPr>
      </p:pic>
      <p:pic>
        <p:nvPicPr>
          <p:cNvPr id="3036" name="図 277"/>
          <p:cNvPicPr>
            <a:picLocks noChangeAspect="1"/>
          </p:cNvPicPr>
          <p:nvPr/>
        </p:nvPicPr>
        <p:blipFill>
          <a:blip r:embed="rId2"/>
          <a:stretch>
            <a:fillRect/>
          </a:stretch>
        </p:blipFill>
        <p:spPr>
          <a:xfrm>
            <a:off x="1807629" y="3767675"/>
            <a:ext cx="334982" cy="259307"/>
          </a:xfrm>
          <a:prstGeom prst="rect">
            <a:avLst/>
          </a:prstGeom>
        </p:spPr>
      </p:pic>
      <p:pic>
        <p:nvPicPr>
          <p:cNvPr id="3037" name="図 279"/>
          <p:cNvPicPr>
            <a:picLocks noChangeAspect="1"/>
          </p:cNvPicPr>
          <p:nvPr/>
        </p:nvPicPr>
        <p:blipFill>
          <a:blip r:embed="rId3"/>
          <a:stretch>
            <a:fillRect/>
          </a:stretch>
        </p:blipFill>
        <p:spPr>
          <a:xfrm>
            <a:off x="3750512" y="4085921"/>
            <a:ext cx="179527" cy="276152"/>
          </a:xfrm>
          <a:prstGeom prst="rect">
            <a:avLst/>
          </a:prstGeom>
        </p:spPr>
      </p:pic>
      <p:grpSp>
        <p:nvGrpSpPr>
          <p:cNvPr id="3038" name="グループ化 92"/>
          <p:cNvGrpSpPr/>
          <p:nvPr/>
        </p:nvGrpSpPr>
        <p:grpSpPr>
          <a:xfrm>
            <a:off x="125412" y="391354"/>
            <a:ext cx="4911257" cy="3087428"/>
            <a:chOff x="192113" y="682172"/>
            <a:chExt cx="7495964" cy="4813386"/>
          </a:xfrm>
        </p:grpSpPr>
        <p:sp>
          <p:nvSpPr>
            <p:cNvPr id="3039"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3040" name="グループ化 53"/>
            <p:cNvGrpSpPr/>
            <p:nvPr/>
          </p:nvGrpSpPr>
          <p:grpSpPr>
            <a:xfrm>
              <a:off x="208988" y="1190697"/>
              <a:ext cx="7479089" cy="1729425"/>
              <a:chOff x="208988" y="1370171"/>
              <a:chExt cx="7479089" cy="1729425"/>
            </a:xfrm>
          </p:grpSpPr>
          <p:sp>
            <p:nvSpPr>
              <p:cNvPr id="3041"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3042" name="グループ化 49"/>
              <p:cNvGrpSpPr/>
              <p:nvPr/>
            </p:nvGrpSpPr>
            <p:grpSpPr>
              <a:xfrm>
                <a:off x="1246815" y="1381642"/>
                <a:ext cx="6441262" cy="1717954"/>
                <a:chOff x="1311227" y="1048771"/>
                <a:chExt cx="6441262" cy="1717954"/>
              </a:xfrm>
            </p:grpSpPr>
            <p:sp>
              <p:nvSpPr>
                <p:cNvPr id="3043"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044"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3045"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3046"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047"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3048"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3049"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3050"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3051" name="グループ化 82"/>
            <p:cNvGrpSpPr/>
            <p:nvPr/>
          </p:nvGrpSpPr>
          <p:grpSpPr>
            <a:xfrm>
              <a:off x="367579" y="2430481"/>
              <a:ext cx="7228271" cy="3065077"/>
              <a:chOff x="326999" y="2531786"/>
              <a:chExt cx="7228271" cy="3065077"/>
            </a:xfrm>
          </p:grpSpPr>
          <p:sp>
            <p:nvSpPr>
              <p:cNvPr id="3052"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3053" name="グループ化 77"/>
              <p:cNvGrpSpPr/>
              <p:nvPr/>
            </p:nvGrpSpPr>
            <p:grpSpPr>
              <a:xfrm>
                <a:off x="406556" y="3519755"/>
                <a:ext cx="291659" cy="1375827"/>
                <a:chOff x="406556" y="3519755"/>
                <a:chExt cx="291659" cy="1375827"/>
              </a:xfrm>
            </p:grpSpPr>
            <p:sp>
              <p:nvSpPr>
                <p:cNvPr id="3054"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55"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56"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57"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058" name="グループ化 251"/>
              <p:cNvGrpSpPr/>
              <p:nvPr/>
            </p:nvGrpSpPr>
            <p:grpSpPr>
              <a:xfrm>
                <a:off x="3894084" y="3535913"/>
                <a:ext cx="295891" cy="654519"/>
                <a:chOff x="585550" y="3519755"/>
                <a:chExt cx="295891" cy="654519"/>
              </a:xfrm>
            </p:grpSpPr>
            <p:sp>
              <p:nvSpPr>
                <p:cNvPr id="3059"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60"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061" name="グループ化 256"/>
              <p:cNvGrpSpPr/>
              <p:nvPr/>
            </p:nvGrpSpPr>
            <p:grpSpPr>
              <a:xfrm>
                <a:off x="2511680" y="4190432"/>
                <a:ext cx="290322" cy="654519"/>
                <a:chOff x="406556" y="3519755"/>
                <a:chExt cx="290322" cy="654519"/>
              </a:xfrm>
            </p:grpSpPr>
            <p:sp>
              <p:nvSpPr>
                <p:cNvPr id="3062"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63"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064" name="グループ化 259"/>
              <p:cNvGrpSpPr/>
              <p:nvPr/>
            </p:nvGrpSpPr>
            <p:grpSpPr>
              <a:xfrm>
                <a:off x="4451845" y="4237249"/>
                <a:ext cx="290322" cy="654519"/>
                <a:chOff x="406556" y="3519755"/>
                <a:chExt cx="290322" cy="654519"/>
              </a:xfrm>
            </p:grpSpPr>
            <p:sp>
              <p:nvSpPr>
                <p:cNvPr id="3065"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066"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3067"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068"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3069"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3070"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3071" name="グループ化 3"/>
          <p:cNvGrpSpPr/>
          <p:nvPr/>
        </p:nvGrpSpPr>
        <p:grpSpPr>
          <a:xfrm>
            <a:off x="6902169" y="485046"/>
            <a:ext cx="2902184" cy="343479"/>
            <a:chOff x="10917659" y="902615"/>
            <a:chExt cx="3985290" cy="581220"/>
          </a:xfrm>
        </p:grpSpPr>
        <p:sp>
          <p:nvSpPr>
            <p:cNvPr id="3072"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3073"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3074" name="グループ化 152"/>
          <p:cNvGrpSpPr/>
          <p:nvPr/>
        </p:nvGrpSpPr>
        <p:grpSpPr>
          <a:xfrm>
            <a:off x="4980986" y="805397"/>
            <a:ext cx="4934986" cy="5064421"/>
            <a:chOff x="7588752" y="632195"/>
            <a:chExt cx="7532180" cy="7895574"/>
          </a:xfrm>
        </p:grpSpPr>
        <p:grpSp>
          <p:nvGrpSpPr>
            <p:cNvPr id="3075" name="グループ化 153"/>
            <p:cNvGrpSpPr/>
            <p:nvPr/>
          </p:nvGrpSpPr>
          <p:grpSpPr>
            <a:xfrm>
              <a:off x="7777873" y="910418"/>
              <a:ext cx="7175117" cy="7176850"/>
              <a:chOff x="7777873" y="1136959"/>
              <a:chExt cx="7175117" cy="6950307"/>
            </a:xfrm>
          </p:grpSpPr>
          <p:sp>
            <p:nvSpPr>
              <p:cNvPr id="3076"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3077"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78"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3079"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080"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3081"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3082"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083" name="グループ化 67"/>
          <p:cNvGrpSpPr/>
          <p:nvPr/>
        </p:nvGrpSpPr>
        <p:grpSpPr>
          <a:xfrm>
            <a:off x="7798398" y="1230139"/>
            <a:ext cx="700621" cy="782990"/>
            <a:chOff x="9114521" y="1436929"/>
            <a:chExt cx="1069345" cy="1220702"/>
          </a:xfrm>
        </p:grpSpPr>
        <p:sp>
          <p:nvSpPr>
            <p:cNvPr id="3084"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3085"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3086" name="グループ化 66"/>
          <p:cNvGrpSpPr/>
          <p:nvPr/>
        </p:nvGrpSpPr>
        <p:grpSpPr>
          <a:xfrm>
            <a:off x="6077843" y="1237023"/>
            <a:ext cx="1396391" cy="773098"/>
            <a:chOff x="10181665" y="1454129"/>
            <a:chExt cx="2131286" cy="1205282"/>
          </a:xfrm>
        </p:grpSpPr>
        <p:sp>
          <p:nvSpPr>
            <p:cNvPr id="3087"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3088" name="図 54"/>
            <p:cNvPicPr>
              <a:picLocks noChangeAspect="1"/>
            </p:cNvPicPr>
            <p:nvPr/>
          </p:nvPicPr>
          <p:blipFill>
            <a:blip r:embed="rId8"/>
            <a:stretch>
              <a:fillRect/>
            </a:stretch>
          </p:blipFill>
          <p:spPr>
            <a:xfrm>
              <a:off x="10889954" y="1454129"/>
              <a:ext cx="771774" cy="782347"/>
            </a:xfrm>
            <a:prstGeom prst="rect">
              <a:avLst/>
            </a:prstGeom>
          </p:spPr>
        </p:pic>
      </p:grpSp>
      <p:sp>
        <p:nvSpPr>
          <p:cNvPr id="3089"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3090"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3091"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3092"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3093" name="図 269"/>
          <p:cNvPicPr>
            <a:picLocks noChangeAspect="1"/>
          </p:cNvPicPr>
          <p:nvPr/>
        </p:nvPicPr>
        <p:blipFill>
          <a:blip r:embed="rId10"/>
          <a:stretch>
            <a:fillRect/>
          </a:stretch>
        </p:blipFill>
        <p:spPr>
          <a:xfrm>
            <a:off x="5161638" y="3640399"/>
            <a:ext cx="4496427" cy="1476674"/>
          </a:xfrm>
          <a:prstGeom prst="rect">
            <a:avLst/>
          </a:prstGeom>
        </p:spPr>
      </p:pic>
      <p:sp>
        <p:nvSpPr>
          <p:cNvPr id="3094"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3095"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3096"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3097" name="グループ化 3"/>
          <p:cNvGrpSpPr/>
          <p:nvPr/>
        </p:nvGrpSpPr>
        <p:grpSpPr>
          <a:xfrm>
            <a:off x="5954762" y="513197"/>
            <a:ext cx="3826947" cy="332271"/>
            <a:chOff x="8862543" y="859453"/>
            <a:chExt cx="6009311" cy="666835"/>
          </a:xfrm>
        </p:grpSpPr>
        <p:sp>
          <p:nvSpPr>
            <p:cNvPr id="3098"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3099"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3100" name="グループ 199"/>
          <p:cNvGrpSpPr/>
          <p:nvPr/>
        </p:nvGrpSpPr>
        <p:grpSpPr>
          <a:xfrm>
            <a:off x="8408492" y="5866830"/>
            <a:ext cx="1738008" cy="943293"/>
            <a:chOff x="12856135" y="9181019"/>
            <a:chExt cx="2652691" cy="1470620"/>
          </a:xfrm>
        </p:grpSpPr>
        <p:grpSp>
          <p:nvGrpSpPr>
            <p:cNvPr id="3101" name="グループ化 145"/>
            <p:cNvGrpSpPr/>
            <p:nvPr/>
          </p:nvGrpSpPr>
          <p:grpSpPr>
            <a:xfrm>
              <a:off x="13319085" y="9181019"/>
              <a:ext cx="1710327" cy="1429377"/>
              <a:chOff x="208988" y="8900453"/>
              <a:chExt cx="7237539" cy="1629811"/>
            </a:xfrm>
          </p:grpSpPr>
          <p:grpSp>
            <p:nvGrpSpPr>
              <p:cNvPr id="3102" name="グループ化 48"/>
              <p:cNvGrpSpPr/>
              <p:nvPr/>
            </p:nvGrpSpPr>
            <p:grpSpPr>
              <a:xfrm>
                <a:off x="208988" y="8939503"/>
                <a:ext cx="7212394" cy="1590761"/>
                <a:chOff x="94647" y="8685386"/>
                <a:chExt cx="7164637" cy="1649733"/>
              </a:xfrm>
            </p:grpSpPr>
            <p:sp>
              <p:nvSpPr>
                <p:cNvPr id="3103"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3104" name="グループ化 1"/>
                <p:cNvGrpSpPr/>
                <p:nvPr/>
              </p:nvGrpSpPr>
              <p:grpSpPr>
                <a:xfrm>
                  <a:off x="294767" y="9146139"/>
                  <a:ext cx="6929347" cy="1069137"/>
                  <a:chOff x="292883" y="5853648"/>
                  <a:chExt cx="6929347" cy="1069137"/>
                </a:xfrm>
              </p:grpSpPr>
            </p:grpSp>
          </p:grpSp>
        </p:grpSp>
        <p:pic>
          <p:nvPicPr>
            <p:cNvPr id="3105" name="図 204"/>
            <p:cNvPicPr>
              <a:picLocks noChangeAspect="1"/>
            </p:cNvPicPr>
            <p:nvPr/>
          </p:nvPicPr>
          <p:blipFill>
            <a:blip r:embed="rId11"/>
            <a:stretch>
              <a:fillRect/>
            </a:stretch>
          </p:blipFill>
          <p:spPr>
            <a:xfrm>
              <a:off x="13844397" y="9647674"/>
              <a:ext cx="707044" cy="713413"/>
            </a:xfrm>
            <a:prstGeom prst="rect">
              <a:avLst/>
            </a:prstGeom>
          </p:spPr>
        </p:pic>
        <p:sp>
          <p:nvSpPr>
            <p:cNvPr id="3106"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3107"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3108" name="グループ 207"/>
          <p:cNvGrpSpPr/>
          <p:nvPr/>
        </p:nvGrpSpPr>
        <p:grpSpPr>
          <a:xfrm>
            <a:off x="5092655" y="6142464"/>
            <a:ext cx="3487357" cy="616821"/>
            <a:chOff x="7887338" y="9492992"/>
            <a:chExt cx="5322691" cy="961641"/>
          </a:xfrm>
        </p:grpSpPr>
        <p:grpSp>
          <p:nvGrpSpPr>
            <p:cNvPr id="3109" name="グループ化 65"/>
            <p:cNvGrpSpPr/>
            <p:nvPr/>
          </p:nvGrpSpPr>
          <p:grpSpPr>
            <a:xfrm>
              <a:off x="7887338" y="9492992"/>
              <a:ext cx="5322691" cy="961641"/>
              <a:chOff x="7833675" y="9113571"/>
              <a:chExt cx="7011648" cy="933179"/>
            </a:xfrm>
          </p:grpSpPr>
          <p:grpSp>
            <p:nvGrpSpPr>
              <p:cNvPr id="3110" name="グループ化 285"/>
              <p:cNvGrpSpPr/>
              <p:nvPr/>
            </p:nvGrpSpPr>
            <p:grpSpPr>
              <a:xfrm>
                <a:off x="7836474" y="9113571"/>
                <a:ext cx="7008849" cy="899407"/>
                <a:chOff x="7917358" y="9297584"/>
                <a:chExt cx="7008849" cy="1098902"/>
              </a:xfrm>
            </p:grpSpPr>
            <p:grpSp>
              <p:nvGrpSpPr>
                <p:cNvPr id="3111" name="グループ化 286"/>
                <p:cNvGrpSpPr/>
                <p:nvPr/>
              </p:nvGrpSpPr>
              <p:grpSpPr>
                <a:xfrm>
                  <a:off x="7917358" y="9297584"/>
                  <a:ext cx="7008849" cy="1098902"/>
                  <a:chOff x="7936808" y="9312090"/>
                  <a:chExt cx="7008849" cy="1098902"/>
                </a:xfrm>
              </p:grpSpPr>
              <p:grpSp>
                <p:nvGrpSpPr>
                  <p:cNvPr id="3112" name="グループ化 288"/>
                  <p:cNvGrpSpPr/>
                  <p:nvPr/>
                </p:nvGrpSpPr>
                <p:grpSpPr>
                  <a:xfrm>
                    <a:off x="7936808" y="9312090"/>
                    <a:ext cx="7008849" cy="1098902"/>
                    <a:chOff x="7936808" y="9312090"/>
                    <a:chExt cx="7008849" cy="1098902"/>
                  </a:xfrm>
                </p:grpSpPr>
                <p:grpSp>
                  <p:nvGrpSpPr>
                    <p:cNvPr id="3113" name="グループ化 294"/>
                    <p:cNvGrpSpPr/>
                    <p:nvPr/>
                  </p:nvGrpSpPr>
                  <p:grpSpPr>
                    <a:xfrm>
                      <a:off x="7936808" y="9312090"/>
                      <a:ext cx="7008849" cy="1098902"/>
                      <a:chOff x="7936808" y="9312090"/>
                      <a:chExt cx="7008849" cy="1098902"/>
                    </a:xfrm>
                  </p:grpSpPr>
                  <p:sp>
                    <p:nvSpPr>
                      <p:cNvPr id="3114"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115"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116"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3117" name="グループ化 289"/>
                  <p:cNvGrpSpPr/>
                  <p:nvPr/>
                </p:nvGrpSpPr>
                <p:grpSpPr>
                  <a:xfrm>
                    <a:off x="11605936" y="9328373"/>
                    <a:ext cx="1644768" cy="527141"/>
                    <a:chOff x="11809236" y="9313710"/>
                    <a:chExt cx="1644768" cy="527141"/>
                  </a:xfrm>
                </p:grpSpPr>
                <p:sp>
                  <p:nvSpPr>
                    <p:cNvPr id="3118"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119"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3120"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121"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122"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123"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124"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3125"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3126"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127"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128"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3129"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3130" name="図 225"/>
          <p:cNvPicPr>
            <a:picLocks noChangeAspect="1"/>
          </p:cNvPicPr>
          <p:nvPr/>
        </p:nvPicPr>
        <p:blipFill>
          <a:blip r:embed="rId12"/>
          <a:stretch>
            <a:fillRect/>
          </a:stretch>
        </p:blipFill>
        <p:spPr>
          <a:xfrm>
            <a:off x="3990131" y="1111672"/>
            <a:ext cx="555224" cy="539889"/>
          </a:xfrm>
          <a:prstGeom prst="rect">
            <a:avLst/>
          </a:prstGeom>
        </p:spPr>
      </p:pic>
      <p:sp>
        <p:nvSpPr>
          <p:cNvPr id="3131"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3132"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3133"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3134"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3135"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3136"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3137"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3138"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3139"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3140"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grpSp>
        <p:nvGrpSpPr>
          <p:cNvPr id="3141" name="グループ化 4724"/>
          <p:cNvGrpSpPr/>
          <p:nvPr/>
        </p:nvGrpSpPr>
        <p:grpSpPr>
          <a:xfrm>
            <a:off x="139412" y="3367347"/>
            <a:ext cx="9384065" cy="3303643"/>
            <a:chOff x="139412" y="3367347"/>
            <a:chExt cx="9384065" cy="3303643"/>
          </a:xfrm>
        </p:grpSpPr>
        <p:sp>
          <p:nvSpPr>
            <p:cNvPr id="3142" name="正方形/長方形 242"/>
            <p:cNvSpPr/>
            <p:nvPr/>
          </p:nvSpPr>
          <p:spPr>
            <a:xfrm>
              <a:off x="139412" y="3367347"/>
              <a:ext cx="4769368" cy="1047235"/>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3143" name="グループ化 217"/>
            <p:cNvGrpSpPr/>
            <p:nvPr/>
          </p:nvGrpSpPr>
          <p:grpSpPr>
            <a:xfrm>
              <a:off x="452517" y="4423477"/>
              <a:ext cx="9070960" cy="2247513"/>
              <a:chOff x="452517" y="4423477"/>
              <a:chExt cx="9070960" cy="2247513"/>
            </a:xfrm>
          </p:grpSpPr>
          <p:sp>
            <p:nvSpPr>
              <p:cNvPr id="3144" name="図形 4149"/>
              <p:cNvSpPr/>
              <p:nvPr/>
            </p:nvSpPr>
            <p:spPr>
              <a:xfrm rot="5340000">
                <a:off x="3644346" y="4515490"/>
                <a:ext cx="789701"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3145" name="テキスト 4150"/>
              <p:cNvSpPr txBox="1"/>
              <p:nvPr/>
            </p:nvSpPr>
            <p:spPr>
              <a:xfrm>
                <a:off x="811095" y="5216641"/>
                <a:ext cx="6462826" cy="1078260"/>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3146" name="テキスト 4151"/>
              <p:cNvSpPr txBox="1"/>
              <p:nvPr/>
            </p:nvSpPr>
            <p:spPr>
              <a:xfrm>
                <a:off x="452517" y="5225333"/>
                <a:ext cx="9070960"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☑該当する</a:t>
                </a:r>
                <a:r>
                  <a:rPr lang="ja-JP" altLang="en-US" sz="4400" b="0" u="none" dirty="0">
                    <a:solidFill>
                      <a:srgbClr val="00B050"/>
                    </a:solidFill>
                    <a:latin typeface="HGP創英角ﾎﾟｯﾌﾟ体"/>
                    <a:ea typeface="HGP創英角ﾎﾟｯﾌﾟ体"/>
                  </a:rPr>
                  <a:t>情報収集ツールに</a:t>
                </a:r>
                <a:r>
                  <a:rPr lang="ja-JP" altLang="en-US" sz="4400" b="0" u="none" dirty="0">
                    <a:solidFill>
                      <a:srgbClr val="00B050"/>
                    </a:solidFill>
                    <a:latin typeface="HGP創英角ﾎﾟｯﾌﾟ体"/>
                    <a:ea typeface="HGP創英角ﾎﾟｯﾌﾟ体"/>
                  </a:rPr>
                  <a:t>チェック</a:t>
                </a:r>
                <a:endParaRPr lang="ja-JP" altLang="en-US" sz="4400" b="0" u="none" dirty="0">
                  <a:solidFill>
                    <a:srgbClr val="00B050"/>
                  </a:solidFill>
                  <a:latin typeface="HGP創英角ﾎﾟｯﾌﾟ体"/>
                  <a:ea typeface="HGP創英角ﾎﾟｯﾌﾟ体"/>
                </a:endParaRPr>
              </a:p>
            </p:txBody>
          </p:sp>
        </p:grpSp>
      </p:grpSp>
      <p:sp>
        <p:nvSpPr>
          <p:cNvPr id="3147" name="テキスト ボックス 4949"/>
          <p:cNvSpPr txBox="1"/>
          <p:nvPr/>
        </p:nvSpPr>
        <p:spPr>
          <a:xfrm>
            <a:off x="1425000" y="3696785"/>
            <a:ext cx="576471" cy="369332"/>
          </a:xfrm>
          <a:prstGeom prst="rect">
            <a:avLst/>
          </a:prstGeom>
          <a:noFill/>
        </p:spPr>
        <p:txBody>
          <a:bodyPr wrap="square" rtlCol="0">
            <a:spAutoFit/>
          </a:bodyPr>
          <a:lstStyle/>
          <a:p>
            <a:r>
              <a:rPr lang="ja-JP" altLang="en-US" dirty="0">
                <a:solidFill>
                  <a:prstClr val="black"/>
                </a:solidFill>
              </a:rPr>
              <a:t>✔</a:t>
            </a:r>
          </a:p>
        </p:txBody>
      </p:sp>
      <p:sp>
        <p:nvSpPr>
          <p:cNvPr id="3148" name="テキスト ボックス 4950"/>
          <p:cNvSpPr txBox="1"/>
          <p:nvPr/>
        </p:nvSpPr>
        <p:spPr>
          <a:xfrm>
            <a:off x="3297000" y="4067668"/>
            <a:ext cx="576471" cy="369332"/>
          </a:xfrm>
          <a:prstGeom prst="rect">
            <a:avLst/>
          </a:prstGeom>
          <a:noFill/>
        </p:spPr>
        <p:txBody>
          <a:bodyPr wrap="square" rtlCol="0">
            <a:spAutoFit/>
          </a:bodyPr>
          <a:lstStyle/>
          <a:p>
            <a:r>
              <a:rPr lang="ja-JP" altLang="en-US" dirty="0">
                <a:solidFill>
                  <a:prstClr val="black"/>
                </a:solidFill>
              </a:rPr>
              <a:t>✔</a:t>
            </a:r>
          </a:p>
        </p:txBody>
      </p:sp>
      <p:sp>
        <p:nvSpPr>
          <p:cNvPr id="3149" name="テキスト ボックス 4951"/>
          <p:cNvSpPr txBox="1"/>
          <p:nvPr/>
        </p:nvSpPr>
        <p:spPr>
          <a:xfrm>
            <a:off x="3311539" y="3729223"/>
            <a:ext cx="576471" cy="369332"/>
          </a:xfrm>
          <a:prstGeom prst="rect">
            <a:avLst/>
          </a:prstGeom>
          <a:noFill/>
        </p:spPr>
        <p:txBody>
          <a:bodyPr wrap="square" rtlCol="0">
            <a:spAutoFit/>
          </a:bodyPr>
          <a:lstStyle/>
          <a:p>
            <a:r>
              <a:rPr lang="ja-JP" altLang="en-US" dirty="0">
                <a:solidFill>
                  <a:prstClr val="black"/>
                </a:solidFill>
              </a:rPr>
              <a:t>✔</a:t>
            </a:r>
          </a:p>
        </p:txBody>
      </p:sp>
    </p:spTree>
    <p:extLst>
      <p:ext uri="{BB962C8B-B14F-4D97-AF65-F5344CB8AC3E}">
        <p14:creationId xmlns:p14="http://schemas.microsoft.com/office/powerpoint/2010/main" val="2317753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3534" name="グループ化 47"/>
          <p:cNvGrpSpPr/>
          <p:nvPr/>
        </p:nvGrpSpPr>
        <p:grpSpPr>
          <a:xfrm>
            <a:off x="4839196" y="29712"/>
            <a:ext cx="302477" cy="6837809"/>
            <a:chOff x="7258388" y="46322"/>
            <a:chExt cx="461665" cy="10660334"/>
          </a:xfrm>
        </p:grpSpPr>
        <p:cxnSp>
          <p:nvCxnSpPr>
            <p:cNvPr id="3535"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36"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3537"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3538" name="グループ化 89"/>
          <p:cNvGrpSpPr/>
          <p:nvPr/>
        </p:nvGrpSpPr>
        <p:grpSpPr>
          <a:xfrm>
            <a:off x="136927" y="4538579"/>
            <a:ext cx="4757346" cy="1240249"/>
            <a:chOff x="208989" y="7046237"/>
            <a:chExt cx="7261052" cy="1933583"/>
          </a:xfrm>
        </p:grpSpPr>
        <p:grpSp>
          <p:nvGrpSpPr>
            <p:cNvPr id="3539" name="グループ化 44"/>
            <p:cNvGrpSpPr/>
            <p:nvPr/>
          </p:nvGrpSpPr>
          <p:grpSpPr>
            <a:xfrm>
              <a:off x="208989" y="7059991"/>
              <a:ext cx="7261052" cy="1919829"/>
              <a:chOff x="185021" y="2949214"/>
              <a:chExt cx="7261052" cy="1919829"/>
            </a:xfrm>
          </p:grpSpPr>
          <p:sp>
            <p:nvSpPr>
              <p:cNvPr id="3540"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541"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3542"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43"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544"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45"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3546"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547"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3548" name="グループ化 90"/>
          <p:cNvGrpSpPr/>
          <p:nvPr/>
        </p:nvGrpSpPr>
        <p:grpSpPr>
          <a:xfrm>
            <a:off x="136926" y="5705111"/>
            <a:ext cx="4741941" cy="1045402"/>
            <a:chOff x="208988" y="8900453"/>
            <a:chExt cx="7237539" cy="1629811"/>
          </a:xfrm>
        </p:grpSpPr>
        <p:grpSp>
          <p:nvGrpSpPr>
            <p:cNvPr id="3549" name="グループ化 48"/>
            <p:cNvGrpSpPr/>
            <p:nvPr/>
          </p:nvGrpSpPr>
          <p:grpSpPr>
            <a:xfrm>
              <a:off x="208988" y="8939503"/>
              <a:ext cx="7212394" cy="1590761"/>
              <a:chOff x="94647" y="8685386"/>
              <a:chExt cx="7164637" cy="1649733"/>
            </a:xfrm>
          </p:grpSpPr>
          <p:sp>
            <p:nvSpPr>
              <p:cNvPr id="3550"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3551" name="グループ化 1"/>
              <p:cNvGrpSpPr/>
              <p:nvPr/>
            </p:nvGrpSpPr>
            <p:grpSpPr>
              <a:xfrm>
                <a:off x="294767" y="9146139"/>
                <a:ext cx="6929347" cy="1069137"/>
                <a:chOff x="292883" y="5853648"/>
                <a:chExt cx="6929347" cy="1069137"/>
              </a:xfrm>
            </p:grpSpPr>
            <p:sp>
              <p:nvSpPr>
                <p:cNvPr id="3552"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553"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554"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3555"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3556"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557"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3558" name="グループ化 76"/>
          <p:cNvGrpSpPr/>
          <p:nvPr/>
        </p:nvGrpSpPr>
        <p:grpSpPr>
          <a:xfrm>
            <a:off x="57000" y="3450777"/>
            <a:ext cx="4928862" cy="960875"/>
            <a:chOff x="-3798800" y="5121026"/>
            <a:chExt cx="7522833" cy="1498031"/>
          </a:xfrm>
        </p:grpSpPr>
        <p:grpSp>
          <p:nvGrpSpPr>
            <p:cNvPr id="3559" name="グループ化 221"/>
            <p:cNvGrpSpPr/>
            <p:nvPr/>
          </p:nvGrpSpPr>
          <p:grpSpPr>
            <a:xfrm>
              <a:off x="-3798800" y="5121026"/>
              <a:ext cx="7352857" cy="1498031"/>
              <a:chOff x="79411" y="2879277"/>
              <a:chExt cx="7352857" cy="1498031"/>
            </a:xfrm>
          </p:grpSpPr>
          <p:sp>
            <p:nvSpPr>
              <p:cNvPr id="3560"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561"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3562" name="グループ化 75"/>
            <p:cNvGrpSpPr/>
            <p:nvPr/>
          </p:nvGrpSpPr>
          <p:grpSpPr>
            <a:xfrm>
              <a:off x="-1637429" y="5612335"/>
              <a:ext cx="5295499" cy="402641"/>
              <a:chOff x="-1637429" y="5612335"/>
              <a:chExt cx="5295499" cy="402641"/>
            </a:xfrm>
          </p:grpSpPr>
          <p:sp>
            <p:nvSpPr>
              <p:cNvPr id="3563"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64"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565"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66"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3567" name="グループ化 236"/>
            <p:cNvGrpSpPr/>
            <p:nvPr/>
          </p:nvGrpSpPr>
          <p:grpSpPr>
            <a:xfrm>
              <a:off x="-1633590" y="6096994"/>
              <a:ext cx="5357623" cy="437311"/>
              <a:chOff x="-1641119" y="5622595"/>
              <a:chExt cx="5357623" cy="437311"/>
            </a:xfrm>
          </p:grpSpPr>
          <p:sp>
            <p:nvSpPr>
              <p:cNvPr id="3568"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69"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570"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71"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3572"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573"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3574" name="図 86"/>
          <p:cNvPicPr>
            <a:picLocks noChangeAspect="1"/>
          </p:cNvPicPr>
          <p:nvPr/>
        </p:nvPicPr>
        <p:blipFill>
          <a:blip r:embed="rId1"/>
          <a:stretch>
            <a:fillRect/>
          </a:stretch>
        </p:blipFill>
        <p:spPr>
          <a:xfrm>
            <a:off x="1785166" y="4110517"/>
            <a:ext cx="335936" cy="244855"/>
          </a:xfrm>
          <a:prstGeom prst="rect">
            <a:avLst/>
          </a:prstGeom>
        </p:spPr>
      </p:pic>
      <p:pic>
        <p:nvPicPr>
          <p:cNvPr id="3575" name="図 277"/>
          <p:cNvPicPr>
            <a:picLocks noChangeAspect="1"/>
          </p:cNvPicPr>
          <p:nvPr/>
        </p:nvPicPr>
        <p:blipFill>
          <a:blip r:embed="rId2"/>
          <a:stretch>
            <a:fillRect/>
          </a:stretch>
        </p:blipFill>
        <p:spPr>
          <a:xfrm>
            <a:off x="1807629" y="3767675"/>
            <a:ext cx="334982" cy="259307"/>
          </a:xfrm>
          <a:prstGeom prst="rect">
            <a:avLst/>
          </a:prstGeom>
        </p:spPr>
      </p:pic>
      <p:pic>
        <p:nvPicPr>
          <p:cNvPr id="3576" name="図 279"/>
          <p:cNvPicPr>
            <a:picLocks noChangeAspect="1"/>
          </p:cNvPicPr>
          <p:nvPr/>
        </p:nvPicPr>
        <p:blipFill>
          <a:blip r:embed="rId3"/>
          <a:stretch>
            <a:fillRect/>
          </a:stretch>
        </p:blipFill>
        <p:spPr>
          <a:xfrm>
            <a:off x="3750512" y="4085921"/>
            <a:ext cx="179527" cy="276152"/>
          </a:xfrm>
          <a:prstGeom prst="rect">
            <a:avLst/>
          </a:prstGeom>
        </p:spPr>
      </p:pic>
      <p:grpSp>
        <p:nvGrpSpPr>
          <p:cNvPr id="3577" name="グループ化 92"/>
          <p:cNvGrpSpPr/>
          <p:nvPr/>
        </p:nvGrpSpPr>
        <p:grpSpPr>
          <a:xfrm>
            <a:off x="125412" y="391354"/>
            <a:ext cx="4911257" cy="3087428"/>
            <a:chOff x="192113" y="682172"/>
            <a:chExt cx="7495964" cy="4813386"/>
          </a:xfrm>
        </p:grpSpPr>
        <p:sp>
          <p:nvSpPr>
            <p:cNvPr id="3578"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3579" name="グループ化 53"/>
            <p:cNvGrpSpPr/>
            <p:nvPr/>
          </p:nvGrpSpPr>
          <p:grpSpPr>
            <a:xfrm>
              <a:off x="208988" y="1190697"/>
              <a:ext cx="7479089" cy="1729425"/>
              <a:chOff x="208988" y="1370171"/>
              <a:chExt cx="7479089" cy="1729425"/>
            </a:xfrm>
          </p:grpSpPr>
          <p:sp>
            <p:nvSpPr>
              <p:cNvPr id="3580"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3581" name="グループ化 49"/>
              <p:cNvGrpSpPr/>
              <p:nvPr/>
            </p:nvGrpSpPr>
            <p:grpSpPr>
              <a:xfrm>
                <a:off x="1246815" y="1381642"/>
                <a:ext cx="6441262" cy="1717954"/>
                <a:chOff x="1311227" y="1048771"/>
                <a:chExt cx="6441262" cy="1717954"/>
              </a:xfrm>
            </p:grpSpPr>
            <p:sp>
              <p:nvSpPr>
                <p:cNvPr id="3582"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583"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3584"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3585"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586"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3587"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3588"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3589"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3590" name="グループ化 82"/>
            <p:cNvGrpSpPr/>
            <p:nvPr/>
          </p:nvGrpSpPr>
          <p:grpSpPr>
            <a:xfrm>
              <a:off x="367579" y="2430481"/>
              <a:ext cx="7228271" cy="3065077"/>
              <a:chOff x="326999" y="2531786"/>
              <a:chExt cx="7228271" cy="3065077"/>
            </a:xfrm>
          </p:grpSpPr>
          <p:sp>
            <p:nvSpPr>
              <p:cNvPr id="3591"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3592" name="グループ化 77"/>
              <p:cNvGrpSpPr/>
              <p:nvPr/>
            </p:nvGrpSpPr>
            <p:grpSpPr>
              <a:xfrm>
                <a:off x="406556" y="3519755"/>
                <a:ext cx="291659" cy="1375827"/>
                <a:chOff x="406556" y="3519755"/>
                <a:chExt cx="291659" cy="1375827"/>
              </a:xfrm>
            </p:grpSpPr>
            <p:sp>
              <p:nvSpPr>
                <p:cNvPr id="3593"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94"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95"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96"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597" name="グループ化 251"/>
              <p:cNvGrpSpPr/>
              <p:nvPr/>
            </p:nvGrpSpPr>
            <p:grpSpPr>
              <a:xfrm>
                <a:off x="3894084" y="3535913"/>
                <a:ext cx="295891" cy="654519"/>
                <a:chOff x="585550" y="3519755"/>
                <a:chExt cx="295891" cy="654519"/>
              </a:xfrm>
            </p:grpSpPr>
            <p:sp>
              <p:nvSpPr>
                <p:cNvPr id="3598"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599"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600" name="グループ化 256"/>
              <p:cNvGrpSpPr/>
              <p:nvPr/>
            </p:nvGrpSpPr>
            <p:grpSpPr>
              <a:xfrm>
                <a:off x="2511680" y="4190432"/>
                <a:ext cx="290322" cy="654519"/>
                <a:chOff x="406556" y="3519755"/>
                <a:chExt cx="290322" cy="654519"/>
              </a:xfrm>
            </p:grpSpPr>
            <p:sp>
              <p:nvSpPr>
                <p:cNvPr id="3601"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602"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603" name="グループ化 259"/>
              <p:cNvGrpSpPr/>
              <p:nvPr/>
            </p:nvGrpSpPr>
            <p:grpSpPr>
              <a:xfrm>
                <a:off x="4451845" y="4237249"/>
                <a:ext cx="290322" cy="654519"/>
                <a:chOff x="406556" y="3519755"/>
                <a:chExt cx="290322" cy="654519"/>
              </a:xfrm>
            </p:grpSpPr>
            <p:sp>
              <p:nvSpPr>
                <p:cNvPr id="3604"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605"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3606"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607"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3608"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3609"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3610" name="グループ化 3"/>
          <p:cNvGrpSpPr/>
          <p:nvPr/>
        </p:nvGrpSpPr>
        <p:grpSpPr>
          <a:xfrm>
            <a:off x="6902169" y="485046"/>
            <a:ext cx="2902184" cy="343479"/>
            <a:chOff x="10917659" y="902615"/>
            <a:chExt cx="3985290" cy="581220"/>
          </a:xfrm>
        </p:grpSpPr>
        <p:sp>
          <p:nvSpPr>
            <p:cNvPr id="3611"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3612"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3613" name="グループ化 152"/>
          <p:cNvGrpSpPr/>
          <p:nvPr/>
        </p:nvGrpSpPr>
        <p:grpSpPr>
          <a:xfrm>
            <a:off x="4980986" y="805397"/>
            <a:ext cx="4934986" cy="5064421"/>
            <a:chOff x="7588752" y="632195"/>
            <a:chExt cx="7532180" cy="7895574"/>
          </a:xfrm>
        </p:grpSpPr>
        <p:grpSp>
          <p:nvGrpSpPr>
            <p:cNvPr id="3614" name="グループ化 153"/>
            <p:cNvGrpSpPr/>
            <p:nvPr/>
          </p:nvGrpSpPr>
          <p:grpSpPr>
            <a:xfrm>
              <a:off x="7777873" y="910418"/>
              <a:ext cx="7175117" cy="7176850"/>
              <a:chOff x="7777873" y="1136959"/>
              <a:chExt cx="7175117" cy="6950307"/>
            </a:xfrm>
          </p:grpSpPr>
          <p:sp>
            <p:nvSpPr>
              <p:cNvPr id="3615"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3616"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17"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3618"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619"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3620"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3621"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622" name="グループ化 67"/>
          <p:cNvGrpSpPr/>
          <p:nvPr/>
        </p:nvGrpSpPr>
        <p:grpSpPr>
          <a:xfrm>
            <a:off x="7798398" y="1230139"/>
            <a:ext cx="700621" cy="782990"/>
            <a:chOff x="9114521" y="1436929"/>
            <a:chExt cx="1069345" cy="1220702"/>
          </a:xfrm>
        </p:grpSpPr>
        <p:sp>
          <p:nvSpPr>
            <p:cNvPr id="3623"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3624"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3625" name="グループ化 66"/>
          <p:cNvGrpSpPr/>
          <p:nvPr/>
        </p:nvGrpSpPr>
        <p:grpSpPr>
          <a:xfrm>
            <a:off x="6077843" y="1237023"/>
            <a:ext cx="1396391" cy="773098"/>
            <a:chOff x="10181665" y="1454129"/>
            <a:chExt cx="2131286" cy="1205282"/>
          </a:xfrm>
        </p:grpSpPr>
        <p:sp>
          <p:nvSpPr>
            <p:cNvPr id="3626"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3627" name="図 54"/>
            <p:cNvPicPr>
              <a:picLocks noChangeAspect="1"/>
            </p:cNvPicPr>
            <p:nvPr/>
          </p:nvPicPr>
          <p:blipFill>
            <a:blip r:embed="rId8"/>
            <a:stretch>
              <a:fillRect/>
            </a:stretch>
          </p:blipFill>
          <p:spPr>
            <a:xfrm>
              <a:off x="10889954" y="1454129"/>
              <a:ext cx="771774" cy="782347"/>
            </a:xfrm>
            <a:prstGeom prst="rect">
              <a:avLst/>
            </a:prstGeom>
          </p:spPr>
        </p:pic>
      </p:grpSp>
      <p:sp>
        <p:nvSpPr>
          <p:cNvPr id="3628"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3629"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3630"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3631"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3632" name="図 269"/>
          <p:cNvPicPr>
            <a:picLocks noChangeAspect="1"/>
          </p:cNvPicPr>
          <p:nvPr/>
        </p:nvPicPr>
        <p:blipFill>
          <a:blip r:embed="rId10"/>
          <a:stretch>
            <a:fillRect/>
          </a:stretch>
        </p:blipFill>
        <p:spPr>
          <a:xfrm>
            <a:off x="5161638" y="3640399"/>
            <a:ext cx="4496427" cy="1476674"/>
          </a:xfrm>
          <a:prstGeom prst="rect">
            <a:avLst/>
          </a:prstGeom>
        </p:spPr>
      </p:pic>
      <p:sp>
        <p:nvSpPr>
          <p:cNvPr id="3633"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3634"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3635"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3636" name="グループ化 3"/>
          <p:cNvGrpSpPr/>
          <p:nvPr/>
        </p:nvGrpSpPr>
        <p:grpSpPr>
          <a:xfrm>
            <a:off x="5954762" y="513197"/>
            <a:ext cx="3826947" cy="332271"/>
            <a:chOff x="8862543" y="859453"/>
            <a:chExt cx="6009311" cy="666835"/>
          </a:xfrm>
        </p:grpSpPr>
        <p:sp>
          <p:nvSpPr>
            <p:cNvPr id="3637"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3638"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3639" name="グループ 199"/>
          <p:cNvGrpSpPr/>
          <p:nvPr/>
        </p:nvGrpSpPr>
        <p:grpSpPr>
          <a:xfrm>
            <a:off x="8408492" y="5866830"/>
            <a:ext cx="1738008" cy="943293"/>
            <a:chOff x="12856135" y="9181019"/>
            <a:chExt cx="2652691" cy="1470620"/>
          </a:xfrm>
        </p:grpSpPr>
        <p:grpSp>
          <p:nvGrpSpPr>
            <p:cNvPr id="3640" name="グループ化 145"/>
            <p:cNvGrpSpPr/>
            <p:nvPr/>
          </p:nvGrpSpPr>
          <p:grpSpPr>
            <a:xfrm>
              <a:off x="13319085" y="9181019"/>
              <a:ext cx="1710327" cy="1429377"/>
              <a:chOff x="208988" y="8900453"/>
              <a:chExt cx="7237539" cy="1629811"/>
            </a:xfrm>
          </p:grpSpPr>
          <p:grpSp>
            <p:nvGrpSpPr>
              <p:cNvPr id="3641" name="グループ化 48"/>
              <p:cNvGrpSpPr/>
              <p:nvPr/>
            </p:nvGrpSpPr>
            <p:grpSpPr>
              <a:xfrm>
                <a:off x="208988" y="8939503"/>
                <a:ext cx="7212394" cy="1590761"/>
                <a:chOff x="94647" y="8685386"/>
                <a:chExt cx="7164637" cy="1649733"/>
              </a:xfrm>
            </p:grpSpPr>
            <p:sp>
              <p:nvSpPr>
                <p:cNvPr id="3642"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3643" name="グループ化 1"/>
                <p:cNvGrpSpPr/>
                <p:nvPr/>
              </p:nvGrpSpPr>
              <p:grpSpPr>
                <a:xfrm>
                  <a:off x="294767" y="9146139"/>
                  <a:ext cx="6929347" cy="1069137"/>
                  <a:chOff x="292883" y="5853648"/>
                  <a:chExt cx="6929347" cy="1069137"/>
                </a:xfrm>
              </p:grpSpPr>
            </p:grpSp>
          </p:grpSp>
        </p:grpSp>
        <p:pic>
          <p:nvPicPr>
            <p:cNvPr id="3644" name="図 204"/>
            <p:cNvPicPr>
              <a:picLocks noChangeAspect="1"/>
            </p:cNvPicPr>
            <p:nvPr/>
          </p:nvPicPr>
          <p:blipFill>
            <a:blip r:embed="rId11"/>
            <a:stretch>
              <a:fillRect/>
            </a:stretch>
          </p:blipFill>
          <p:spPr>
            <a:xfrm>
              <a:off x="13844397" y="9647674"/>
              <a:ext cx="707044" cy="713413"/>
            </a:xfrm>
            <a:prstGeom prst="rect">
              <a:avLst/>
            </a:prstGeom>
          </p:spPr>
        </p:pic>
        <p:sp>
          <p:nvSpPr>
            <p:cNvPr id="3645"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3646"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3647" name="グループ 207"/>
          <p:cNvGrpSpPr/>
          <p:nvPr/>
        </p:nvGrpSpPr>
        <p:grpSpPr>
          <a:xfrm>
            <a:off x="5092655" y="6142464"/>
            <a:ext cx="3487357" cy="616821"/>
            <a:chOff x="7887338" y="9492992"/>
            <a:chExt cx="5322691" cy="961641"/>
          </a:xfrm>
        </p:grpSpPr>
        <p:grpSp>
          <p:nvGrpSpPr>
            <p:cNvPr id="3648" name="グループ化 65"/>
            <p:cNvGrpSpPr/>
            <p:nvPr/>
          </p:nvGrpSpPr>
          <p:grpSpPr>
            <a:xfrm>
              <a:off x="7887338" y="9492992"/>
              <a:ext cx="5322691" cy="961641"/>
              <a:chOff x="7833675" y="9113571"/>
              <a:chExt cx="7011648" cy="933179"/>
            </a:xfrm>
          </p:grpSpPr>
          <p:grpSp>
            <p:nvGrpSpPr>
              <p:cNvPr id="3649" name="グループ化 285"/>
              <p:cNvGrpSpPr/>
              <p:nvPr/>
            </p:nvGrpSpPr>
            <p:grpSpPr>
              <a:xfrm>
                <a:off x="7836474" y="9113571"/>
                <a:ext cx="7008849" cy="899407"/>
                <a:chOff x="7917358" y="9297584"/>
                <a:chExt cx="7008849" cy="1098902"/>
              </a:xfrm>
            </p:grpSpPr>
            <p:grpSp>
              <p:nvGrpSpPr>
                <p:cNvPr id="3650" name="グループ化 286"/>
                <p:cNvGrpSpPr/>
                <p:nvPr/>
              </p:nvGrpSpPr>
              <p:grpSpPr>
                <a:xfrm>
                  <a:off x="7917358" y="9297584"/>
                  <a:ext cx="7008849" cy="1098902"/>
                  <a:chOff x="7936808" y="9312090"/>
                  <a:chExt cx="7008849" cy="1098902"/>
                </a:xfrm>
              </p:grpSpPr>
              <p:grpSp>
                <p:nvGrpSpPr>
                  <p:cNvPr id="3651" name="グループ化 288"/>
                  <p:cNvGrpSpPr/>
                  <p:nvPr/>
                </p:nvGrpSpPr>
                <p:grpSpPr>
                  <a:xfrm>
                    <a:off x="7936808" y="9312090"/>
                    <a:ext cx="7008849" cy="1098902"/>
                    <a:chOff x="7936808" y="9312090"/>
                    <a:chExt cx="7008849" cy="1098902"/>
                  </a:xfrm>
                </p:grpSpPr>
                <p:grpSp>
                  <p:nvGrpSpPr>
                    <p:cNvPr id="3652" name="グループ化 294"/>
                    <p:cNvGrpSpPr/>
                    <p:nvPr/>
                  </p:nvGrpSpPr>
                  <p:grpSpPr>
                    <a:xfrm>
                      <a:off x="7936808" y="9312090"/>
                      <a:ext cx="7008849" cy="1098902"/>
                      <a:chOff x="7936808" y="9312090"/>
                      <a:chExt cx="7008849" cy="1098902"/>
                    </a:xfrm>
                  </p:grpSpPr>
                  <p:sp>
                    <p:nvSpPr>
                      <p:cNvPr id="3653"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654"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655"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3656" name="グループ化 289"/>
                  <p:cNvGrpSpPr/>
                  <p:nvPr/>
                </p:nvGrpSpPr>
                <p:grpSpPr>
                  <a:xfrm>
                    <a:off x="11605936" y="9328373"/>
                    <a:ext cx="1644768" cy="527141"/>
                    <a:chOff x="11809236" y="9313710"/>
                    <a:chExt cx="1644768" cy="527141"/>
                  </a:xfrm>
                </p:grpSpPr>
                <p:sp>
                  <p:nvSpPr>
                    <p:cNvPr id="3657"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658"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3659"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660"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661"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662"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663"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3664"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3665"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666"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667"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3668"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3669" name="図 225"/>
          <p:cNvPicPr>
            <a:picLocks noChangeAspect="1"/>
          </p:cNvPicPr>
          <p:nvPr/>
        </p:nvPicPr>
        <p:blipFill>
          <a:blip r:embed="rId12"/>
          <a:stretch>
            <a:fillRect/>
          </a:stretch>
        </p:blipFill>
        <p:spPr>
          <a:xfrm>
            <a:off x="3990131" y="1111672"/>
            <a:ext cx="555224" cy="539889"/>
          </a:xfrm>
          <a:prstGeom prst="rect">
            <a:avLst/>
          </a:prstGeom>
        </p:spPr>
      </p:pic>
      <p:sp>
        <p:nvSpPr>
          <p:cNvPr id="3670"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3671"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3672"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3673"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3674"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3675"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3676"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3677"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3678"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3679"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sp>
        <p:nvSpPr>
          <p:cNvPr id="3680" name="テキスト ボックス 4949"/>
          <p:cNvSpPr txBox="1"/>
          <p:nvPr/>
        </p:nvSpPr>
        <p:spPr>
          <a:xfrm>
            <a:off x="1425000" y="3696785"/>
            <a:ext cx="576471" cy="369332"/>
          </a:xfrm>
          <a:prstGeom prst="rect">
            <a:avLst/>
          </a:prstGeom>
          <a:noFill/>
        </p:spPr>
        <p:txBody>
          <a:bodyPr wrap="square" rtlCol="0">
            <a:spAutoFit/>
          </a:bodyPr>
          <a:lstStyle/>
          <a:p>
            <a:r>
              <a:rPr lang="ja-JP" altLang="en-US" dirty="0">
                <a:solidFill>
                  <a:prstClr val="black"/>
                </a:solidFill>
              </a:rPr>
              <a:t>✔</a:t>
            </a:r>
          </a:p>
        </p:txBody>
      </p:sp>
      <p:sp>
        <p:nvSpPr>
          <p:cNvPr id="3681" name="テキスト ボックス 4950"/>
          <p:cNvSpPr txBox="1"/>
          <p:nvPr/>
        </p:nvSpPr>
        <p:spPr>
          <a:xfrm>
            <a:off x="3297000" y="4067668"/>
            <a:ext cx="576471" cy="369332"/>
          </a:xfrm>
          <a:prstGeom prst="rect">
            <a:avLst/>
          </a:prstGeom>
          <a:noFill/>
        </p:spPr>
        <p:txBody>
          <a:bodyPr wrap="square" rtlCol="0">
            <a:spAutoFit/>
          </a:bodyPr>
          <a:lstStyle/>
          <a:p>
            <a:r>
              <a:rPr lang="ja-JP" altLang="en-US" dirty="0">
                <a:solidFill>
                  <a:prstClr val="black"/>
                </a:solidFill>
              </a:rPr>
              <a:t>✔</a:t>
            </a:r>
          </a:p>
        </p:txBody>
      </p:sp>
      <p:sp>
        <p:nvSpPr>
          <p:cNvPr id="3682" name="テキスト ボックス 4951"/>
          <p:cNvSpPr txBox="1"/>
          <p:nvPr/>
        </p:nvSpPr>
        <p:spPr>
          <a:xfrm>
            <a:off x="3311539" y="3729223"/>
            <a:ext cx="576471" cy="369332"/>
          </a:xfrm>
          <a:prstGeom prst="rect">
            <a:avLst/>
          </a:prstGeom>
          <a:noFill/>
        </p:spPr>
        <p:txBody>
          <a:bodyPr wrap="square" rtlCol="0">
            <a:spAutoFit/>
          </a:bodyPr>
          <a:lstStyle/>
          <a:p>
            <a:r>
              <a:rPr lang="ja-JP" altLang="en-US" dirty="0">
                <a:solidFill>
                  <a:prstClr val="black"/>
                </a:solidFill>
              </a:rPr>
              <a:t>✔</a:t>
            </a:r>
          </a:p>
        </p:txBody>
      </p:sp>
      <p:grpSp>
        <p:nvGrpSpPr>
          <p:cNvPr id="3683" name="グループ化 5168"/>
          <p:cNvGrpSpPr/>
          <p:nvPr/>
        </p:nvGrpSpPr>
        <p:grpSpPr>
          <a:xfrm>
            <a:off x="241060" y="2633185"/>
            <a:ext cx="5405789" cy="2908756"/>
            <a:chOff x="241060" y="2633185"/>
            <a:chExt cx="5405789" cy="2908756"/>
          </a:xfrm>
        </p:grpSpPr>
        <p:sp>
          <p:nvSpPr>
            <p:cNvPr id="3684" name="正方形/長方形 216"/>
            <p:cNvSpPr/>
            <p:nvPr/>
          </p:nvSpPr>
          <p:spPr>
            <a:xfrm>
              <a:off x="241060" y="4556998"/>
              <a:ext cx="4625844" cy="98494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3685" name="グループ化 217"/>
            <p:cNvGrpSpPr/>
            <p:nvPr/>
          </p:nvGrpSpPr>
          <p:grpSpPr>
            <a:xfrm>
              <a:off x="616105" y="2633185"/>
              <a:ext cx="5030744" cy="1892188"/>
              <a:chOff x="616105" y="2633185"/>
              <a:chExt cx="5030744" cy="1892188"/>
            </a:xfrm>
          </p:grpSpPr>
          <p:sp>
            <p:nvSpPr>
              <p:cNvPr id="3686" name="図形 2408"/>
              <p:cNvSpPr/>
              <p:nvPr/>
            </p:nvSpPr>
            <p:spPr>
              <a:xfrm rot="16200000">
                <a:off x="2635100" y="3827685"/>
                <a:ext cx="789701"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3687" name="テキスト 2409"/>
              <p:cNvSpPr txBox="1"/>
              <p:nvPr/>
            </p:nvSpPr>
            <p:spPr>
              <a:xfrm>
                <a:off x="616105" y="2633185"/>
                <a:ext cx="5030744" cy="1086017"/>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3688" name="テキスト 2410"/>
              <p:cNvSpPr txBox="1"/>
              <p:nvPr/>
            </p:nvSpPr>
            <p:spPr>
              <a:xfrm>
                <a:off x="825892" y="2785055"/>
                <a:ext cx="4591522"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  いつ避難するか</a:t>
                </a:r>
                <a:endParaRPr b="0"/>
              </a:p>
            </p:txBody>
          </p:sp>
        </p:grpSp>
      </p:grpSp>
    </p:spTree>
    <p:extLst>
      <p:ext uri="{BB962C8B-B14F-4D97-AF65-F5344CB8AC3E}">
        <p14:creationId xmlns:p14="http://schemas.microsoft.com/office/powerpoint/2010/main" val="2317753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3690" name="テキスト プレースホルダー 5"/>
          <p:cNvSpPr>
            <a:spLocks noGrp="1"/>
          </p:cNvSpPr>
          <p:nvPr>
            <p:ph type="body" sz="quarter" idx="14"/>
          </p:nvPr>
        </p:nvSpPr>
        <p:spPr/>
        <p:txBody>
          <a:bodyPr/>
          <a:lstStyle/>
          <a:p>
            <a:r>
              <a:rPr kumimoji="1" lang="ja-JP" altLang="en-US" sz="2800" b="1" dirty="0"/>
              <a:t>避難のタイミング</a:t>
            </a:r>
            <a:endParaRPr kumimoji="1" lang="ja-JP" altLang="en-US" sz="2800" b="1" dirty="0"/>
          </a:p>
        </p:txBody>
      </p:sp>
      <p:sp>
        <p:nvSpPr>
          <p:cNvPr id="3691" name="タイトル 3685"/>
          <p:cNvSpPr/>
          <p:nvPr/>
        </p:nvSpPr>
        <p:spPr>
          <a:xfrm>
            <a:off x="417000" y="1701000"/>
            <a:ext cx="8915400" cy="1143000"/>
          </a:xfrm>
          <a:prstGeom prst="rect">
            <a:avLst/>
          </a:prstGeom>
        </p:spPr>
        <p:txBody>
          <a:bodyPr/>
          <a:lstStyle>
            <a:lvl1pPr algn="ctr" defTabSz="990570" rtl="0" eaLnBrk="1" latinLnBrk="0" hangingPunct="1">
              <a:spcBef>
                <a:spcPct val="0"/>
              </a:spcBef>
              <a:buNone/>
              <a:defRPr kumimoji="1" sz="4767" kern="1200">
                <a:solidFill>
                  <a:schemeClr val="tx1"/>
                </a:solidFill>
                <a:latin typeface="+mj-lt"/>
                <a:ea typeface="+mj-ea"/>
                <a:cs typeface="+mj-cs"/>
              </a:defRPr>
            </a:lvl1pPr>
          </a:lstStyle>
          <a:p>
            <a:pPr algn="l"/>
            <a:r>
              <a:rPr kumimoji="1" lang="ja-JP" altLang="en-US" sz="4000"/>
              <a:t>避難指示などが出そうなとき、あなたならどうしますか？</a:t>
            </a:r>
            <a:endParaRPr kumimoji="1" lang="ja-JP" altLang="en-US"/>
          </a:p>
        </p:txBody>
      </p:sp>
      <p:sp>
        <p:nvSpPr>
          <p:cNvPr id="3692" name="タイトル 3702"/>
          <p:cNvSpPr/>
          <p:nvPr/>
        </p:nvSpPr>
        <p:spPr>
          <a:xfrm>
            <a:off x="417000" y="3429000"/>
            <a:ext cx="9346099" cy="1143000"/>
          </a:xfrm>
          <a:prstGeom prst="rect">
            <a:avLst/>
          </a:prstGeom>
        </p:spPr>
        <p:txBody>
          <a:bodyPr/>
          <a:lstStyle>
            <a:lvl1pPr algn="ctr" defTabSz="990570" rtl="0" eaLnBrk="1" latinLnBrk="0" hangingPunct="1">
              <a:spcBef>
                <a:spcPct val="0"/>
              </a:spcBef>
              <a:buNone/>
              <a:defRPr kumimoji="1" sz="4767" kern="1200">
                <a:solidFill>
                  <a:schemeClr val="tx1"/>
                </a:solidFill>
                <a:latin typeface="+mj-lt"/>
                <a:ea typeface="+mj-ea"/>
                <a:cs typeface="+mj-cs"/>
              </a:defRPr>
            </a:lvl1pPr>
          </a:lstStyle>
          <a:p>
            <a:pPr algn="l"/>
            <a:r>
              <a:rPr lang="ja-JP" altLang="en-US" sz="4000"/>
              <a:t>もし</a:t>
            </a:r>
            <a:r>
              <a:rPr lang="ja-JP" altLang="en-US" sz="4000"/>
              <a:t>、</a:t>
            </a:r>
            <a:r>
              <a:rPr lang="ja-JP" altLang="en-US" sz="4000"/>
              <a:t>避難のタイミングを逃してしまったと</a:t>
            </a:r>
            <a:r>
              <a:rPr lang="ja-JP" altLang="en-US" sz="4000"/>
              <a:t>き、あなたならどうしますか？</a:t>
            </a:r>
            <a:endParaRPr lang="ja-JP" altLang="en-US" sz="4000"/>
          </a:p>
        </p:txBody>
      </p:sp>
    </p:spTree>
    <p:extLst>
      <p:ext uri="{BB962C8B-B14F-4D97-AF65-F5344CB8AC3E}">
        <p14:creationId xmlns:p14="http://schemas.microsoft.com/office/powerpoint/2010/main" val="3026865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3694" name="テキスト ボックス 2"/>
          <p:cNvSpPr txBox="1"/>
          <p:nvPr/>
        </p:nvSpPr>
        <p:spPr>
          <a:xfrm>
            <a:off x="290424" y="75596"/>
            <a:ext cx="8190968" cy="584775"/>
          </a:xfrm>
          <a:prstGeom prst="rect">
            <a:avLst/>
          </a:prstGeom>
          <a:noFill/>
        </p:spPr>
        <p:txBody>
          <a:bodyPr wrap="square" rtlCol="0">
            <a:spAutoFit/>
          </a:bodyPr>
          <a:lstStyle/>
          <a:p>
            <a:r>
              <a:rPr lang="ja-JP" altLang="en-US" sz="3200" b="1" dirty="0" smtClean="0">
                <a:solidFill>
                  <a:srgbClr val="FF3300"/>
                </a:solidFill>
                <a:effectLst>
                  <a:outerShdw blurRad="38100" dist="38100" dir="2700000" algn="tl">
                    <a:srgbClr val="000000">
                      <a:alpha val="43137"/>
                    </a:srgbClr>
                  </a:outerShdw>
                </a:effectLst>
              </a:rPr>
              <a:t>○避難のタイミング</a:t>
            </a:r>
            <a:endParaRPr lang="ja-JP" altLang="en-US" sz="3200" b="1" dirty="0">
              <a:solidFill>
                <a:srgbClr val="FF3300"/>
              </a:solidFill>
              <a:effectLst>
                <a:outerShdw blurRad="38100" dist="38100" dir="2700000" algn="tl">
                  <a:srgbClr val="000000">
                    <a:alpha val="43137"/>
                  </a:srgbClr>
                </a:outerShdw>
              </a:effectLst>
            </a:endParaRPr>
          </a:p>
        </p:txBody>
      </p:sp>
      <p:pic>
        <p:nvPicPr>
          <p:cNvPr id="3695" name="図 1"/>
          <p:cNvPicPr>
            <a:picLocks noChangeAspect="1"/>
          </p:cNvPicPr>
          <p:nvPr/>
        </p:nvPicPr>
        <p:blipFill>
          <a:blip r:embed="rId1"/>
          <a:stretch>
            <a:fillRect/>
          </a:stretch>
        </p:blipFill>
        <p:spPr>
          <a:xfrm>
            <a:off x="56456" y="1124744"/>
            <a:ext cx="9793088" cy="4896544"/>
          </a:xfrm>
          <a:prstGeom prst="rect">
            <a:avLst/>
          </a:prstGeom>
        </p:spPr>
      </p:pic>
    </p:spTree>
    <p:extLst>
      <p:ext uri="{BB962C8B-B14F-4D97-AF65-F5344CB8AC3E}">
        <p14:creationId xmlns:p14="http://schemas.microsoft.com/office/powerpoint/2010/main" val="3753045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3697" name="グループ化 47"/>
          <p:cNvGrpSpPr/>
          <p:nvPr/>
        </p:nvGrpSpPr>
        <p:grpSpPr>
          <a:xfrm>
            <a:off x="4839196" y="29712"/>
            <a:ext cx="302477" cy="6837809"/>
            <a:chOff x="7258388" y="46322"/>
            <a:chExt cx="461665" cy="10660334"/>
          </a:xfrm>
        </p:grpSpPr>
        <p:cxnSp>
          <p:nvCxnSpPr>
            <p:cNvPr id="3698"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699"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3700"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3701" name="グループ化 89"/>
          <p:cNvGrpSpPr/>
          <p:nvPr/>
        </p:nvGrpSpPr>
        <p:grpSpPr>
          <a:xfrm>
            <a:off x="136927" y="4538579"/>
            <a:ext cx="4757346" cy="1240249"/>
            <a:chOff x="208989" y="7046237"/>
            <a:chExt cx="7261052" cy="1933583"/>
          </a:xfrm>
        </p:grpSpPr>
        <p:grpSp>
          <p:nvGrpSpPr>
            <p:cNvPr id="3702" name="グループ化 44"/>
            <p:cNvGrpSpPr/>
            <p:nvPr/>
          </p:nvGrpSpPr>
          <p:grpSpPr>
            <a:xfrm>
              <a:off x="208989" y="7059991"/>
              <a:ext cx="7261052" cy="1919829"/>
              <a:chOff x="185021" y="2949214"/>
              <a:chExt cx="7261052" cy="1919829"/>
            </a:xfrm>
          </p:grpSpPr>
          <p:sp>
            <p:nvSpPr>
              <p:cNvPr id="3703"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704"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3705"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06"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707"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08"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3709"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710"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3711" name="グループ化 90"/>
          <p:cNvGrpSpPr/>
          <p:nvPr/>
        </p:nvGrpSpPr>
        <p:grpSpPr>
          <a:xfrm>
            <a:off x="136926" y="5705111"/>
            <a:ext cx="4741941" cy="1045402"/>
            <a:chOff x="208988" y="8900453"/>
            <a:chExt cx="7237539" cy="1629811"/>
          </a:xfrm>
        </p:grpSpPr>
        <p:grpSp>
          <p:nvGrpSpPr>
            <p:cNvPr id="3712" name="グループ化 48"/>
            <p:cNvGrpSpPr/>
            <p:nvPr/>
          </p:nvGrpSpPr>
          <p:grpSpPr>
            <a:xfrm>
              <a:off x="208988" y="8939503"/>
              <a:ext cx="7212394" cy="1590761"/>
              <a:chOff x="94647" y="8685386"/>
              <a:chExt cx="7164637" cy="1649733"/>
            </a:xfrm>
          </p:grpSpPr>
          <p:sp>
            <p:nvSpPr>
              <p:cNvPr id="3713"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3714" name="グループ化 1"/>
              <p:cNvGrpSpPr/>
              <p:nvPr/>
            </p:nvGrpSpPr>
            <p:grpSpPr>
              <a:xfrm>
                <a:off x="294767" y="9146139"/>
                <a:ext cx="6929347" cy="1069137"/>
                <a:chOff x="292883" y="5853648"/>
                <a:chExt cx="6929347" cy="1069137"/>
              </a:xfrm>
            </p:grpSpPr>
            <p:sp>
              <p:nvSpPr>
                <p:cNvPr id="3715"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716"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717"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3718"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3719"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720"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3721" name="グループ化 76"/>
          <p:cNvGrpSpPr/>
          <p:nvPr/>
        </p:nvGrpSpPr>
        <p:grpSpPr>
          <a:xfrm>
            <a:off x="57000" y="3450777"/>
            <a:ext cx="4928862" cy="960875"/>
            <a:chOff x="-3798800" y="5121026"/>
            <a:chExt cx="7522833" cy="1498031"/>
          </a:xfrm>
        </p:grpSpPr>
        <p:grpSp>
          <p:nvGrpSpPr>
            <p:cNvPr id="3722" name="グループ化 221"/>
            <p:cNvGrpSpPr/>
            <p:nvPr/>
          </p:nvGrpSpPr>
          <p:grpSpPr>
            <a:xfrm>
              <a:off x="-3798800" y="5121026"/>
              <a:ext cx="7352857" cy="1498031"/>
              <a:chOff x="79411" y="2879277"/>
              <a:chExt cx="7352857" cy="1498031"/>
            </a:xfrm>
          </p:grpSpPr>
          <p:sp>
            <p:nvSpPr>
              <p:cNvPr id="3723"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724"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3725" name="グループ化 75"/>
            <p:cNvGrpSpPr/>
            <p:nvPr/>
          </p:nvGrpSpPr>
          <p:grpSpPr>
            <a:xfrm>
              <a:off x="-1637429" y="5612335"/>
              <a:ext cx="5295499" cy="402641"/>
              <a:chOff x="-1637429" y="5612335"/>
              <a:chExt cx="5295499" cy="402641"/>
            </a:xfrm>
          </p:grpSpPr>
          <p:sp>
            <p:nvSpPr>
              <p:cNvPr id="3726"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27"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728"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29"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3730" name="グループ化 236"/>
            <p:cNvGrpSpPr/>
            <p:nvPr/>
          </p:nvGrpSpPr>
          <p:grpSpPr>
            <a:xfrm>
              <a:off x="-1633590" y="6096994"/>
              <a:ext cx="5357623" cy="437311"/>
              <a:chOff x="-1641119" y="5622595"/>
              <a:chExt cx="5357623" cy="437311"/>
            </a:xfrm>
          </p:grpSpPr>
          <p:sp>
            <p:nvSpPr>
              <p:cNvPr id="3731"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32"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733"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34"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3735"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736"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3737" name="図 86"/>
          <p:cNvPicPr>
            <a:picLocks noChangeAspect="1"/>
          </p:cNvPicPr>
          <p:nvPr/>
        </p:nvPicPr>
        <p:blipFill>
          <a:blip r:embed="rId1"/>
          <a:stretch>
            <a:fillRect/>
          </a:stretch>
        </p:blipFill>
        <p:spPr>
          <a:xfrm>
            <a:off x="1785166" y="4110517"/>
            <a:ext cx="335936" cy="244855"/>
          </a:xfrm>
          <a:prstGeom prst="rect">
            <a:avLst/>
          </a:prstGeom>
        </p:spPr>
      </p:pic>
      <p:pic>
        <p:nvPicPr>
          <p:cNvPr id="3738" name="図 277"/>
          <p:cNvPicPr>
            <a:picLocks noChangeAspect="1"/>
          </p:cNvPicPr>
          <p:nvPr/>
        </p:nvPicPr>
        <p:blipFill>
          <a:blip r:embed="rId2"/>
          <a:stretch>
            <a:fillRect/>
          </a:stretch>
        </p:blipFill>
        <p:spPr>
          <a:xfrm>
            <a:off x="1807629" y="3767675"/>
            <a:ext cx="334982" cy="259307"/>
          </a:xfrm>
          <a:prstGeom prst="rect">
            <a:avLst/>
          </a:prstGeom>
        </p:spPr>
      </p:pic>
      <p:pic>
        <p:nvPicPr>
          <p:cNvPr id="3739" name="図 279"/>
          <p:cNvPicPr>
            <a:picLocks noChangeAspect="1"/>
          </p:cNvPicPr>
          <p:nvPr/>
        </p:nvPicPr>
        <p:blipFill>
          <a:blip r:embed="rId3"/>
          <a:stretch>
            <a:fillRect/>
          </a:stretch>
        </p:blipFill>
        <p:spPr>
          <a:xfrm>
            <a:off x="3750512" y="4085921"/>
            <a:ext cx="179527" cy="276152"/>
          </a:xfrm>
          <a:prstGeom prst="rect">
            <a:avLst/>
          </a:prstGeom>
        </p:spPr>
      </p:pic>
      <p:grpSp>
        <p:nvGrpSpPr>
          <p:cNvPr id="3740" name="グループ化 92"/>
          <p:cNvGrpSpPr/>
          <p:nvPr/>
        </p:nvGrpSpPr>
        <p:grpSpPr>
          <a:xfrm>
            <a:off x="125412" y="391354"/>
            <a:ext cx="4911257" cy="3087428"/>
            <a:chOff x="192113" y="682172"/>
            <a:chExt cx="7495964" cy="4813386"/>
          </a:xfrm>
        </p:grpSpPr>
        <p:sp>
          <p:nvSpPr>
            <p:cNvPr id="3741"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3742" name="グループ化 53"/>
            <p:cNvGrpSpPr/>
            <p:nvPr/>
          </p:nvGrpSpPr>
          <p:grpSpPr>
            <a:xfrm>
              <a:off x="208988" y="1190697"/>
              <a:ext cx="7479089" cy="1729425"/>
              <a:chOff x="208988" y="1370171"/>
              <a:chExt cx="7479089" cy="1729425"/>
            </a:xfrm>
          </p:grpSpPr>
          <p:sp>
            <p:nvSpPr>
              <p:cNvPr id="3743"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3744" name="グループ化 49"/>
              <p:cNvGrpSpPr/>
              <p:nvPr/>
            </p:nvGrpSpPr>
            <p:grpSpPr>
              <a:xfrm>
                <a:off x="1246815" y="1381642"/>
                <a:ext cx="6441262" cy="1717954"/>
                <a:chOff x="1311227" y="1048771"/>
                <a:chExt cx="6441262" cy="1717954"/>
              </a:xfrm>
            </p:grpSpPr>
            <p:sp>
              <p:nvSpPr>
                <p:cNvPr id="3745"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746"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3747"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3748"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749"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3750"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3751"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3752"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3753" name="グループ化 82"/>
            <p:cNvGrpSpPr/>
            <p:nvPr/>
          </p:nvGrpSpPr>
          <p:grpSpPr>
            <a:xfrm>
              <a:off x="367579" y="2430481"/>
              <a:ext cx="7228271" cy="3065077"/>
              <a:chOff x="326999" y="2531786"/>
              <a:chExt cx="7228271" cy="3065077"/>
            </a:xfrm>
          </p:grpSpPr>
          <p:sp>
            <p:nvSpPr>
              <p:cNvPr id="3754"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3755" name="グループ化 77"/>
              <p:cNvGrpSpPr/>
              <p:nvPr/>
            </p:nvGrpSpPr>
            <p:grpSpPr>
              <a:xfrm>
                <a:off x="406556" y="3519755"/>
                <a:ext cx="291659" cy="1375827"/>
                <a:chOff x="406556" y="3519755"/>
                <a:chExt cx="291659" cy="1375827"/>
              </a:xfrm>
            </p:grpSpPr>
            <p:sp>
              <p:nvSpPr>
                <p:cNvPr id="3756"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57"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58"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59"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760" name="グループ化 251"/>
              <p:cNvGrpSpPr/>
              <p:nvPr/>
            </p:nvGrpSpPr>
            <p:grpSpPr>
              <a:xfrm>
                <a:off x="3894084" y="3535913"/>
                <a:ext cx="295891" cy="654519"/>
                <a:chOff x="585550" y="3519755"/>
                <a:chExt cx="295891" cy="654519"/>
              </a:xfrm>
            </p:grpSpPr>
            <p:sp>
              <p:nvSpPr>
                <p:cNvPr id="3761"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62"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763" name="グループ化 256"/>
              <p:cNvGrpSpPr/>
              <p:nvPr/>
            </p:nvGrpSpPr>
            <p:grpSpPr>
              <a:xfrm>
                <a:off x="2511680" y="4190432"/>
                <a:ext cx="290322" cy="654519"/>
                <a:chOff x="406556" y="3519755"/>
                <a:chExt cx="290322" cy="654519"/>
              </a:xfrm>
            </p:grpSpPr>
            <p:sp>
              <p:nvSpPr>
                <p:cNvPr id="3764"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65"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766" name="グループ化 259"/>
              <p:cNvGrpSpPr/>
              <p:nvPr/>
            </p:nvGrpSpPr>
            <p:grpSpPr>
              <a:xfrm>
                <a:off x="4451845" y="4237249"/>
                <a:ext cx="290322" cy="654519"/>
                <a:chOff x="406556" y="3519755"/>
                <a:chExt cx="290322" cy="654519"/>
              </a:xfrm>
            </p:grpSpPr>
            <p:sp>
              <p:nvSpPr>
                <p:cNvPr id="3767"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768"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3769"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770"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3771"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3772"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3773" name="グループ化 3"/>
          <p:cNvGrpSpPr/>
          <p:nvPr/>
        </p:nvGrpSpPr>
        <p:grpSpPr>
          <a:xfrm>
            <a:off x="6902169" y="485046"/>
            <a:ext cx="2902184" cy="343479"/>
            <a:chOff x="10917659" y="902615"/>
            <a:chExt cx="3985290" cy="581220"/>
          </a:xfrm>
        </p:grpSpPr>
        <p:sp>
          <p:nvSpPr>
            <p:cNvPr id="3774"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3775"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3776" name="グループ化 152"/>
          <p:cNvGrpSpPr/>
          <p:nvPr/>
        </p:nvGrpSpPr>
        <p:grpSpPr>
          <a:xfrm>
            <a:off x="4980986" y="805397"/>
            <a:ext cx="4934986" cy="5064421"/>
            <a:chOff x="7588752" y="632195"/>
            <a:chExt cx="7532180" cy="7895574"/>
          </a:xfrm>
        </p:grpSpPr>
        <p:grpSp>
          <p:nvGrpSpPr>
            <p:cNvPr id="3777" name="グループ化 153"/>
            <p:cNvGrpSpPr/>
            <p:nvPr/>
          </p:nvGrpSpPr>
          <p:grpSpPr>
            <a:xfrm>
              <a:off x="7777873" y="910418"/>
              <a:ext cx="7175117" cy="7176850"/>
              <a:chOff x="7777873" y="1136959"/>
              <a:chExt cx="7175117" cy="6950307"/>
            </a:xfrm>
          </p:grpSpPr>
          <p:sp>
            <p:nvSpPr>
              <p:cNvPr id="3778"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3779"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80"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3781"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782"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3783"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3784"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785" name="グループ化 67"/>
          <p:cNvGrpSpPr/>
          <p:nvPr/>
        </p:nvGrpSpPr>
        <p:grpSpPr>
          <a:xfrm>
            <a:off x="7798398" y="1230139"/>
            <a:ext cx="700621" cy="782990"/>
            <a:chOff x="9114521" y="1436929"/>
            <a:chExt cx="1069345" cy="1220702"/>
          </a:xfrm>
        </p:grpSpPr>
        <p:sp>
          <p:nvSpPr>
            <p:cNvPr id="3786"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3787"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3788" name="グループ化 66"/>
          <p:cNvGrpSpPr/>
          <p:nvPr/>
        </p:nvGrpSpPr>
        <p:grpSpPr>
          <a:xfrm>
            <a:off x="6077843" y="1237023"/>
            <a:ext cx="1396391" cy="773098"/>
            <a:chOff x="10181665" y="1454129"/>
            <a:chExt cx="2131286" cy="1205282"/>
          </a:xfrm>
        </p:grpSpPr>
        <p:sp>
          <p:nvSpPr>
            <p:cNvPr id="3789"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3790" name="図 54"/>
            <p:cNvPicPr>
              <a:picLocks noChangeAspect="1"/>
            </p:cNvPicPr>
            <p:nvPr/>
          </p:nvPicPr>
          <p:blipFill>
            <a:blip r:embed="rId8"/>
            <a:stretch>
              <a:fillRect/>
            </a:stretch>
          </p:blipFill>
          <p:spPr>
            <a:xfrm>
              <a:off x="10889954" y="1454129"/>
              <a:ext cx="771774" cy="782347"/>
            </a:xfrm>
            <a:prstGeom prst="rect">
              <a:avLst/>
            </a:prstGeom>
          </p:spPr>
        </p:pic>
      </p:grpSp>
      <p:sp>
        <p:nvSpPr>
          <p:cNvPr id="3791"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3792"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3793"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3794"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3795" name="図 269"/>
          <p:cNvPicPr>
            <a:picLocks noChangeAspect="1"/>
          </p:cNvPicPr>
          <p:nvPr/>
        </p:nvPicPr>
        <p:blipFill>
          <a:blip r:embed="rId10"/>
          <a:stretch>
            <a:fillRect/>
          </a:stretch>
        </p:blipFill>
        <p:spPr>
          <a:xfrm>
            <a:off x="5161638" y="3640399"/>
            <a:ext cx="4496427" cy="1476674"/>
          </a:xfrm>
          <a:prstGeom prst="rect">
            <a:avLst/>
          </a:prstGeom>
        </p:spPr>
      </p:pic>
      <p:sp>
        <p:nvSpPr>
          <p:cNvPr id="3796"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3797"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3798"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3799" name="グループ化 3"/>
          <p:cNvGrpSpPr/>
          <p:nvPr/>
        </p:nvGrpSpPr>
        <p:grpSpPr>
          <a:xfrm>
            <a:off x="5954762" y="513197"/>
            <a:ext cx="3826947" cy="332271"/>
            <a:chOff x="8862543" y="859453"/>
            <a:chExt cx="6009311" cy="666835"/>
          </a:xfrm>
        </p:grpSpPr>
        <p:sp>
          <p:nvSpPr>
            <p:cNvPr id="3800"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3801"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3802" name="グループ 199"/>
          <p:cNvGrpSpPr/>
          <p:nvPr/>
        </p:nvGrpSpPr>
        <p:grpSpPr>
          <a:xfrm>
            <a:off x="8408492" y="5866830"/>
            <a:ext cx="1738008" cy="943293"/>
            <a:chOff x="12856135" y="9181019"/>
            <a:chExt cx="2652691" cy="1470620"/>
          </a:xfrm>
        </p:grpSpPr>
        <p:grpSp>
          <p:nvGrpSpPr>
            <p:cNvPr id="3803" name="グループ化 145"/>
            <p:cNvGrpSpPr/>
            <p:nvPr/>
          </p:nvGrpSpPr>
          <p:grpSpPr>
            <a:xfrm>
              <a:off x="13319085" y="9181019"/>
              <a:ext cx="1710327" cy="1429377"/>
              <a:chOff x="208988" y="8900453"/>
              <a:chExt cx="7237539" cy="1629811"/>
            </a:xfrm>
          </p:grpSpPr>
          <p:grpSp>
            <p:nvGrpSpPr>
              <p:cNvPr id="3804" name="グループ化 48"/>
              <p:cNvGrpSpPr/>
              <p:nvPr/>
            </p:nvGrpSpPr>
            <p:grpSpPr>
              <a:xfrm>
                <a:off x="208988" y="8939503"/>
                <a:ext cx="7212394" cy="1590761"/>
                <a:chOff x="94647" y="8685386"/>
                <a:chExt cx="7164637" cy="1649733"/>
              </a:xfrm>
            </p:grpSpPr>
            <p:sp>
              <p:nvSpPr>
                <p:cNvPr id="3805"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3806" name="グループ化 1"/>
                <p:cNvGrpSpPr/>
                <p:nvPr/>
              </p:nvGrpSpPr>
              <p:grpSpPr>
                <a:xfrm>
                  <a:off x="294767" y="9146139"/>
                  <a:ext cx="6929347" cy="1069137"/>
                  <a:chOff x="292883" y="5853648"/>
                  <a:chExt cx="6929347" cy="1069137"/>
                </a:xfrm>
              </p:grpSpPr>
            </p:grpSp>
          </p:grpSp>
        </p:grpSp>
        <p:pic>
          <p:nvPicPr>
            <p:cNvPr id="3807" name="図 204"/>
            <p:cNvPicPr>
              <a:picLocks noChangeAspect="1"/>
            </p:cNvPicPr>
            <p:nvPr/>
          </p:nvPicPr>
          <p:blipFill>
            <a:blip r:embed="rId11"/>
            <a:stretch>
              <a:fillRect/>
            </a:stretch>
          </p:blipFill>
          <p:spPr>
            <a:xfrm>
              <a:off x="13844397" y="9647674"/>
              <a:ext cx="707044" cy="713413"/>
            </a:xfrm>
            <a:prstGeom prst="rect">
              <a:avLst/>
            </a:prstGeom>
          </p:spPr>
        </p:pic>
        <p:sp>
          <p:nvSpPr>
            <p:cNvPr id="3808"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3809"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3810" name="グループ 207"/>
          <p:cNvGrpSpPr/>
          <p:nvPr/>
        </p:nvGrpSpPr>
        <p:grpSpPr>
          <a:xfrm>
            <a:off x="5092655" y="6142464"/>
            <a:ext cx="3487357" cy="616821"/>
            <a:chOff x="7887338" y="9492992"/>
            <a:chExt cx="5322691" cy="961641"/>
          </a:xfrm>
        </p:grpSpPr>
        <p:grpSp>
          <p:nvGrpSpPr>
            <p:cNvPr id="3811" name="グループ化 65"/>
            <p:cNvGrpSpPr/>
            <p:nvPr/>
          </p:nvGrpSpPr>
          <p:grpSpPr>
            <a:xfrm>
              <a:off x="7887338" y="9492992"/>
              <a:ext cx="5322691" cy="961641"/>
              <a:chOff x="7833675" y="9113571"/>
              <a:chExt cx="7011648" cy="933179"/>
            </a:xfrm>
          </p:grpSpPr>
          <p:grpSp>
            <p:nvGrpSpPr>
              <p:cNvPr id="3812" name="グループ化 285"/>
              <p:cNvGrpSpPr/>
              <p:nvPr/>
            </p:nvGrpSpPr>
            <p:grpSpPr>
              <a:xfrm>
                <a:off x="7836474" y="9113571"/>
                <a:ext cx="7008849" cy="899407"/>
                <a:chOff x="7917358" y="9297584"/>
                <a:chExt cx="7008849" cy="1098902"/>
              </a:xfrm>
            </p:grpSpPr>
            <p:grpSp>
              <p:nvGrpSpPr>
                <p:cNvPr id="3813" name="グループ化 286"/>
                <p:cNvGrpSpPr/>
                <p:nvPr/>
              </p:nvGrpSpPr>
              <p:grpSpPr>
                <a:xfrm>
                  <a:off x="7917358" y="9297584"/>
                  <a:ext cx="7008849" cy="1098902"/>
                  <a:chOff x="7936808" y="9312090"/>
                  <a:chExt cx="7008849" cy="1098902"/>
                </a:xfrm>
              </p:grpSpPr>
              <p:grpSp>
                <p:nvGrpSpPr>
                  <p:cNvPr id="3814" name="グループ化 288"/>
                  <p:cNvGrpSpPr/>
                  <p:nvPr/>
                </p:nvGrpSpPr>
                <p:grpSpPr>
                  <a:xfrm>
                    <a:off x="7936808" y="9312090"/>
                    <a:ext cx="7008849" cy="1098902"/>
                    <a:chOff x="7936808" y="9312090"/>
                    <a:chExt cx="7008849" cy="1098902"/>
                  </a:xfrm>
                </p:grpSpPr>
                <p:grpSp>
                  <p:nvGrpSpPr>
                    <p:cNvPr id="3815" name="グループ化 294"/>
                    <p:cNvGrpSpPr/>
                    <p:nvPr/>
                  </p:nvGrpSpPr>
                  <p:grpSpPr>
                    <a:xfrm>
                      <a:off x="7936808" y="9312090"/>
                      <a:ext cx="7008849" cy="1098902"/>
                      <a:chOff x="7936808" y="9312090"/>
                      <a:chExt cx="7008849" cy="1098902"/>
                    </a:xfrm>
                  </p:grpSpPr>
                  <p:sp>
                    <p:nvSpPr>
                      <p:cNvPr id="3816"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817"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818"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3819" name="グループ化 289"/>
                  <p:cNvGrpSpPr/>
                  <p:nvPr/>
                </p:nvGrpSpPr>
                <p:grpSpPr>
                  <a:xfrm>
                    <a:off x="11605936" y="9328373"/>
                    <a:ext cx="1644768" cy="527141"/>
                    <a:chOff x="11809236" y="9313710"/>
                    <a:chExt cx="1644768" cy="527141"/>
                  </a:xfrm>
                </p:grpSpPr>
                <p:sp>
                  <p:nvSpPr>
                    <p:cNvPr id="3820"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821"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3822"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823"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824"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825"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826"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3827"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3828"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829"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830"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3831"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3832" name="図 225"/>
          <p:cNvPicPr>
            <a:picLocks noChangeAspect="1"/>
          </p:cNvPicPr>
          <p:nvPr/>
        </p:nvPicPr>
        <p:blipFill>
          <a:blip r:embed="rId12"/>
          <a:stretch>
            <a:fillRect/>
          </a:stretch>
        </p:blipFill>
        <p:spPr>
          <a:xfrm>
            <a:off x="3990131" y="1111672"/>
            <a:ext cx="555224" cy="539889"/>
          </a:xfrm>
          <a:prstGeom prst="rect">
            <a:avLst/>
          </a:prstGeom>
        </p:spPr>
      </p:pic>
      <p:sp>
        <p:nvSpPr>
          <p:cNvPr id="3833"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3834"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3835"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3836"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3837"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3838"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3839"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3840"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3841"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3842"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sp>
        <p:nvSpPr>
          <p:cNvPr id="3843" name="テキスト ボックス 4949"/>
          <p:cNvSpPr txBox="1"/>
          <p:nvPr/>
        </p:nvSpPr>
        <p:spPr>
          <a:xfrm>
            <a:off x="1425000" y="3696785"/>
            <a:ext cx="576471" cy="369332"/>
          </a:xfrm>
          <a:prstGeom prst="rect">
            <a:avLst/>
          </a:prstGeom>
          <a:noFill/>
        </p:spPr>
        <p:txBody>
          <a:bodyPr wrap="square" rtlCol="0">
            <a:spAutoFit/>
          </a:bodyPr>
          <a:lstStyle/>
          <a:p>
            <a:r>
              <a:rPr lang="ja-JP" altLang="en-US" dirty="0">
                <a:solidFill>
                  <a:prstClr val="black"/>
                </a:solidFill>
              </a:rPr>
              <a:t>✔</a:t>
            </a:r>
          </a:p>
        </p:txBody>
      </p:sp>
      <p:sp>
        <p:nvSpPr>
          <p:cNvPr id="3844" name="テキスト ボックス 4950"/>
          <p:cNvSpPr txBox="1"/>
          <p:nvPr/>
        </p:nvSpPr>
        <p:spPr>
          <a:xfrm>
            <a:off x="3297000" y="4067668"/>
            <a:ext cx="576471" cy="369332"/>
          </a:xfrm>
          <a:prstGeom prst="rect">
            <a:avLst/>
          </a:prstGeom>
          <a:noFill/>
        </p:spPr>
        <p:txBody>
          <a:bodyPr wrap="square" rtlCol="0">
            <a:spAutoFit/>
          </a:bodyPr>
          <a:lstStyle/>
          <a:p>
            <a:r>
              <a:rPr lang="ja-JP" altLang="en-US" dirty="0">
                <a:solidFill>
                  <a:prstClr val="black"/>
                </a:solidFill>
              </a:rPr>
              <a:t>✔</a:t>
            </a:r>
          </a:p>
        </p:txBody>
      </p:sp>
      <p:sp>
        <p:nvSpPr>
          <p:cNvPr id="3845" name="テキスト ボックス 4951"/>
          <p:cNvSpPr txBox="1"/>
          <p:nvPr/>
        </p:nvSpPr>
        <p:spPr>
          <a:xfrm>
            <a:off x="3311539" y="3729223"/>
            <a:ext cx="576471" cy="369332"/>
          </a:xfrm>
          <a:prstGeom prst="rect">
            <a:avLst/>
          </a:prstGeom>
          <a:noFill/>
        </p:spPr>
        <p:txBody>
          <a:bodyPr wrap="square" rtlCol="0">
            <a:spAutoFit/>
          </a:bodyPr>
          <a:lstStyle/>
          <a:p>
            <a:r>
              <a:rPr lang="ja-JP" altLang="en-US" dirty="0">
                <a:solidFill>
                  <a:prstClr val="black"/>
                </a:solidFill>
              </a:rPr>
              <a:t>✔</a:t>
            </a:r>
          </a:p>
        </p:txBody>
      </p:sp>
      <p:grpSp>
        <p:nvGrpSpPr>
          <p:cNvPr id="3846" name="グループ化 5168"/>
          <p:cNvGrpSpPr/>
          <p:nvPr/>
        </p:nvGrpSpPr>
        <p:grpSpPr>
          <a:xfrm>
            <a:off x="237606" y="2647364"/>
            <a:ext cx="9537290" cy="2894577"/>
            <a:chOff x="237606" y="2647364"/>
            <a:chExt cx="9537290" cy="2894577"/>
          </a:xfrm>
        </p:grpSpPr>
        <p:sp>
          <p:nvSpPr>
            <p:cNvPr id="3847" name="正方形/長方形 216"/>
            <p:cNvSpPr/>
            <p:nvPr/>
          </p:nvSpPr>
          <p:spPr>
            <a:xfrm>
              <a:off x="241060" y="4556998"/>
              <a:ext cx="4625844" cy="98494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3848" name="グループ化 217"/>
            <p:cNvGrpSpPr/>
            <p:nvPr/>
          </p:nvGrpSpPr>
          <p:grpSpPr>
            <a:xfrm>
              <a:off x="237606" y="2647364"/>
              <a:ext cx="9537290" cy="1878009"/>
              <a:chOff x="237606" y="2647364"/>
              <a:chExt cx="9537290" cy="1878009"/>
            </a:xfrm>
          </p:grpSpPr>
          <p:sp>
            <p:nvSpPr>
              <p:cNvPr id="3849" name="図形 2408"/>
              <p:cNvSpPr/>
              <p:nvPr/>
            </p:nvSpPr>
            <p:spPr>
              <a:xfrm rot="16200000">
                <a:off x="2635100" y="3827685"/>
                <a:ext cx="789701"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3850" name="テキスト 2409"/>
              <p:cNvSpPr txBox="1"/>
              <p:nvPr/>
            </p:nvSpPr>
            <p:spPr>
              <a:xfrm>
                <a:off x="237606" y="2647364"/>
                <a:ext cx="9537290" cy="1086017"/>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3851" name="テキスト 2410"/>
              <p:cNvSpPr txBox="1"/>
              <p:nvPr/>
            </p:nvSpPr>
            <p:spPr>
              <a:xfrm>
                <a:off x="339960" y="2774739"/>
                <a:ext cx="9393421"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☑ご自身の</a:t>
                </a:r>
                <a:r>
                  <a:rPr lang="ja-JP" altLang="en-US" sz="4400" b="0" u="none" dirty="0">
                    <a:solidFill>
                      <a:srgbClr val="00B050"/>
                    </a:solidFill>
                    <a:latin typeface="HGP創英角ﾎﾟｯﾌﾟ体"/>
                    <a:ea typeface="HGP創英角ﾎﾟｯﾌﾟ体"/>
                  </a:rPr>
                  <a:t>避難のタイミングに</a:t>
                </a:r>
                <a:r>
                  <a:rPr lang="ja-JP" altLang="en-US" sz="4400" b="0" u="none" dirty="0">
                    <a:solidFill>
                      <a:srgbClr val="00B050"/>
                    </a:solidFill>
                    <a:latin typeface="HGP創英角ﾎﾟｯﾌﾟ体"/>
                    <a:ea typeface="HGP創英角ﾎﾟｯﾌﾟ体"/>
                  </a:rPr>
                  <a:t>チェック</a:t>
                </a:r>
                <a:endParaRPr lang="ja-JP" altLang="en-US" sz="4400" b="0" u="none" dirty="0">
                  <a:solidFill>
                    <a:srgbClr val="00B050"/>
                  </a:solidFill>
                  <a:latin typeface="HGP創英角ﾎﾟｯﾌﾟ体"/>
                  <a:ea typeface="HGP創英角ﾎﾟｯﾌﾟ体"/>
                </a:endParaRPr>
              </a:p>
            </p:txBody>
          </p:sp>
        </p:grpSp>
      </p:grpSp>
      <p:sp>
        <p:nvSpPr>
          <p:cNvPr id="3852" name="テキスト ボックス 5390"/>
          <p:cNvSpPr txBox="1"/>
          <p:nvPr/>
        </p:nvSpPr>
        <p:spPr>
          <a:xfrm>
            <a:off x="1424529" y="4869000"/>
            <a:ext cx="576471" cy="369332"/>
          </a:xfrm>
          <a:prstGeom prst="rect">
            <a:avLst/>
          </a:prstGeom>
          <a:noFill/>
        </p:spPr>
        <p:txBody>
          <a:bodyPr wrap="square" rtlCol="0">
            <a:spAutoFit/>
          </a:bodyPr>
          <a:lstStyle/>
          <a:p>
            <a:r>
              <a:rPr lang="ja-JP" altLang="en-US" dirty="0">
                <a:solidFill>
                  <a:prstClr val="black"/>
                </a:solidFill>
              </a:rPr>
              <a:t>✔</a:t>
            </a:r>
          </a:p>
        </p:txBody>
      </p:sp>
    </p:spTree>
    <p:extLst>
      <p:ext uri="{BB962C8B-B14F-4D97-AF65-F5344CB8AC3E}">
        <p14:creationId xmlns:p14="http://schemas.microsoft.com/office/powerpoint/2010/main" val="2317753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3854" name="グループ化 47"/>
          <p:cNvGrpSpPr/>
          <p:nvPr/>
        </p:nvGrpSpPr>
        <p:grpSpPr>
          <a:xfrm>
            <a:off x="4839196" y="29712"/>
            <a:ext cx="302477" cy="6837809"/>
            <a:chOff x="7258388" y="46322"/>
            <a:chExt cx="461665" cy="10660334"/>
          </a:xfrm>
        </p:grpSpPr>
        <p:cxnSp>
          <p:nvCxnSpPr>
            <p:cNvPr id="3855"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56"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3857"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3858" name="グループ化 89"/>
          <p:cNvGrpSpPr/>
          <p:nvPr/>
        </p:nvGrpSpPr>
        <p:grpSpPr>
          <a:xfrm>
            <a:off x="136927" y="4538579"/>
            <a:ext cx="4757346" cy="1240249"/>
            <a:chOff x="208989" y="7046237"/>
            <a:chExt cx="7261052" cy="1933583"/>
          </a:xfrm>
        </p:grpSpPr>
        <p:grpSp>
          <p:nvGrpSpPr>
            <p:cNvPr id="3859" name="グループ化 44"/>
            <p:cNvGrpSpPr/>
            <p:nvPr/>
          </p:nvGrpSpPr>
          <p:grpSpPr>
            <a:xfrm>
              <a:off x="208989" y="7059991"/>
              <a:ext cx="7261052" cy="1919829"/>
              <a:chOff x="185021" y="2949214"/>
              <a:chExt cx="7261052" cy="1919829"/>
            </a:xfrm>
          </p:grpSpPr>
          <p:sp>
            <p:nvSpPr>
              <p:cNvPr id="3860"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861"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3862"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863"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864"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865"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3866"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867"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3868" name="グループ化 90"/>
          <p:cNvGrpSpPr/>
          <p:nvPr/>
        </p:nvGrpSpPr>
        <p:grpSpPr>
          <a:xfrm>
            <a:off x="136926" y="5705111"/>
            <a:ext cx="4741941" cy="1045402"/>
            <a:chOff x="208988" y="8900453"/>
            <a:chExt cx="7237539" cy="1629811"/>
          </a:xfrm>
        </p:grpSpPr>
        <p:grpSp>
          <p:nvGrpSpPr>
            <p:cNvPr id="3869" name="グループ化 48"/>
            <p:cNvGrpSpPr/>
            <p:nvPr/>
          </p:nvGrpSpPr>
          <p:grpSpPr>
            <a:xfrm>
              <a:off x="208988" y="8939503"/>
              <a:ext cx="7212394" cy="1590761"/>
              <a:chOff x="94647" y="8685386"/>
              <a:chExt cx="7164637" cy="1649733"/>
            </a:xfrm>
          </p:grpSpPr>
          <p:sp>
            <p:nvSpPr>
              <p:cNvPr id="3870"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3871" name="グループ化 1"/>
              <p:cNvGrpSpPr/>
              <p:nvPr/>
            </p:nvGrpSpPr>
            <p:grpSpPr>
              <a:xfrm>
                <a:off x="294767" y="9146139"/>
                <a:ext cx="6929347" cy="1069137"/>
                <a:chOff x="292883" y="5853648"/>
                <a:chExt cx="6929347" cy="1069137"/>
              </a:xfrm>
            </p:grpSpPr>
            <p:sp>
              <p:nvSpPr>
                <p:cNvPr id="3872"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873"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874"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3875"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3876"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877"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3878" name="グループ化 76"/>
          <p:cNvGrpSpPr/>
          <p:nvPr/>
        </p:nvGrpSpPr>
        <p:grpSpPr>
          <a:xfrm>
            <a:off x="57000" y="3450777"/>
            <a:ext cx="4928862" cy="960875"/>
            <a:chOff x="-3798800" y="5121026"/>
            <a:chExt cx="7522833" cy="1498031"/>
          </a:xfrm>
        </p:grpSpPr>
        <p:grpSp>
          <p:nvGrpSpPr>
            <p:cNvPr id="3879" name="グループ化 221"/>
            <p:cNvGrpSpPr/>
            <p:nvPr/>
          </p:nvGrpSpPr>
          <p:grpSpPr>
            <a:xfrm>
              <a:off x="-3798800" y="5121026"/>
              <a:ext cx="7352857" cy="1498031"/>
              <a:chOff x="79411" y="2879277"/>
              <a:chExt cx="7352857" cy="1498031"/>
            </a:xfrm>
          </p:grpSpPr>
          <p:sp>
            <p:nvSpPr>
              <p:cNvPr id="3880"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881"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3882" name="グループ化 75"/>
            <p:cNvGrpSpPr/>
            <p:nvPr/>
          </p:nvGrpSpPr>
          <p:grpSpPr>
            <a:xfrm>
              <a:off x="-1637429" y="5612335"/>
              <a:ext cx="5295499" cy="402641"/>
              <a:chOff x="-1637429" y="5612335"/>
              <a:chExt cx="5295499" cy="402641"/>
            </a:xfrm>
          </p:grpSpPr>
          <p:sp>
            <p:nvSpPr>
              <p:cNvPr id="3883"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884"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885"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886"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3887" name="グループ化 236"/>
            <p:cNvGrpSpPr/>
            <p:nvPr/>
          </p:nvGrpSpPr>
          <p:grpSpPr>
            <a:xfrm>
              <a:off x="-1633590" y="6096994"/>
              <a:ext cx="5357623" cy="437311"/>
              <a:chOff x="-1641119" y="5622595"/>
              <a:chExt cx="5357623" cy="437311"/>
            </a:xfrm>
          </p:grpSpPr>
          <p:sp>
            <p:nvSpPr>
              <p:cNvPr id="3888"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889"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3890"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891"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3892"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893"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3894" name="図 86"/>
          <p:cNvPicPr>
            <a:picLocks noChangeAspect="1"/>
          </p:cNvPicPr>
          <p:nvPr/>
        </p:nvPicPr>
        <p:blipFill>
          <a:blip r:embed="rId1"/>
          <a:stretch>
            <a:fillRect/>
          </a:stretch>
        </p:blipFill>
        <p:spPr>
          <a:xfrm>
            <a:off x="1785166" y="4110517"/>
            <a:ext cx="335936" cy="244855"/>
          </a:xfrm>
          <a:prstGeom prst="rect">
            <a:avLst/>
          </a:prstGeom>
        </p:spPr>
      </p:pic>
      <p:pic>
        <p:nvPicPr>
          <p:cNvPr id="3895" name="図 277"/>
          <p:cNvPicPr>
            <a:picLocks noChangeAspect="1"/>
          </p:cNvPicPr>
          <p:nvPr/>
        </p:nvPicPr>
        <p:blipFill>
          <a:blip r:embed="rId2"/>
          <a:stretch>
            <a:fillRect/>
          </a:stretch>
        </p:blipFill>
        <p:spPr>
          <a:xfrm>
            <a:off x="1807629" y="3767675"/>
            <a:ext cx="334982" cy="259307"/>
          </a:xfrm>
          <a:prstGeom prst="rect">
            <a:avLst/>
          </a:prstGeom>
        </p:spPr>
      </p:pic>
      <p:pic>
        <p:nvPicPr>
          <p:cNvPr id="3896" name="図 279"/>
          <p:cNvPicPr>
            <a:picLocks noChangeAspect="1"/>
          </p:cNvPicPr>
          <p:nvPr/>
        </p:nvPicPr>
        <p:blipFill>
          <a:blip r:embed="rId3"/>
          <a:stretch>
            <a:fillRect/>
          </a:stretch>
        </p:blipFill>
        <p:spPr>
          <a:xfrm>
            <a:off x="3750512" y="4085921"/>
            <a:ext cx="179527" cy="276152"/>
          </a:xfrm>
          <a:prstGeom prst="rect">
            <a:avLst/>
          </a:prstGeom>
        </p:spPr>
      </p:pic>
      <p:grpSp>
        <p:nvGrpSpPr>
          <p:cNvPr id="3897" name="グループ化 92"/>
          <p:cNvGrpSpPr/>
          <p:nvPr/>
        </p:nvGrpSpPr>
        <p:grpSpPr>
          <a:xfrm>
            <a:off x="125412" y="391354"/>
            <a:ext cx="4911257" cy="3087428"/>
            <a:chOff x="192113" y="682172"/>
            <a:chExt cx="7495964" cy="4813386"/>
          </a:xfrm>
        </p:grpSpPr>
        <p:sp>
          <p:nvSpPr>
            <p:cNvPr id="3898"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3899" name="グループ化 53"/>
            <p:cNvGrpSpPr/>
            <p:nvPr/>
          </p:nvGrpSpPr>
          <p:grpSpPr>
            <a:xfrm>
              <a:off x="208988" y="1190697"/>
              <a:ext cx="7479089" cy="1729425"/>
              <a:chOff x="208988" y="1370171"/>
              <a:chExt cx="7479089" cy="1729425"/>
            </a:xfrm>
          </p:grpSpPr>
          <p:sp>
            <p:nvSpPr>
              <p:cNvPr id="3900"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3901" name="グループ化 49"/>
              <p:cNvGrpSpPr/>
              <p:nvPr/>
            </p:nvGrpSpPr>
            <p:grpSpPr>
              <a:xfrm>
                <a:off x="1246815" y="1381642"/>
                <a:ext cx="6441262" cy="1717954"/>
                <a:chOff x="1311227" y="1048771"/>
                <a:chExt cx="6441262" cy="1717954"/>
              </a:xfrm>
            </p:grpSpPr>
            <p:sp>
              <p:nvSpPr>
                <p:cNvPr id="3902"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903"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3904"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3905"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3906"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3907"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3908"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3909"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3910" name="グループ化 82"/>
            <p:cNvGrpSpPr/>
            <p:nvPr/>
          </p:nvGrpSpPr>
          <p:grpSpPr>
            <a:xfrm>
              <a:off x="367579" y="2430481"/>
              <a:ext cx="7228271" cy="3065077"/>
              <a:chOff x="326999" y="2531786"/>
              <a:chExt cx="7228271" cy="3065077"/>
            </a:xfrm>
          </p:grpSpPr>
          <p:sp>
            <p:nvSpPr>
              <p:cNvPr id="3911"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3912" name="グループ化 77"/>
              <p:cNvGrpSpPr/>
              <p:nvPr/>
            </p:nvGrpSpPr>
            <p:grpSpPr>
              <a:xfrm>
                <a:off x="406556" y="3519755"/>
                <a:ext cx="291659" cy="1375827"/>
                <a:chOff x="406556" y="3519755"/>
                <a:chExt cx="291659" cy="1375827"/>
              </a:xfrm>
            </p:grpSpPr>
            <p:sp>
              <p:nvSpPr>
                <p:cNvPr id="3913"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914"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915"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916"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917" name="グループ化 251"/>
              <p:cNvGrpSpPr/>
              <p:nvPr/>
            </p:nvGrpSpPr>
            <p:grpSpPr>
              <a:xfrm>
                <a:off x="3894084" y="3535913"/>
                <a:ext cx="295891" cy="654519"/>
                <a:chOff x="585550" y="3519755"/>
                <a:chExt cx="295891" cy="654519"/>
              </a:xfrm>
            </p:grpSpPr>
            <p:sp>
              <p:nvSpPr>
                <p:cNvPr id="3918"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919"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920" name="グループ化 256"/>
              <p:cNvGrpSpPr/>
              <p:nvPr/>
            </p:nvGrpSpPr>
            <p:grpSpPr>
              <a:xfrm>
                <a:off x="2511680" y="4190432"/>
                <a:ext cx="290322" cy="654519"/>
                <a:chOff x="406556" y="3519755"/>
                <a:chExt cx="290322" cy="654519"/>
              </a:xfrm>
            </p:grpSpPr>
            <p:sp>
              <p:nvSpPr>
                <p:cNvPr id="3921"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922"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3923" name="グループ化 259"/>
              <p:cNvGrpSpPr/>
              <p:nvPr/>
            </p:nvGrpSpPr>
            <p:grpSpPr>
              <a:xfrm>
                <a:off x="4451845" y="4237249"/>
                <a:ext cx="290322" cy="654519"/>
                <a:chOff x="406556" y="3519755"/>
                <a:chExt cx="290322" cy="654519"/>
              </a:xfrm>
            </p:grpSpPr>
            <p:sp>
              <p:nvSpPr>
                <p:cNvPr id="3924"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3925"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3926"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927"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3928"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3929"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3930" name="グループ化 3"/>
          <p:cNvGrpSpPr/>
          <p:nvPr/>
        </p:nvGrpSpPr>
        <p:grpSpPr>
          <a:xfrm>
            <a:off x="6902169" y="485046"/>
            <a:ext cx="2902184" cy="343479"/>
            <a:chOff x="10917659" y="902615"/>
            <a:chExt cx="3985290" cy="581220"/>
          </a:xfrm>
        </p:grpSpPr>
        <p:sp>
          <p:nvSpPr>
            <p:cNvPr id="3931"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3932"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3933" name="グループ化 152"/>
          <p:cNvGrpSpPr/>
          <p:nvPr/>
        </p:nvGrpSpPr>
        <p:grpSpPr>
          <a:xfrm>
            <a:off x="4980986" y="805397"/>
            <a:ext cx="4934986" cy="5064421"/>
            <a:chOff x="7588752" y="632195"/>
            <a:chExt cx="7532180" cy="7895574"/>
          </a:xfrm>
        </p:grpSpPr>
        <p:grpSp>
          <p:nvGrpSpPr>
            <p:cNvPr id="3934" name="グループ化 153"/>
            <p:cNvGrpSpPr/>
            <p:nvPr/>
          </p:nvGrpSpPr>
          <p:grpSpPr>
            <a:xfrm>
              <a:off x="7777873" y="910418"/>
              <a:ext cx="7175117" cy="7176850"/>
              <a:chOff x="7777873" y="1136959"/>
              <a:chExt cx="7175117" cy="6950307"/>
            </a:xfrm>
          </p:grpSpPr>
          <p:sp>
            <p:nvSpPr>
              <p:cNvPr id="3935"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3936"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37"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3938"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3939"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3940"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3941"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3942" name="グループ化 67"/>
          <p:cNvGrpSpPr/>
          <p:nvPr/>
        </p:nvGrpSpPr>
        <p:grpSpPr>
          <a:xfrm>
            <a:off x="7798398" y="1230139"/>
            <a:ext cx="700621" cy="782990"/>
            <a:chOff x="9114521" y="1436929"/>
            <a:chExt cx="1069345" cy="1220702"/>
          </a:xfrm>
        </p:grpSpPr>
        <p:sp>
          <p:nvSpPr>
            <p:cNvPr id="3943"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3944"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3945" name="グループ化 66"/>
          <p:cNvGrpSpPr/>
          <p:nvPr/>
        </p:nvGrpSpPr>
        <p:grpSpPr>
          <a:xfrm>
            <a:off x="6077843" y="1237023"/>
            <a:ext cx="1396391" cy="773098"/>
            <a:chOff x="10181665" y="1454129"/>
            <a:chExt cx="2131286" cy="1205282"/>
          </a:xfrm>
        </p:grpSpPr>
        <p:sp>
          <p:nvSpPr>
            <p:cNvPr id="3946"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3947" name="図 54"/>
            <p:cNvPicPr>
              <a:picLocks noChangeAspect="1"/>
            </p:cNvPicPr>
            <p:nvPr/>
          </p:nvPicPr>
          <p:blipFill>
            <a:blip r:embed="rId8"/>
            <a:stretch>
              <a:fillRect/>
            </a:stretch>
          </p:blipFill>
          <p:spPr>
            <a:xfrm>
              <a:off x="10889954" y="1454129"/>
              <a:ext cx="771774" cy="782347"/>
            </a:xfrm>
            <a:prstGeom prst="rect">
              <a:avLst/>
            </a:prstGeom>
          </p:spPr>
        </p:pic>
      </p:grpSp>
      <p:sp>
        <p:nvSpPr>
          <p:cNvPr id="3948"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3949"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3950"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3951"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3952" name="図 269"/>
          <p:cNvPicPr>
            <a:picLocks noChangeAspect="1"/>
          </p:cNvPicPr>
          <p:nvPr/>
        </p:nvPicPr>
        <p:blipFill>
          <a:blip r:embed="rId10"/>
          <a:stretch>
            <a:fillRect/>
          </a:stretch>
        </p:blipFill>
        <p:spPr>
          <a:xfrm>
            <a:off x="5161638" y="3640399"/>
            <a:ext cx="4496427" cy="1476674"/>
          </a:xfrm>
          <a:prstGeom prst="rect">
            <a:avLst/>
          </a:prstGeom>
        </p:spPr>
      </p:pic>
      <p:sp>
        <p:nvSpPr>
          <p:cNvPr id="3953"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3954"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3955"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3956" name="グループ化 3"/>
          <p:cNvGrpSpPr/>
          <p:nvPr/>
        </p:nvGrpSpPr>
        <p:grpSpPr>
          <a:xfrm>
            <a:off x="5954762" y="513197"/>
            <a:ext cx="3826947" cy="332271"/>
            <a:chOff x="8862543" y="859453"/>
            <a:chExt cx="6009311" cy="666835"/>
          </a:xfrm>
        </p:grpSpPr>
        <p:sp>
          <p:nvSpPr>
            <p:cNvPr id="3957"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3958"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3959" name="グループ 199"/>
          <p:cNvGrpSpPr/>
          <p:nvPr/>
        </p:nvGrpSpPr>
        <p:grpSpPr>
          <a:xfrm>
            <a:off x="8408492" y="5866830"/>
            <a:ext cx="1738008" cy="943293"/>
            <a:chOff x="12856135" y="9181019"/>
            <a:chExt cx="2652691" cy="1470620"/>
          </a:xfrm>
        </p:grpSpPr>
        <p:grpSp>
          <p:nvGrpSpPr>
            <p:cNvPr id="3960" name="グループ化 145"/>
            <p:cNvGrpSpPr/>
            <p:nvPr/>
          </p:nvGrpSpPr>
          <p:grpSpPr>
            <a:xfrm>
              <a:off x="13319085" y="9181019"/>
              <a:ext cx="1710327" cy="1429377"/>
              <a:chOff x="208988" y="8900453"/>
              <a:chExt cx="7237539" cy="1629811"/>
            </a:xfrm>
          </p:grpSpPr>
          <p:grpSp>
            <p:nvGrpSpPr>
              <p:cNvPr id="3961" name="グループ化 48"/>
              <p:cNvGrpSpPr/>
              <p:nvPr/>
            </p:nvGrpSpPr>
            <p:grpSpPr>
              <a:xfrm>
                <a:off x="208988" y="8939503"/>
                <a:ext cx="7212394" cy="1590761"/>
                <a:chOff x="94647" y="8685386"/>
                <a:chExt cx="7164637" cy="1649733"/>
              </a:xfrm>
            </p:grpSpPr>
            <p:sp>
              <p:nvSpPr>
                <p:cNvPr id="3962"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3963" name="グループ化 1"/>
                <p:cNvGrpSpPr/>
                <p:nvPr/>
              </p:nvGrpSpPr>
              <p:grpSpPr>
                <a:xfrm>
                  <a:off x="294767" y="9146139"/>
                  <a:ext cx="6929347" cy="1069137"/>
                  <a:chOff x="292883" y="5853648"/>
                  <a:chExt cx="6929347" cy="1069137"/>
                </a:xfrm>
              </p:grpSpPr>
            </p:grpSp>
          </p:grpSp>
        </p:grpSp>
        <p:pic>
          <p:nvPicPr>
            <p:cNvPr id="3964" name="図 204"/>
            <p:cNvPicPr>
              <a:picLocks noChangeAspect="1"/>
            </p:cNvPicPr>
            <p:nvPr/>
          </p:nvPicPr>
          <p:blipFill>
            <a:blip r:embed="rId11"/>
            <a:stretch>
              <a:fillRect/>
            </a:stretch>
          </p:blipFill>
          <p:spPr>
            <a:xfrm>
              <a:off x="13844397" y="9647674"/>
              <a:ext cx="707044" cy="713413"/>
            </a:xfrm>
            <a:prstGeom prst="rect">
              <a:avLst/>
            </a:prstGeom>
          </p:spPr>
        </p:pic>
        <p:sp>
          <p:nvSpPr>
            <p:cNvPr id="3965"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3966"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3967" name="グループ 207"/>
          <p:cNvGrpSpPr/>
          <p:nvPr/>
        </p:nvGrpSpPr>
        <p:grpSpPr>
          <a:xfrm>
            <a:off x="5092655" y="6142464"/>
            <a:ext cx="3487357" cy="616821"/>
            <a:chOff x="7887338" y="9492992"/>
            <a:chExt cx="5322691" cy="961641"/>
          </a:xfrm>
        </p:grpSpPr>
        <p:grpSp>
          <p:nvGrpSpPr>
            <p:cNvPr id="3968" name="グループ化 65"/>
            <p:cNvGrpSpPr/>
            <p:nvPr/>
          </p:nvGrpSpPr>
          <p:grpSpPr>
            <a:xfrm>
              <a:off x="7887338" y="9492992"/>
              <a:ext cx="5322691" cy="961641"/>
              <a:chOff x="7833675" y="9113571"/>
              <a:chExt cx="7011648" cy="933179"/>
            </a:xfrm>
          </p:grpSpPr>
          <p:grpSp>
            <p:nvGrpSpPr>
              <p:cNvPr id="3969" name="グループ化 285"/>
              <p:cNvGrpSpPr/>
              <p:nvPr/>
            </p:nvGrpSpPr>
            <p:grpSpPr>
              <a:xfrm>
                <a:off x="7836474" y="9113571"/>
                <a:ext cx="7008849" cy="899407"/>
                <a:chOff x="7917358" y="9297584"/>
                <a:chExt cx="7008849" cy="1098902"/>
              </a:xfrm>
            </p:grpSpPr>
            <p:grpSp>
              <p:nvGrpSpPr>
                <p:cNvPr id="3970" name="グループ化 286"/>
                <p:cNvGrpSpPr/>
                <p:nvPr/>
              </p:nvGrpSpPr>
              <p:grpSpPr>
                <a:xfrm>
                  <a:off x="7917358" y="9297584"/>
                  <a:ext cx="7008849" cy="1098902"/>
                  <a:chOff x="7936808" y="9312090"/>
                  <a:chExt cx="7008849" cy="1098902"/>
                </a:xfrm>
              </p:grpSpPr>
              <p:grpSp>
                <p:nvGrpSpPr>
                  <p:cNvPr id="3971" name="グループ化 288"/>
                  <p:cNvGrpSpPr/>
                  <p:nvPr/>
                </p:nvGrpSpPr>
                <p:grpSpPr>
                  <a:xfrm>
                    <a:off x="7936808" y="9312090"/>
                    <a:ext cx="7008849" cy="1098902"/>
                    <a:chOff x="7936808" y="9312090"/>
                    <a:chExt cx="7008849" cy="1098902"/>
                  </a:xfrm>
                </p:grpSpPr>
                <p:grpSp>
                  <p:nvGrpSpPr>
                    <p:cNvPr id="3972" name="グループ化 294"/>
                    <p:cNvGrpSpPr/>
                    <p:nvPr/>
                  </p:nvGrpSpPr>
                  <p:grpSpPr>
                    <a:xfrm>
                      <a:off x="7936808" y="9312090"/>
                      <a:ext cx="7008849" cy="1098902"/>
                      <a:chOff x="7936808" y="9312090"/>
                      <a:chExt cx="7008849" cy="1098902"/>
                    </a:xfrm>
                  </p:grpSpPr>
                  <p:sp>
                    <p:nvSpPr>
                      <p:cNvPr id="3973"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974"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975"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3976" name="グループ化 289"/>
                  <p:cNvGrpSpPr/>
                  <p:nvPr/>
                </p:nvGrpSpPr>
                <p:grpSpPr>
                  <a:xfrm>
                    <a:off x="11605936" y="9328373"/>
                    <a:ext cx="1644768" cy="527141"/>
                    <a:chOff x="11809236" y="9313710"/>
                    <a:chExt cx="1644768" cy="527141"/>
                  </a:xfrm>
                </p:grpSpPr>
                <p:sp>
                  <p:nvSpPr>
                    <p:cNvPr id="3977"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978"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3979"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980"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981"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982"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983"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3984"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3985"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3986"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3987"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3988"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3989" name="図 225"/>
          <p:cNvPicPr>
            <a:picLocks noChangeAspect="1"/>
          </p:cNvPicPr>
          <p:nvPr/>
        </p:nvPicPr>
        <p:blipFill>
          <a:blip r:embed="rId12"/>
          <a:stretch>
            <a:fillRect/>
          </a:stretch>
        </p:blipFill>
        <p:spPr>
          <a:xfrm>
            <a:off x="3990131" y="1111672"/>
            <a:ext cx="555224" cy="539889"/>
          </a:xfrm>
          <a:prstGeom prst="rect">
            <a:avLst/>
          </a:prstGeom>
        </p:spPr>
      </p:pic>
      <p:sp>
        <p:nvSpPr>
          <p:cNvPr id="3990"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3991"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3992"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3993"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3994"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3995"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3996"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3997"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3998"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3999"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sp>
        <p:nvSpPr>
          <p:cNvPr id="4000" name="テキスト ボックス 4949"/>
          <p:cNvSpPr txBox="1"/>
          <p:nvPr/>
        </p:nvSpPr>
        <p:spPr>
          <a:xfrm>
            <a:off x="1425000" y="3696785"/>
            <a:ext cx="576471" cy="369332"/>
          </a:xfrm>
          <a:prstGeom prst="rect">
            <a:avLst/>
          </a:prstGeom>
          <a:noFill/>
        </p:spPr>
        <p:txBody>
          <a:bodyPr wrap="square" rtlCol="0">
            <a:spAutoFit/>
          </a:bodyPr>
          <a:lstStyle/>
          <a:p>
            <a:r>
              <a:rPr lang="ja-JP" altLang="en-US" dirty="0">
                <a:solidFill>
                  <a:prstClr val="black"/>
                </a:solidFill>
              </a:rPr>
              <a:t>✔</a:t>
            </a:r>
          </a:p>
        </p:txBody>
      </p:sp>
      <p:sp>
        <p:nvSpPr>
          <p:cNvPr id="4001" name="テキスト ボックス 4950"/>
          <p:cNvSpPr txBox="1"/>
          <p:nvPr/>
        </p:nvSpPr>
        <p:spPr>
          <a:xfrm>
            <a:off x="3297000" y="4067668"/>
            <a:ext cx="576471" cy="369332"/>
          </a:xfrm>
          <a:prstGeom prst="rect">
            <a:avLst/>
          </a:prstGeom>
          <a:noFill/>
        </p:spPr>
        <p:txBody>
          <a:bodyPr wrap="square" rtlCol="0">
            <a:spAutoFit/>
          </a:bodyPr>
          <a:lstStyle/>
          <a:p>
            <a:r>
              <a:rPr lang="ja-JP" altLang="en-US" dirty="0">
                <a:solidFill>
                  <a:prstClr val="black"/>
                </a:solidFill>
              </a:rPr>
              <a:t>✔</a:t>
            </a:r>
          </a:p>
        </p:txBody>
      </p:sp>
      <p:sp>
        <p:nvSpPr>
          <p:cNvPr id="4002" name="テキスト ボックス 4951"/>
          <p:cNvSpPr txBox="1"/>
          <p:nvPr/>
        </p:nvSpPr>
        <p:spPr>
          <a:xfrm>
            <a:off x="3311539" y="3729223"/>
            <a:ext cx="576471" cy="369332"/>
          </a:xfrm>
          <a:prstGeom prst="rect">
            <a:avLst/>
          </a:prstGeom>
          <a:noFill/>
        </p:spPr>
        <p:txBody>
          <a:bodyPr wrap="square" rtlCol="0">
            <a:spAutoFit/>
          </a:bodyPr>
          <a:lstStyle/>
          <a:p>
            <a:r>
              <a:rPr lang="ja-JP" altLang="en-US" dirty="0">
                <a:solidFill>
                  <a:prstClr val="black"/>
                </a:solidFill>
              </a:rPr>
              <a:t>✔</a:t>
            </a:r>
          </a:p>
        </p:txBody>
      </p:sp>
      <p:sp>
        <p:nvSpPr>
          <p:cNvPr id="4003" name="テキスト ボックス 5390"/>
          <p:cNvSpPr txBox="1"/>
          <p:nvPr/>
        </p:nvSpPr>
        <p:spPr>
          <a:xfrm>
            <a:off x="1424529" y="4869000"/>
            <a:ext cx="576471" cy="369332"/>
          </a:xfrm>
          <a:prstGeom prst="rect">
            <a:avLst/>
          </a:prstGeom>
          <a:noFill/>
        </p:spPr>
        <p:txBody>
          <a:bodyPr wrap="square" rtlCol="0">
            <a:spAutoFit/>
          </a:bodyPr>
          <a:lstStyle/>
          <a:p>
            <a:r>
              <a:rPr lang="ja-JP" altLang="en-US" dirty="0">
                <a:solidFill>
                  <a:prstClr val="black"/>
                </a:solidFill>
              </a:rPr>
              <a:t>✔</a:t>
            </a:r>
          </a:p>
        </p:txBody>
      </p:sp>
      <p:grpSp>
        <p:nvGrpSpPr>
          <p:cNvPr id="4004" name="グループ化 5608"/>
          <p:cNvGrpSpPr/>
          <p:nvPr/>
        </p:nvGrpSpPr>
        <p:grpSpPr>
          <a:xfrm>
            <a:off x="312664" y="3816292"/>
            <a:ext cx="5675129" cy="2916516"/>
            <a:chOff x="312664" y="3816292"/>
            <a:chExt cx="5675129" cy="2916516"/>
          </a:xfrm>
        </p:grpSpPr>
        <p:sp>
          <p:nvSpPr>
            <p:cNvPr id="4005" name="正方形/長方形 216"/>
            <p:cNvSpPr/>
            <p:nvPr/>
          </p:nvSpPr>
          <p:spPr>
            <a:xfrm>
              <a:off x="312664" y="5747865"/>
              <a:ext cx="4554318" cy="98494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4006" name="グループ化 217"/>
            <p:cNvGrpSpPr/>
            <p:nvPr/>
          </p:nvGrpSpPr>
          <p:grpSpPr>
            <a:xfrm>
              <a:off x="854949" y="3816292"/>
              <a:ext cx="5132844" cy="1931010"/>
              <a:chOff x="854949" y="3816292"/>
              <a:chExt cx="5132844" cy="1931010"/>
            </a:xfrm>
          </p:grpSpPr>
          <p:grpSp>
            <p:nvGrpSpPr>
              <p:cNvPr id="4007" name="グループ化 218"/>
              <p:cNvGrpSpPr/>
              <p:nvPr/>
            </p:nvGrpSpPr>
            <p:grpSpPr>
              <a:xfrm>
                <a:off x="854949" y="3816292"/>
                <a:ext cx="5132844" cy="1931010"/>
                <a:chOff x="854949" y="3816292"/>
                <a:chExt cx="5132844" cy="1931010"/>
              </a:xfrm>
            </p:grpSpPr>
            <p:sp>
              <p:nvSpPr>
                <p:cNvPr id="4008" name="図形 2580"/>
                <p:cNvSpPr/>
                <p:nvPr/>
              </p:nvSpPr>
              <p:spPr>
                <a:xfrm rot="16200000">
                  <a:off x="2968447" y="5101938"/>
                  <a:ext cx="685053"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4009" name="テキスト 2578"/>
                <p:cNvSpPr txBox="1"/>
                <p:nvPr/>
              </p:nvSpPr>
              <p:spPr>
                <a:xfrm>
                  <a:off x="854949" y="3816292"/>
                  <a:ext cx="5132844" cy="111501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grpSp>
          <p:sp>
            <p:nvSpPr>
              <p:cNvPr id="4010" name="テキスト 2579"/>
              <p:cNvSpPr txBox="1"/>
              <p:nvPr/>
            </p:nvSpPr>
            <p:spPr>
              <a:xfrm>
                <a:off x="1173509" y="3980716"/>
                <a:ext cx="4578537"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どこに避難するか</a:t>
                </a:r>
                <a:endParaRPr b="0"/>
              </a:p>
            </p:txBody>
          </p:sp>
        </p:grpSp>
      </p:grpSp>
    </p:spTree>
    <p:extLst>
      <p:ext uri="{BB962C8B-B14F-4D97-AF65-F5344CB8AC3E}">
        <p14:creationId xmlns:p14="http://schemas.microsoft.com/office/powerpoint/2010/main" val="2317753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012" name="テキスト ボックス 2"/>
          <p:cNvSpPr txBox="1"/>
          <p:nvPr/>
        </p:nvSpPr>
        <p:spPr>
          <a:xfrm>
            <a:off x="290424" y="75596"/>
            <a:ext cx="8190968" cy="584775"/>
          </a:xfrm>
          <a:prstGeom prst="rect">
            <a:avLst/>
          </a:prstGeom>
          <a:noFill/>
        </p:spPr>
        <p:txBody>
          <a:bodyPr wrap="square" rtlCol="0">
            <a:spAutoFit/>
          </a:bodyPr>
          <a:lstStyle/>
          <a:p>
            <a:r>
              <a:rPr lang="ja-JP" altLang="en-US" sz="3200" b="1" dirty="0" smtClean="0">
                <a:solidFill>
                  <a:srgbClr val="FF3300"/>
                </a:solidFill>
                <a:effectLst>
                  <a:outerShdw blurRad="38100" dist="38100" dir="2700000" algn="tl">
                    <a:srgbClr val="000000">
                      <a:alpha val="43137"/>
                    </a:srgbClr>
                  </a:outerShdw>
                </a:effectLst>
              </a:rPr>
              <a:t>○避難行動のポイント</a:t>
            </a:r>
            <a:endParaRPr lang="ja-JP" altLang="en-US" sz="3200" b="1" dirty="0">
              <a:solidFill>
                <a:srgbClr val="FF3300"/>
              </a:solidFill>
              <a:effectLst>
                <a:outerShdw blurRad="38100" dist="38100" dir="2700000" algn="tl">
                  <a:srgbClr val="000000">
                    <a:alpha val="43137"/>
                  </a:srgbClr>
                </a:outerShdw>
              </a:effectLst>
            </a:endParaRPr>
          </a:p>
        </p:txBody>
      </p:sp>
      <p:pic>
        <p:nvPicPr>
          <p:cNvPr id="4013" name="Picture 2" descr="避難について"/>
          <p:cNvPicPr>
            <a:picLocks noChangeAspect="1" noChangeArrowheads="1"/>
          </p:cNvPicPr>
          <p:nvPr/>
        </p:nvPicPr>
        <p:blipFill>
          <a:blip r:embed="rId1"/>
          <a:stretch>
            <a:fillRect/>
          </a:stretch>
        </p:blipFill>
        <p:spPr>
          <a:xfrm>
            <a:off x="155575" y="980728"/>
            <a:ext cx="9767864" cy="5040560"/>
          </a:xfrm>
          <a:prstGeom prst="rect">
            <a:avLst/>
          </a:prstGeom>
          <a:noFill/>
        </p:spPr>
      </p:pic>
    </p:spTree>
    <p:extLst>
      <p:ext uri="{BB962C8B-B14F-4D97-AF65-F5344CB8AC3E}">
        <p14:creationId xmlns:p14="http://schemas.microsoft.com/office/powerpoint/2010/main" val="1603062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4015" name="グループ化 47"/>
          <p:cNvGrpSpPr/>
          <p:nvPr/>
        </p:nvGrpSpPr>
        <p:grpSpPr>
          <a:xfrm>
            <a:off x="4839196" y="29712"/>
            <a:ext cx="302477" cy="6837809"/>
            <a:chOff x="7258388" y="46322"/>
            <a:chExt cx="461665" cy="10660334"/>
          </a:xfrm>
        </p:grpSpPr>
        <p:cxnSp>
          <p:nvCxnSpPr>
            <p:cNvPr id="4016"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17"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4018"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4019" name="グループ化 89"/>
          <p:cNvGrpSpPr/>
          <p:nvPr/>
        </p:nvGrpSpPr>
        <p:grpSpPr>
          <a:xfrm>
            <a:off x="136927" y="4538579"/>
            <a:ext cx="4757346" cy="1240249"/>
            <a:chOff x="208989" y="7046237"/>
            <a:chExt cx="7261052" cy="1933583"/>
          </a:xfrm>
        </p:grpSpPr>
        <p:grpSp>
          <p:nvGrpSpPr>
            <p:cNvPr id="4020" name="グループ化 44"/>
            <p:cNvGrpSpPr/>
            <p:nvPr/>
          </p:nvGrpSpPr>
          <p:grpSpPr>
            <a:xfrm>
              <a:off x="208989" y="7059991"/>
              <a:ext cx="7261052" cy="1919829"/>
              <a:chOff x="185021" y="2949214"/>
              <a:chExt cx="7261052" cy="1919829"/>
            </a:xfrm>
          </p:grpSpPr>
          <p:sp>
            <p:nvSpPr>
              <p:cNvPr id="4021"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022"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4023"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24"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025"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26"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4027"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028"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4029" name="グループ化 90"/>
          <p:cNvGrpSpPr/>
          <p:nvPr/>
        </p:nvGrpSpPr>
        <p:grpSpPr>
          <a:xfrm>
            <a:off x="136926" y="5705111"/>
            <a:ext cx="4741941" cy="1045402"/>
            <a:chOff x="208988" y="8900453"/>
            <a:chExt cx="7237539" cy="1629811"/>
          </a:xfrm>
        </p:grpSpPr>
        <p:grpSp>
          <p:nvGrpSpPr>
            <p:cNvPr id="4030" name="グループ化 48"/>
            <p:cNvGrpSpPr/>
            <p:nvPr/>
          </p:nvGrpSpPr>
          <p:grpSpPr>
            <a:xfrm>
              <a:off x="208988" y="8939503"/>
              <a:ext cx="7212394" cy="1590761"/>
              <a:chOff x="94647" y="8685386"/>
              <a:chExt cx="7164637" cy="1649733"/>
            </a:xfrm>
          </p:grpSpPr>
          <p:sp>
            <p:nvSpPr>
              <p:cNvPr id="4031"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032" name="グループ化 1"/>
              <p:cNvGrpSpPr/>
              <p:nvPr/>
            </p:nvGrpSpPr>
            <p:grpSpPr>
              <a:xfrm>
                <a:off x="294767" y="9146139"/>
                <a:ext cx="6929347" cy="1069137"/>
                <a:chOff x="292883" y="5853648"/>
                <a:chExt cx="6929347" cy="1069137"/>
              </a:xfrm>
            </p:grpSpPr>
            <p:sp>
              <p:nvSpPr>
                <p:cNvPr id="4033"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BIZ UDゴシック" panose="020B0400000000000000" pitchFamily="49" charset="-128"/>
                      <a:ea typeface="BIZ UDゴシック" panose="020B0400000000000000" pitchFamily="49" charset="-128"/>
                    </a:rPr>
                    <a:t>○○小学校</a:t>
                  </a: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4034"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BIZ UDゴシック" panose="020B0400000000000000" pitchFamily="49" charset="-128"/>
                      <a:ea typeface="BIZ UDゴシック" panose="020B0400000000000000" pitchFamily="49" charset="-128"/>
                    </a:rPr>
                    <a:t>○○さんの家</a:t>
                  </a: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4035"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4036"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4037"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038"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4039" name="グループ化 76"/>
          <p:cNvGrpSpPr/>
          <p:nvPr/>
        </p:nvGrpSpPr>
        <p:grpSpPr>
          <a:xfrm>
            <a:off x="57000" y="3450777"/>
            <a:ext cx="4928862" cy="960875"/>
            <a:chOff x="-3798800" y="5121026"/>
            <a:chExt cx="7522833" cy="1498031"/>
          </a:xfrm>
        </p:grpSpPr>
        <p:grpSp>
          <p:nvGrpSpPr>
            <p:cNvPr id="4040" name="グループ化 221"/>
            <p:cNvGrpSpPr/>
            <p:nvPr/>
          </p:nvGrpSpPr>
          <p:grpSpPr>
            <a:xfrm>
              <a:off x="-3798800" y="5121026"/>
              <a:ext cx="7352857" cy="1498031"/>
              <a:chOff x="79411" y="2879277"/>
              <a:chExt cx="7352857" cy="1498031"/>
            </a:xfrm>
          </p:grpSpPr>
          <p:sp>
            <p:nvSpPr>
              <p:cNvPr id="4041"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042"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4043" name="グループ化 75"/>
            <p:cNvGrpSpPr/>
            <p:nvPr/>
          </p:nvGrpSpPr>
          <p:grpSpPr>
            <a:xfrm>
              <a:off x="-1637429" y="5612335"/>
              <a:ext cx="5295499" cy="402641"/>
              <a:chOff x="-1637429" y="5612335"/>
              <a:chExt cx="5295499" cy="402641"/>
            </a:xfrm>
          </p:grpSpPr>
          <p:sp>
            <p:nvSpPr>
              <p:cNvPr id="4044"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45"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046"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47"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4048" name="グループ化 236"/>
            <p:cNvGrpSpPr/>
            <p:nvPr/>
          </p:nvGrpSpPr>
          <p:grpSpPr>
            <a:xfrm>
              <a:off x="-1633590" y="6096994"/>
              <a:ext cx="5357623" cy="437311"/>
              <a:chOff x="-1641119" y="5622595"/>
              <a:chExt cx="5357623" cy="437311"/>
            </a:xfrm>
          </p:grpSpPr>
          <p:sp>
            <p:nvSpPr>
              <p:cNvPr id="4049"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50"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051"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52"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4053"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054"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4055" name="図 86"/>
          <p:cNvPicPr>
            <a:picLocks noChangeAspect="1"/>
          </p:cNvPicPr>
          <p:nvPr/>
        </p:nvPicPr>
        <p:blipFill>
          <a:blip r:embed="rId1"/>
          <a:stretch>
            <a:fillRect/>
          </a:stretch>
        </p:blipFill>
        <p:spPr>
          <a:xfrm>
            <a:off x="1785166" y="4110517"/>
            <a:ext cx="335936" cy="244855"/>
          </a:xfrm>
          <a:prstGeom prst="rect">
            <a:avLst/>
          </a:prstGeom>
        </p:spPr>
      </p:pic>
      <p:pic>
        <p:nvPicPr>
          <p:cNvPr id="4056" name="図 277"/>
          <p:cNvPicPr>
            <a:picLocks noChangeAspect="1"/>
          </p:cNvPicPr>
          <p:nvPr/>
        </p:nvPicPr>
        <p:blipFill>
          <a:blip r:embed="rId2"/>
          <a:stretch>
            <a:fillRect/>
          </a:stretch>
        </p:blipFill>
        <p:spPr>
          <a:xfrm>
            <a:off x="1807629" y="3767675"/>
            <a:ext cx="334982" cy="259307"/>
          </a:xfrm>
          <a:prstGeom prst="rect">
            <a:avLst/>
          </a:prstGeom>
        </p:spPr>
      </p:pic>
      <p:pic>
        <p:nvPicPr>
          <p:cNvPr id="4057" name="図 279"/>
          <p:cNvPicPr>
            <a:picLocks noChangeAspect="1"/>
          </p:cNvPicPr>
          <p:nvPr/>
        </p:nvPicPr>
        <p:blipFill>
          <a:blip r:embed="rId3"/>
          <a:stretch>
            <a:fillRect/>
          </a:stretch>
        </p:blipFill>
        <p:spPr>
          <a:xfrm>
            <a:off x="3750512" y="4085921"/>
            <a:ext cx="179527" cy="276152"/>
          </a:xfrm>
          <a:prstGeom prst="rect">
            <a:avLst/>
          </a:prstGeom>
        </p:spPr>
      </p:pic>
      <p:grpSp>
        <p:nvGrpSpPr>
          <p:cNvPr id="4058" name="グループ化 92"/>
          <p:cNvGrpSpPr/>
          <p:nvPr/>
        </p:nvGrpSpPr>
        <p:grpSpPr>
          <a:xfrm>
            <a:off x="125412" y="391354"/>
            <a:ext cx="4911257" cy="3087428"/>
            <a:chOff x="192113" y="682172"/>
            <a:chExt cx="7495964" cy="4813386"/>
          </a:xfrm>
        </p:grpSpPr>
        <p:sp>
          <p:nvSpPr>
            <p:cNvPr id="4059"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4060" name="グループ化 53"/>
            <p:cNvGrpSpPr/>
            <p:nvPr/>
          </p:nvGrpSpPr>
          <p:grpSpPr>
            <a:xfrm>
              <a:off x="208988" y="1190697"/>
              <a:ext cx="7479089" cy="1729425"/>
              <a:chOff x="208988" y="1370171"/>
              <a:chExt cx="7479089" cy="1729425"/>
            </a:xfrm>
          </p:grpSpPr>
          <p:sp>
            <p:nvSpPr>
              <p:cNvPr id="4061"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4062" name="グループ化 49"/>
              <p:cNvGrpSpPr/>
              <p:nvPr/>
            </p:nvGrpSpPr>
            <p:grpSpPr>
              <a:xfrm>
                <a:off x="1246815" y="1381642"/>
                <a:ext cx="6441262" cy="1717954"/>
                <a:chOff x="1311227" y="1048771"/>
                <a:chExt cx="6441262" cy="1717954"/>
              </a:xfrm>
            </p:grpSpPr>
            <p:sp>
              <p:nvSpPr>
                <p:cNvPr id="4063"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4064"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4065"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4066"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4067"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4068"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4069"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4070"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071" name="グループ化 82"/>
            <p:cNvGrpSpPr/>
            <p:nvPr/>
          </p:nvGrpSpPr>
          <p:grpSpPr>
            <a:xfrm>
              <a:off x="367579" y="2430481"/>
              <a:ext cx="7228271" cy="3065077"/>
              <a:chOff x="326999" y="2531786"/>
              <a:chExt cx="7228271" cy="3065077"/>
            </a:xfrm>
          </p:grpSpPr>
          <p:sp>
            <p:nvSpPr>
              <p:cNvPr id="4072"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4073" name="グループ化 77"/>
              <p:cNvGrpSpPr/>
              <p:nvPr/>
            </p:nvGrpSpPr>
            <p:grpSpPr>
              <a:xfrm>
                <a:off x="406556" y="3519755"/>
                <a:ext cx="291659" cy="1375827"/>
                <a:chOff x="406556" y="3519755"/>
                <a:chExt cx="291659" cy="1375827"/>
              </a:xfrm>
            </p:grpSpPr>
            <p:sp>
              <p:nvSpPr>
                <p:cNvPr id="4074"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75"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76"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77"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078" name="グループ化 251"/>
              <p:cNvGrpSpPr/>
              <p:nvPr/>
            </p:nvGrpSpPr>
            <p:grpSpPr>
              <a:xfrm>
                <a:off x="3894084" y="3535913"/>
                <a:ext cx="295891" cy="654519"/>
                <a:chOff x="585550" y="3519755"/>
                <a:chExt cx="295891" cy="654519"/>
              </a:xfrm>
            </p:grpSpPr>
            <p:sp>
              <p:nvSpPr>
                <p:cNvPr id="4079"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80"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081" name="グループ化 256"/>
              <p:cNvGrpSpPr/>
              <p:nvPr/>
            </p:nvGrpSpPr>
            <p:grpSpPr>
              <a:xfrm>
                <a:off x="2511680" y="4190432"/>
                <a:ext cx="290322" cy="654519"/>
                <a:chOff x="406556" y="3519755"/>
                <a:chExt cx="290322" cy="654519"/>
              </a:xfrm>
            </p:grpSpPr>
            <p:sp>
              <p:nvSpPr>
                <p:cNvPr id="4082"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83"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084" name="グループ化 259"/>
              <p:cNvGrpSpPr/>
              <p:nvPr/>
            </p:nvGrpSpPr>
            <p:grpSpPr>
              <a:xfrm>
                <a:off x="4451845" y="4237249"/>
                <a:ext cx="290322" cy="654519"/>
                <a:chOff x="406556" y="3519755"/>
                <a:chExt cx="290322" cy="654519"/>
              </a:xfrm>
            </p:grpSpPr>
            <p:sp>
              <p:nvSpPr>
                <p:cNvPr id="4085"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086"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4087"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088"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4089"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4090"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4091" name="グループ化 3"/>
          <p:cNvGrpSpPr/>
          <p:nvPr/>
        </p:nvGrpSpPr>
        <p:grpSpPr>
          <a:xfrm>
            <a:off x="6902169" y="485046"/>
            <a:ext cx="2902184" cy="343479"/>
            <a:chOff x="10917659" y="902615"/>
            <a:chExt cx="3985290" cy="581220"/>
          </a:xfrm>
        </p:grpSpPr>
        <p:sp>
          <p:nvSpPr>
            <p:cNvPr id="4092"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4093"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4094" name="グループ化 152"/>
          <p:cNvGrpSpPr/>
          <p:nvPr/>
        </p:nvGrpSpPr>
        <p:grpSpPr>
          <a:xfrm>
            <a:off x="4980986" y="805397"/>
            <a:ext cx="4934986" cy="5064421"/>
            <a:chOff x="7588752" y="632195"/>
            <a:chExt cx="7532180" cy="7895574"/>
          </a:xfrm>
        </p:grpSpPr>
        <p:grpSp>
          <p:nvGrpSpPr>
            <p:cNvPr id="4095" name="グループ化 153"/>
            <p:cNvGrpSpPr/>
            <p:nvPr/>
          </p:nvGrpSpPr>
          <p:grpSpPr>
            <a:xfrm>
              <a:off x="7777873" y="910418"/>
              <a:ext cx="7175117" cy="7176850"/>
              <a:chOff x="7777873" y="1136959"/>
              <a:chExt cx="7175117" cy="6950307"/>
            </a:xfrm>
          </p:grpSpPr>
          <p:sp>
            <p:nvSpPr>
              <p:cNvPr id="4096"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4097"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98"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4099"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100"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4101"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4102"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103" name="グループ化 67"/>
          <p:cNvGrpSpPr/>
          <p:nvPr/>
        </p:nvGrpSpPr>
        <p:grpSpPr>
          <a:xfrm>
            <a:off x="7798398" y="1230139"/>
            <a:ext cx="700621" cy="782990"/>
            <a:chOff x="9114521" y="1436929"/>
            <a:chExt cx="1069345" cy="1220702"/>
          </a:xfrm>
        </p:grpSpPr>
        <p:sp>
          <p:nvSpPr>
            <p:cNvPr id="4104"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4105"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4106" name="グループ化 66"/>
          <p:cNvGrpSpPr/>
          <p:nvPr/>
        </p:nvGrpSpPr>
        <p:grpSpPr>
          <a:xfrm>
            <a:off x="6077843" y="1237023"/>
            <a:ext cx="1396391" cy="773098"/>
            <a:chOff x="10181665" y="1454129"/>
            <a:chExt cx="2131286" cy="1205282"/>
          </a:xfrm>
        </p:grpSpPr>
        <p:sp>
          <p:nvSpPr>
            <p:cNvPr id="4107"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4108" name="図 54"/>
            <p:cNvPicPr>
              <a:picLocks noChangeAspect="1"/>
            </p:cNvPicPr>
            <p:nvPr/>
          </p:nvPicPr>
          <p:blipFill>
            <a:blip r:embed="rId8"/>
            <a:stretch>
              <a:fillRect/>
            </a:stretch>
          </p:blipFill>
          <p:spPr>
            <a:xfrm>
              <a:off x="10889954" y="1454129"/>
              <a:ext cx="771774" cy="782347"/>
            </a:xfrm>
            <a:prstGeom prst="rect">
              <a:avLst/>
            </a:prstGeom>
          </p:spPr>
        </p:pic>
      </p:grpSp>
      <p:sp>
        <p:nvSpPr>
          <p:cNvPr id="4109"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4110"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4111"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4112"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4113" name="図 269"/>
          <p:cNvPicPr>
            <a:picLocks noChangeAspect="1"/>
          </p:cNvPicPr>
          <p:nvPr/>
        </p:nvPicPr>
        <p:blipFill>
          <a:blip r:embed="rId10"/>
          <a:stretch>
            <a:fillRect/>
          </a:stretch>
        </p:blipFill>
        <p:spPr>
          <a:xfrm>
            <a:off x="5161638" y="3640399"/>
            <a:ext cx="4496427" cy="1476674"/>
          </a:xfrm>
          <a:prstGeom prst="rect">
            <a:avLst/>
          </a:prstGeom>
        </p:spPr>
      </p:pic>
      <p:sp>
        <p:nvSpPr>
          <p:cNvPr id="4114"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4115"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4116"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4117" name="グループ化 3"/>
          <p:cNvGrpSpPr/>
          <p:nvPr/>
        </p:nvGrpSpPr>
        <p:grpSpPr>
          <a:xfrm>
            <a:off x="5954762" y="513197"/>
            <a:ext cx="3826947" cy="332271"/>
            <a:chOff x="8862543" y="859453"/>
            <a:chExt cx="6009311" cy="666835"/>
          </a:xfrm>
        </p:grpSpPr>
        <p:sp>
          <p:nvSpPr>
            <p:cNvPr id="4118"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4119"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4120" name="グループ 199"/>
          <p:cNvGrpSpPr/>
          <p:nvPr/>
        </p:nvGrpSpPr>
        <p:grpSpPr>
          <a:xfrm>
            <a:off x="8408492" y="5866830"/>
            <a:ext cx="1738008" cy="943293"/>
            <a:chOff x="12856135" y="9181019"/>
            <a:chExt cx="2652691" cy="1470620"/>
          </a:xfrm>
        </p:grpSpPr>
        <p:grpSp>
          <p:nvGrpSpPr>
            <p:cNvPr id="4121" name="グループ化 145"/>
            <p:cNvGrpSpPr/>
            <p:nvPr/>
          </p:nvGrpSpPr>
          <p:grpSpPr>
            <a:xfrm>
              <a:off x="13319085" y="9181019"/>
              <a:ext cx="1710327" cy="1429377"/>
              <a:chOff x="208988" y="8900453"/>
              <a:chExt cx="7237539" cy="1629811"/>
            </a:xfrm>
          </p:grpSpPr>
          <p:grpSp>
            <p:nvGrpSpPr>
              <p:cNvPr id="4122" name="グループ化 48"/>
              <p:cNvGrpSpPr/>
              <p:nvPr/>
            </p:nvGrpSpPr>
            <p:grpSpPr>
              <a:xfrm>
                <a:off x="208988" y="8939503"/>
                <a:ext cx="7212394" cy="1590761"/>
                <a:chOff x="94647" y="8685386"/>
                <a:chExt cx="7164637" cy="1649733"/>
              </a:xfrm>
            </p:grpSpPr>
            <p:sp>
              <p:nvSpPr>
                <p:cNvPr id="4123"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4124" name="グループ化 1"/>
                <p:cNvGrpSpPr/>
                <p:nvPr/>
              </p:nvGrpSpPr>
              <p:grpSpPr>
                <a:xfrm>
                  <a:off x="294767" y="9146139"/>
                  <a:ext cx="6929347" cy="1069137"/>
                  <a:chOff x="292883" y="5853648"/>
                  <a:chExt cx="6929347" cy="1069137"/>
                </a:xfrm>
              </p:grpSpPr>
            </p:grpSp>
          </p:grpSp>
        </p:grpSp>
        <p:pic>
          <p:nvPicPr>
            <p:cNvPr id="4125" name="図 204"/>
            <p:cNvPicPr>
              <a:picLocks noChangeAspect="1"/>
            </p:cNvPicPr>
            <p:nvPr/>
          </p:nvPicPr>
          <p:blipFill>
            <a:blip r:embed="rId11"/>
            <a:stretch>
              <a:fillRect/>
            </a:stretch>
          </p:blipFill>
          <p:spPr>
            <a:xfrm>
              <a:off x="13844397" y="9647674"/>
              <a:ext cx="707044" cy="713413"/>
            </a:xfrm>
            <a:prstGeom prst="rect">
              <a:avLst/>
            </a:prstGeom>
          </p:spPr>
        </p:pic>
        <p:sp>
          <p:nvSpPr>
            <p:cNvPr id="4126"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4127"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4128" name="グループ 207"/>
          <p:cNvGrpSpPr/>
          <p:nvPr/>
        </p:nvGrpSpPr>
        <p:grpSpPr>
          <a:xfrm>
            <a:off x="5092655" y="6142464"/>
            <a:ext cx="3487357" cy="616821"/>
            <a:chOff x="7887338" y="9492992"/>
            <a:chExt cx="5322691" cy="961641"/>
          </a:xfrm>
        </p:grpSpPr>
        <p:grpSp>
          <p:nvGrpSpPr>
            <p:cNvPr id="4129" name="グループ化 65"/>
            <p:cNvGrpSpPr/>
            <p:nvPr/>
          </p:nvGrpSpPr>
          <p:grpSpPr>
            <a:xfrm>
              <a:off x="7887338" y="9492992"/>
              <a:ext cx="5322691" cy="961641"/>
              <a:chOff x="7833675" y="9113571"/>
              <a:chExt cx="7011648" cy="933179"/>
            </a:xfrm>
          </p:grpSpPr>
          <p:grpSp>
            <p:nvGrpSpPr>
              <p:cNvPr id="4130" name="グループ化 285"/>
              <p:cNvGrpSpPr/>
              <p:nvPr/>
            </p:nvGrpSpPr>
            <p:grpSpPr>
              <a:xfrm>
                <a:off x="7836474" y="9113571"/>
                <a:ext cx="7008849" cy="899407"/>
                <a:chOff x="7917358" y="9297584"/>
                <a:chExt cx="7008849" cy="1098902"/>
              </a:xfrm>
            </p:grpSpPr>
            <p:grpSp>
              <p:nvGrpSpPr>
                <p:cNvPr id="4131" name="グループ化 286"/>
                <p:cNvGrpSpPr/>
                <p:nvPr/>
              </p:nvGrpSpPr>
              <p:grpSpPr>
                <a:xfrm>
                  <a:off x="7917358" y="9297584"/>
                  <a:ext cx="7008849" cy="1098902"/>
                  <a:chOff x="7936808" y="9312090"/>
                  <a:chExt cx="7008849" cy="1098902"/>
                </a:xfrm>
              </p:grpSpPr>
              <p:grpSp>
                <p:nvGrpSpPr>
                  <p:cNvPr id="4132" name="グループ化 288"/>
                  <p:cNvGrpSpPr/>
                  <p:nvPr/>
                </p:nvGrpSpPr>
                <p:grpSpPr>
                  <a:xfrm>
                    <a:off x="7936808" y="9312090"/>
                    <a:ext cx="7008849" cy="1098902"/>
                    <a:chOff x="7936808" y="9312090"/>
                    <a:chExt cx="7008849" cy="1098902"/>
                  </a:xfrm>
                </p:grpSpPr>
                <p:grpSp>
                  <p:nvGrpSpPr>
                    <p:cNvPr id="4133" name="グループ化 294"/>
                    <p:cNvGrpSpPr/>
                    <p:nvPr/>
                  </p:nvGrpSpPr>
                  <p:grpSpPr>
                    <a:xfrm>
                      <a:off x="7936808" y="9312090"/>
                      <a:ext cx="7008849" cy="1098902"/>
                      <a:chOff x="7936808" y="9312090"/>
                      <a:chExt cx="7008849" cy="1098902"/>
                    </a:xfrm>
                  </p:grpSpPr>
                  <p:sp>
                    <p:nvSpPr>
                      <p:cNvPr id="4134"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135"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136"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4137" name="グループ化 289"/>
                  <p:cNvGrpSpPr/>
                  <p:nvPr/>
                </p:nvGrpSpPr>
                <p:grpSpPr>
                  <a:xfrm>
                    <a:off x="11605936" y="9328373"/>
                    <a:ext cx="1644768" cy="527141"/>
                    <a:chOff x="11809236" y="9313710"/>
                    <a:chExt cx="1644768" cy="527141"/>
                  </a:xfrm>
                </p:grpSpPr>
                <p:sp>
                  <p:nvSpPr>
                    <p:cNvPr id="4138"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139"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4140"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141"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142"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143"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144"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4145"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4146"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147"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148"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4149"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4150" name="図 225"/>
          <p:cNvPicPr>
            <a:picLocks noChangeAspect="1"/>
          </p:cNvPicPr>
          <p:nvPr/>
        </p:nvPicPr>
        <p:blipFill>
          <a:blip r:embed="rId12"/>
          <a:stretch>
            <a:fillRect/>
          </a:stretch>
        </p:blipFill>
        <p:spPr>
          <a:xfrm>
            <a:off x="3990131" y="1111672"/>
            <a:ext cx="555224" cy="539889"/>
          </a:xfrm>
          <a:prstGeom prst="rect">
            <a:avLst/>
          </a:prstGeom>
        </p:spPr>
      </p:pic>
      <p:sp>
        <p:nvSpPr>
          <p:cNvPr id="4151"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4152"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4153"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4154"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4155"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4156"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4157"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4158"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4159"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4160"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sp>
        <p:nvSpPr>
          <p:cNvPr id="4161" name="テキスト ボックス 4949"/>
          <p:cNvSpPr txBox="1"/>
          <p:nvPr/>
        </p:nvSpPr>
        <p:spPr>
          <a:xfrm>
            <a:off x="1425000" y="3696785"/>
            <a:ext cx="576471" cy="369332"/>
          </a:xfrm>
          <a:prstGeom prst="rect">
            <a:avLst/>
          </a:prstGeom>
          <a:noFill/>
        </p:spPr>
        <p:txBody>
          <a:bodyPr wrap="square" rtlCol="0">
            <a:spAutoFit/>
          </a:bodyPr>
          <a:lstStyle/>
          <a:p>
            <a:r>
              <a:rPr lang="ja-JP" altLang="en-US" dirty="0">
                <a:solidFill>
                  <a:prstClr val="black"/>
                </a:solidFill>
              </a:rPr>
              <a:t>✔</a:t>
            </a:r>
          </a:p>
        </p:txBody>
      </p:sp>
      <p:sp>
        <p:nvSpPr>
          <p:cNvPr id="4162" name="テキスト ボックス 4950"/>
          <p:cNvSpPr txBox="1"/>
          <p:nvPr/>
        </p:nvSpPr>
        <p:spPr>
          <a:xfrm>
            <a:off x="3297000" y="4067668"/>
            <a:ext cx="576471" cy="369332"/>
          </a:xfrm>
          <a:prstGeom prst="rect">
            <a:avLst/>
          </a:prstGeom>
          <a:noFill/>
        </p:spPr>
        <p:txBody>
          <a:bodyPr wrap="square" rtlCol="0">
            <a:spAutoFit/>
          </a:bodyPr>
          <a:lstStyle/>
          <a:p>
            <a:r>
              <a:rPr lang="ja-JP" altLang="en-US" dirty="0">
                <a:solidFill>
                  <a:prstClr val="black"/>
                </a:solidFill>
              </a:rPr>
              <a:t>✔</a:t>
            </a:r>
          </a:p>
        </p:txBody>
      </p:sp>
      <p:sp>
        <p:nvSpPr>
          <p:cNvPr id="4163" name="テキスト ボックス 4951"/>
          <p:cNvSpPr txBox="1"/>
          <p:nvPr/>
        </p:nvSpPr>
        <p:spPr>
          <a:xfrm>
            <a:off x="3311539" y="3729223"/>
            <a:ext cx="576471" cy="369332"/>
          </a:xfrm>
          <a:prstGeom prst="rect">
            <a:avLst/>
          </a:prstGeom>
          <a:noFill/>
        </p:spPr>
        <p:txBody>
          <a:bodyPr wrap="square" rtlCol="0">
            <a:spAutoFit/>
          </a:bodyPr>
          <a:lstStyle/>
          <a:p>
            <a:r>
              <a:rPr lang="ja-JP" altLang="en-US" dirty="0">
                <a:solidFill>
                  <a:prstClr val="black"/>
                </a:solidFill>
              </a:rPr>
              <a:t>✔</a:t>
            </a:r>
          </a:p>
        </p:txBody>
      </p:sp>
      <p:sp>
        <p:nvSpPr>
          <p:cNvPr id="4164" name="テキスト ボックス 5390"/>
          <p:cNvSpPr txBox="1"/>
          <p:nvPr/>
        </p:nvSpPr>
        <p:spPr>
          <a:xfrm>
            <a:off x="1424529" y="4869000"/>
            <a:ext cx="576471" cy="369332"/>
          </a:xfrm>
          <a:prstGeom prst="rect">
            <a:avLst/>
          </a:prstGeom>
          <a:noFill/>
        </p:spPr>
        <p:txBody>
          <a:bodyPr wrap="square" rtlCol="0">
            <a:spAutoFit/>
          </a:bodyPr>
          <a:lstStyle/>
          <a:p>
            <a:r>
              <a:rPr lang="ja-JP" altLang="en-US" dirty="0">
                <a:solidFill>
                  <a:prstClr val="black"/>
                </a:solidFill>
              </a:rPr>
              <a:t>✔</a:t>
            </a:r>
          </a:p>
        </p:txBody>
      </p:sp>
      <p:grpSp>
        <p:nvGrpSpPr>
          <p:cNvPr id="4165" name="グループ化 5833"/>
          <p:cNvGrpSpPr/>
          <p:nvPr/>
        </p:nvGrpSpPr>
        <p:grpSpPr>
          <a:xfrm>
            <a:off x="128603" y="3816292"/>
            <a:ext cx="6502909" cy="2916516"/>
            <a:chOff x="128603" y="3816292"/>
            <a:chExt cx="6502909" cy="2916516"/>
          </a:xfrm>
        </p:grpSpPr>
        <p:sp>
          <p:nvSpPr>
            <p:cNvPr id="4166" name="正方形/長方形 216"/>
            <p:cNvSpPr/>
            <p:nvPr/>
          </p:nvSpPr>
          <p:spPr>
            <a:xfrm>
              <a:off x="312664" y="5747865"/>
              <a:ext cx="4554318" cy="98494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4167" name="グループ化 217"/>
            <p:cNvGrpSpPr/>
            <p:nvPr/>
          </p:nvGrpSpPr>
          <p:grpSpPr>
            <a:xfrm>
              <a:off x="128603" y="3816292"/>
              <a:ext cx="6502909" cy="1931010"/>
              <a:chOff x="128603" y="3816292"/>
              <a:chExt cx="6502909" cy="1931010"/>
            </a:xfrm>
          </p:grpSpPr>
          <p:grpSp>
            <p:nvGrpSpPr>
              <p:cNvPr id="4168" name="グループ化 218"/>
              <p:cNvGrpSpPr/>
              <p:nvPr/>
            </p:nvGrpSpPr>
            <p:grpSpPr>
              <a:xfrm>
                <a:off x="128603" y="3816292"/>
                <a:ext cx="6502909" cy="1931010"/>
                <a:chOff x="128603" y="3816292"/>
                <a:chExt cx="6502909" cy="1931010"/>
              </a:xfrm>
            </p:grpSpPr>
            <p:sp>
              <p:nvSpPr>
                <p:cNvPr id="4169" name="図形 2580"/>
                <p:cNvSpPr/>
                <p:nvPr/>
              </p:nvSpPr>
              <p:spPr>
                <a:xfrm rot="16200000">
                  <a:off x="2968447" y="5101938"/>
                  <a:ext cx="685053"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4170" name="テキスト 2578"/>
                <p:cNvSpPr txBox="1"/>
                <p:nvPr/>
              </p:nvSpPr>
              <p:spPr>
                <a:xfrm>
                  <a:off x="128603" y="3816292"/>
                  <a:ext cx="6502909" cy="111501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grpSp>
          <p:sp>
            <p:nvSpPr>
              <p:cNvPr id="4171" name="テキスト 2579"/>
              <p:cNvSpPr txBox="1"/>
              <p:nvPr/>
            </p:nvSpPr>
            <p:spPr>
              <a:xfrm>
                <a:off x="261361" y="3980716"/>
                <a:ext cx="6203601"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a:t>
                </a:r>
                <a:r>
                  <a:rPr lang="ja-JP" altLang="en-US" sz="4400" b="0" u="none" dirty="0">
                    <a:solidFill>
                      <a:srgbClr val="00B050"/>
                    </a:solidFill>
                    <a:latin typeface="HGP創英角ﾎﾟｯﾌﾟ体"/>
                    <a:ea typeface="HGP創英角ﾎﾟｯﾌﾟ体"/>
                  </a:rPr>
                  <a:t>ご自身の避難先を記載</a:t>
                </a:r>
              </a:p>
            </p:txBody>
          </p:sp>
        </p:grpSp>
      </p:grpSp>
    </p:spTree>
    <p:extLst>
      <p:ext uri="{BB962C8B-B14F-4D97-AF65-F5344CB8AC3E}">
        <p14:creationId xmlns:p14="http://schemas.microsoft.com/office/powerpoint/2010/main" val="2317753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4173" name="グループ化 47"/>
          <p:cNvGrpSpPr/>
          <p:nvPr/>
        </p:nvGrpSpPr>
        <p:grpSpPr>
          <a:xfrm>
            <a:off x="4839196" y="29712"/>
            <a:ext cx="302477" cy="6837809"/>
            <a:chOff x="7258388" y="46322"/>
            <a:chExt cx="461665" cy="10660334"/>
          </a:xfrm>
        </p:grpSpPr>
        <p:cxnSp>
          <p:nvCxnSpPr>
            <p:cNvPr id="4174"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75"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4176"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4177" name="グループ化 89"/>
          <p:cNvGrpSpPr/>
          <p:nvPr/>
        </p:nvGrpSpPr>
        <p:grpSpPr>
          <a:xfrm>
            <a:off x="136927" y="4538579"/>
            <a:ext cx="4757346" cy="1240249"/>
            <a:chOff x="208989" y="7046237"/>
            <a:chExt cx="7261052" cy="1933583"/>
          </a:xfrm>
        </p:grpSpPr>
        <p:grpSp>
          <p:nvGrpSpPr>
            <p:cNvPr id="4178" name="グループ化 44"/>
            <p:cNvGrpSpPr/>
            <p:nvPr/>
          </p:nvGrpSpPr>
          <p:grpSpPr>
            <a:xfrm>
              <a:off x="208989" y="7059991"/>
              <a:ext cx="7261052" cy="1919829"/>
              <a:chOff x="185021" y="2949214"/>
              <a:chExt cx="7261052" cy="1919829"/>
            </a:xfrm>
          </p:grpSpPr>
          <p:sp>
            <p:nvSpPr>
              <p:cNvPr id="4179"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180"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4181"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182"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183"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184"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4185"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186"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4187" name="グループ化 90"/>
          <p:cNvGrpSpPr/>
          <p:nvPr/>
        </p:nvGrpSpPr>
        <p:grpSpPr>
          <a:xfrm>
            <a:off x="136926" y="5705111"/>
            <a:ext cx="4741941" cy="1045402"/>
            <a:chOff x="208988" y="8900453"/>
            <a:chExt cx="7237539" cy="1629811"/>
          </a:xfrm>
        </p:grpSpPr>
        <p:grpSp>
          <p:nvGrpSpPr>
            <p:cNvPr id="4188" name="グループ化 48"/>
            <p:cNvGrpSpPr/>
            <p:nvPr/>
          </p:nvGrpSpPr>
          <p:grpSpPr>
            <a:xfrm>
              <a:off x="208988" y="8939503"/>
              <a:ext cx="7212394" cy="1590761"/>
              <a:chOff x="94647" y="8685386"/>
              <a:chExt cx="7164637" cy="1649733"/>
            </a:xfrm>
          </p:grpSpPr>
          <p:sp>
            <p:nvSpPr>
              <p:cNvPr id="4189"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190" name="グループ化 1"/>
              <p:cNvGrpSpPr/>
              <p:nvPr/>
            </p:nvGrpSpPr>
            <p:grpSpPr>
              <a:xfrm>
                <a:off x="294767" y="9146139"/>
                <a:ext cx="6929347" cy="1069137"/>
                <a:chOff x="292883" y="5853648"/>
                <a:chExt cx="6929347" cy="1069137"/>
              </a:xfrm>
            </p:grpSpPr>
            <p:sp>
              <p:nvSpPr>
                <p:cNvPr id="4191"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BIZ UDゴシック" panose="020B0400000000000000" pitchFamily="49" charset="-128"/>
                      <a:ea typeface="BIZ UDゴシック" panose="020B0400000000000000" pitchFamily="49" charset="-128"/>
                    </a:rPr>
                    <a:t>○○小学校</a:t>
                  </a: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4192"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BIZ UDゴシック" panose="020B0400000000000000" pitchFamily="49" charset="-128"/>
                      <a:ea typeface="BIZ UDゴシック" panose="020B0400000000000000" pitchFamily="49" charset="-128"/>
                    </a:rPr>
                    <a:t>○○さんの家</a:t>
                  </a: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4193"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4194"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4195"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196"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4197" name="グループ化 76"/>
          <p:cNvGrpSpPr/>
          <p:nvPr/>
        </p:nvGrpSpPr>
        <p:grpSpPr>
          <a:xfrm>
            <a:off x="57000" y="3450777"/>
            <a:ext cx="4928862" cy="960875"/>
            <a:chOff x="-3798800" y="5121026"/>
            <a:chExt cx="7522833" cy="1498031"/>
          </a:xfrm>
        </p:grpSpPr>
        <p:grpSp>
          <p:nvGrpSpPr>
            <p:cNvPr id="4198" name="グループ化 221"/>
            <p:cNvGrpSpPr/>
            <p:nvPr/>
          </p:nvGrpSpPr>
          <p:grpSpPr>
            <a:xfrm>
              <a:off x="-3798800" y="5121026"/>
              <a:ext cx="7352857" cy="1498031"/>
              <a:chOff x="79411" y="2879277"/>
              <a:chExt cx="7352857" cy="1498031"/>
            </a:xfrm>
          </p:grpSpPr>
          <p:sp>
            <p:nvSpPr>
              <p:cNvPr id="4199"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200"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4201" name="グループ化 75"/>
            <p:cNvGrpSpPr/>
            <p:nvPr/>
          </p:nvGrpSpPr>
          <p:grpSpPr>
            <a:xfrm>
              <a:off x="-1637429" y="5612335"/>
              <a:ext cx="5295499" cy="402641"/>
              <a:chOff x="-1637429" y="5612335"/>
              <a:chExt cx="5295499" cy="402641"/>
            </a:xfrm>
          </p:grpSpPr>
          <p:sp>
            <p:nvSpPr>
              <p:cNvPr id="4202"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03"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204"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05"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4206" name="グループ化 236"/>
            <p:cNvGrpSpPr/>
            <p:nvPr/>
          </p:nvGrpSpPr>
          <p:grpSpPr>
            <a:xfrm>
              <a:off x="-1633590" y="6096994"/>
              <a:ext cx="5357623" cy="437311"/>
              <a:chOff x="-1641119" y="5622595"/>
              <a:chExt cx="5357623" cy="437311"/>
            </a:xfrm>
          </p:grpSpPr>
          <p:sp>
            <p:nvSpPr>
              <p:cNvPr id="4207"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08"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209"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10"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4211"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212"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4213" name="図 86"/>
          <p:cNvPicPr>
            <a:picLocks noChangeAspect="1"/>
          </p:cNvPicPr>
          <p:nvPr/>
        </p:nvPicPr>
        <p:blipFill>
          <a:blip r:embed="rId1"/>
          <a:stretch>
            <a:fillRect/>
          </a:stretch>
        </p:blipFill>
        <p:spPr>
          <a:xfrm>
            <a:off x="1785166" y="4110517"/>
            <a:ext cx="335936" cy="244855"/>
          </a:xfrm>
          <a:prstGeom prst="rect">
            <a:avLst/>
          </a:prstGeom>
        </p:spPr>
      </p:pic>
      <p:pic>
        <p:nvPicPr>
          <p:cNvPr id="4214" name="図 277"/>
          <p:cNvPicPr>
            <a:picLocks noChangeAspect="1"/>
          </p:cNvPicPr>
          <p:nvPr/>
        </p:nvPicPr>
        <p:blipFill>
          <a:blip r:embed="rId2"/>
          <a:stretch>
            <a:fillRect/>
          </a:stretch>
        </p:blipFill>
        <p:spPr>
          <a:xfrm>
            <a:off x="1807629" y="3767675"/>
            <a:ext cx="334982" cy="259307"/>
          </a:xfrm>
          <a:prstGeom prst="rect">
            <a:avLst/>
          </a:prstGeom>
        </p:spPr>
      </p:pic>
      <p:pic>
        <p:nvPicPr>
          <p:cNvPr id="4215" name="図 279"/>
          <p:cNvPicPr>
            <a:picLocks noChangeAspect="1"/>
          </p:cNvPicPr>
          <p:nvPr/>
        </p:nvPicPr>
        <p:blipFill>
          <a:blip r:embed="rId3"/>
          <a:stretch>
            <a:fillRect/>
          </a:stretch>
        </p:blipFill>
        <p:spPr>
          <a:xfrm>
            <a:off x="3750512" y="4085921"/>
            <a:ext cx="179527" cy="276152"/>
          </a:xfrm>
          <a:prstGeom prst="rect">
            <a:avLst/>
          </a:prstGeom>
        </p:spPr>
      </p:pic>
      <p:grpSp>
        <p:nvGrpSpPr>
          <p:cNvPr id="4216" name="グループ化 92"/>
          <p:cNvGrpSpPr/>
          <p:nvPr/>
        </p:nvGrpSpPr>
        <p:grpSpPr>
          <a:xfrm>
            <a:off x="125412" y="391354"/>
            <a:ext cx="4911257" cy="3087428"/>
            <a:chOff x="192113" y="682172"/>
            <a:chExt cx="7495964" cy="4813386"/>
          </a:xfrm>
        </p:grpSpPr>
        <p:sp>
          <p:nvSpPr>
            <p:cNvPr id="4217"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4218" name="グループ化 53"/>
            <p:cNvGrpSpPr/>
            <p:nvPr/>
          </p:nvGrpSpPr>
          <p:grpSpPr>
            <a:xfrm>
              <a:off x="208988" y="1190697"/>
              <a:ext cx="7479089" cy="1729425"/>
              <a:chOff x="208988" y="1370171"/>
              <a:chExt cx="7479089" cy="1729425"/>
            </a:xfrm>
          </p:grpSpPr>
          <p:sp>
            <p:nvSpPr>
              <p:cNvPr id="4219"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4220" name="グループ化 49"/>
              <p:cNvGrpSpPr/>
              <p:nvPr/>
            </p:nvGrpSpPr>
            <p:grpSpPr>
              <a:xfrm>
                <a:off x="1246815" y="1381642"/>
                <a:ext cx="6441262" cy="1717954"/>
                <a:chOff x="1311227" y="1048771"/>
                <a:chExt cx="6441262" cy="1717954"/>
              </a:xfrm>
            </p:grpSpPr>
            <p:sp>
              <p:nvSpPr>
                <p:cNvPr id="4221"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4222"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4223"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4224"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4225"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4226"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4227"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4228"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229" name="グループ化 82"/>
            <p:cNvGrpSpPr/>
            <p:nvPr/>
          </p:nvGrpSpPr>
          <p:grpSpPr>
            <a:xfrm>
              <a:off x="367579" y="2430481"/>
              <a:ext cx="7228271" cy="3065077"/>
              <a:chOff x="326999" y="2531786"/>
              <a:chExt cx="7228271" cy="3065077"/>
            </a:xfrm>
          </p:grpSpPr>
          <p:sp>
            <p:nvSpPr>
              <p:cNvPr id="4230"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4231" name="グループ化 77"/>
              <p:cNvGrpSpPr/>
              <p:nvPr/>
            </p:nvGrpSpPr>
            <p:grpSpPr>
              <a:xfrm>
                <a:off x="406556" y="3519755"/>
                <a:ext cx="291659" cy="1375827"/>
                <a:chOff x="406556" y="3519755"/>
                <a:chExt cx="291659" cy="1375827"/>
              </a:xfrm>
            </p:grpSpPr>
            <p:sp>
              <p:nvSpPr>
                <p:cNvPr id="4232"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33"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34"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35"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236" name="グループ化 251"/>
              <p:cNvGrpSpPr/>
              <p:nvPr/>
            </p:nvGrpSpPr>
            <p:grpSpPr>
              <a:xfrm>
                <a:off x="3894084" y="3535913"/>
                <a:ext cx="295891" cy="654519"/>
                <a:chOff x="585550" y="3519755"/>
                <a:chExt cx="295891" cy="654519"/>
              </a:xfrm>
            </p:grpSpPr>
            <p:sp>
              <p:nvSpPr>
                <p:cNvPr id="4237"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38"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239" name="グループ化 256"/>
              <p:cNvGrpSpPr/>
              <p:nvPr/>
            </p:nvGrpSpPr>
            <p:grpSpPr>
              <a:xfrm>
                <a:off x="2511680" y="4190432"/>
                <a:ext cx="290322" cy="654519"/>
                <a:chOff x="406556" y="3519755"/>
                <a:chExt cx="290322" cy="654519"/>
              </a:xfrm>
            </p:grpSpPr>
            <p:sp>
              <p:nvSpPr>
                <p:cNvPr id="4240"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41"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242" name="グループ化 259"/>
              <p:cNvGrpSpPr/>
              <p:nvPr/>
            </p:nvGrpSpPr>
            <p:grpSpPr>
              <a:xfrm>
                <a:off x="4451845" y="4237249"/>
                <a:ext cx="290322" cy="654519"/>
                <a:chOff x="406556" y="3519755"/>
                <a:chExt cx="290322" cy="654519"/>
              </a:xfrm>
            </p:grpSpPr>
            <p:sp>
              <p:nvSpPr>
                <p:cNvPr id="4243"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244"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4245"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246"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4247"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4248"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4249" name="グループ化 3"/>
          <p:cNvGrpSpPr/>
          <p:nvPr/>
        </p:nvGrpSpPr>
        <p:grpSpPr>
          <a:xfrm>
            <a:off x="6902169" y="485046"/>
            <a:ext cx="2902184" cy="343479"/>
            <a:chOff x="10917659" y="902615"/>
            <a:chExt cx="3985290" cy="581220"/>
          </a:xfrm>
        </p:grpSpPr>
        <p:sp>
          <p:nvSpPr>
            <p:cNvPr id="4250"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4251"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4252" name="グループ化 152"/>
          <p:cNvGrpSpPr/>
          <p:nvPr/>
        </p:nvGrpSpPr>
        <p:grpSpPr>
          <a:xfrm>
            <a:off x="4980986" y="805397"/>
            <a:ext cx="4934986" cy="5064421"/>
            <a:chOff x="7588752" y="632195"/>
            <a:chExt cx="7532180" cy="7895574"/>
          </a:xfrm>
        </p:grpSpPr>
        <p:grpSp>
          <p:nvGrpSpPr>
            <p:cNvPr id="4253" name="グループ化 153"/>
            <p:cNvGrpSpPr/>
            <p:nvPr/>
          </p:nvGrpSpPr>
          <p:grpSpPr>
            <a:xfrm>
              <a:off x="7777873" y="910418"/>
              <a:ext cx="7175117" cy="7176850"/>
              <a:chOff x="7777873" y="1136959"/>
              <a:chExt cx="7175117" cy="6950307"/>
            </a:xfrm>
          </p:grpSpPr>
          <p:sp>
            <p:nvSpPr>
              <p:cNvPr id="4254"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4255"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56"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4257"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258"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4259"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4260"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261" name="グループ化 67"/>
          <p:cNvGrpSpPr/>
          <p:nvPr/>
        </p:nvGrpSpPr>
        <p:grpSpPr>
          <a:xfrm>
            <a:off x="7798398" y="1230139"/>
            <a:ext cx="700621" cy="782990"/>
            <a:chOff x="9114521" y="1436929"/>
            <a:chExt cx="1069345" cy="1220702"/>
          </a:xfrm>
        </p:grpSpPr>
        <p:sp>
          <p:nvSpPr>
            <p:cNvPr id="4262"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4263"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4264" name="グループ化 66"/>
          <p:cNvGrpSpPr/>
          <p:nvPr/>
        </p:nvGrpSpPr>
        <p:grpSpPr>
          <a:xfrm>
            <a:off x="6077843" y="1237023"/>
            <a:ext cx="1396391" cy="773098"/>
            <a:chOff x="10181665" y="1454129"/>
            <a:chExt cx="2131286" cy="1205282"/>
          </a:xfrm>
        </p:grpSpPr>
        <p:sp>
          <p:nvSpPr>
            <p:cNvPr id="4265"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4266" name="図 54"/>
            <p:cNvPicPr>
              <a:picLocks noChangeAspect="1"/>
            </p:cNvPicPr>
            <p:nvPr/>
          </p:nvPicPr>
          <p:blipFill>
            <a:blip r:embed="rId8"/>
            <a:stretch>
              <a:fillRect/>
            </a:stretch>
          </p:blipFill>
          <p:spPr>
            <a:xfrm>
              <a:off x="10889954" y="1454129"/>
              <a:ext cx="771774" cy="782347"/>
            </a:xfrm>
            <a:prstGeom prst="rect">
              <a:avLst/>
            </a:prstGeom>
          </p:spPr>
        </p:pic>
      </p:grpSp>
      <p:sp>
        <p:nvSpPr>
          <p:cNvPr id="4267"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4268"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4269"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4270"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4271" name="図 269"/>
          <p:cNvPicPr>
            <a:picLocks noChangeAspect="1"/>
          </p:cNvPicPr>
          <p:nvPr/>
        </p:nvPicPr>
        <p:blipFill>
          <a:blip r:embed="rId10"/>
          <a:stretch>
            <a:fillRect/>
          </a:stretch>
        </p:blipFill>
        <p:spPr>
          <a:xfrm>
            <a:off x="5161638" y="3640399"/>
            <a:ext cx="4496427" cy="1476674"/>
          </a:xfrm>
          <a:prstGeom prst="rect">
            <a:avLst/>
          </a:prstGeom>
        </p:spPr>
      </p:pic>
      <p:sp>
        <p:nvSpPr>
          <p:cNvPr id="4272"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4273"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4274"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4275" name="グループ化 3"/>
          <p:cNvGrpSpPr/>
          <p:nvPr/>
        </p:nvGrpSpPr>
        <p:grpSpPr>
          <a:xfrm>
            <a:off x="5954762" y="513197"/>
            <a:ext cx="3826947" cy="332271"/>
            <a:chOff x="8862543" y="859453"/>
            <a:chExt cx="6009311" cy="666835"/>
          </a:xfrm>
        </p:grpSpPr>
        <p:sp>
          <p:nvSpPr>
            <p:cNvPr id="4276"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4277"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4278" name="グループ 199"/>
          <p:cNvGrpSpPr/>
          <p:nvPr/>
        </p:nvGrpSpPr>
        <p:grpSpPr>
          <a:xfrm>
            <a:off x="8408492" y="5866830"/>
            <a:ext cx="1738008" cy="943293"/>
            <a:chOff x="12856135" y="9181019"/>
            <a:chExt cx="2652691" cy="1470620"/>
          </a:xfrm>
        </p:grpSpPr>
        <p:grpSp>
          <p:nvGrpSpPr>
            <p:cNvPr id="4279" name="グループ化 145"/>
            <p:cNvGrpSpPr/>
            <p:nvPr/>
          </p:nvGrpSpPr>
          <p:grpSpPr>
            <a:xfrm>
              <a:off x="13319085" y="9181019"/>
              <a:ext cx="1710327" cy="1429377"/>
              <a:chOff x="208988" y="8900453"/>
              <a:chExt cx="7237539" cy="1629811"/>
            </a:xfrm>
          </p:grpSpPr>
          <p:grpSp>
            <p:nvGrpSpPr>
              <p:cNvPr id="4280" name="グループ化 48"/>
              <p:cNvGrpSpPr/>
              <p:nvPr/>
            </p:nvGrpSpPr>
            <p:grpSpPr>
              <a:xfrm>
                <a:off x="208988" y="8939503"/>
                <a:ext cx="7212394" cy="1590761"/>
                <a:chOff x="94647" y="8685386"/>
                <a:chExt cx="7164637" cy="1649733"/>
              </a:xfrm>
            </p:grpSpPr>
            <p:sp>
              <p:nvSpPr>
                <p:cNvPr id="4281"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4282" name="グループ化 1"/>
                <p:cNvGrpSpPr/>
                <p:nvPr/>
              </p:nvGrpSpPr>
              <p:grpSpPr>
                <a:xfrm>
                  <a:off x="294767" y="9146139"/>
                  <a:ext cx="6929347" cy="1069137"/>
                  <a:chOff x="292883" y="5853648"/>
                  <a:chExt cx="6929347" cy="1069137"/>
                </a:xfrm>
              </p:grpSpPr>
            </p:grpSp>
          </p:grpSp>
        </p:grpSp>
        <p:pic>
          <p:nvPicPr>
            <p:cNvPr id="4283" name="図 204"/>
            <p:cNvPicPr>
              <a:picLocks noChangeAspect="1"/>
            </p:cNvPicPr>
            <p:nvPr/>
          </p:nvPicPr>
          <p:blipFill>
            <a:blip r:embed="rId11"/>
            <a:stretch>
              <a:fillRect/>
            </a:stretch>
          </p:blipFill>
          <p:spPr>
            <a:xfrm>
              <a:off x="13844397" y="9647674"/>
              <a:ext cx="707044" cy="713413"/>
            </a:xfrm>
            <a:prstGeom prst="rect">
              <a:avLst/>
            </a:prstGeom>
          </p:spPr>
        </p:pic>
        <p:sp>
          <p:nvSpPr>
            <p:cNvPr id="4284"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4285"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4286" name="グループ 207"/>
          <p:cNvGrpSpPr/>
          <p:nvPr/>
        </p:nvGrpSpPr>
        <p:grpSpPr>
          <a:xfrm>
            <a:off x="5092655" y="6142464"/>
            <a:ext cx="3487357" cy="616821"/>
            <a:chOff x="7887338" y="9492992"/>
            <a:chExt cx="5322691" cy="961641"/>
          </a:xfrm>
        </p:grpSpPr>
        <p:grpSp>
          <p:nvGrpSpPr>
            <p:cNvPr id="4287" name="グループ化 65"/>
            <p:cNvGrpSpPr/>
            <p:nvPr/>
          </p:nvGrpSpPr>
          <p:grpSpPr>
            <a:xfrm>
              <a:off x="7887338" y="9492992"/>
              <a:ext cx="5322691" cy="961641"/>
              <a:chOff x="7833675" y="9113571"/>
              <a:chExt cx="7011648" cy="933179"/>
            </a:xfrm>
          </p:grpSpPr>
          <p:grpSp>
            <p:nvGrpSpPr>
              <p:cNvPr id="4288" name="グループ化 285"/>
              <p:cNvGrpSpPr/>
              <p:nvPr/>
            </p:nvGrpSpPr>
            <p:grpSpPr>
              <a:xfrm>
                <a:off x="7836474" y="9113571"/>
                <a:ext cx="7008849" cy="899407"/>
                <a:chOff x="7917358" y="9297584"/>
                <a:chExt cx="7008849" cy="1098902"/>
              </a:xfrm>
            </p:grpSpPr>
            <p:grpSp>
              <p:nvGrpSpPr>
                <p:cNvPr id="4289" name="グループ化 286"/>
                <p:cNvGrpSpPr/>
                <p:nvPr/>
              </p:nvGrpSpPr>
              <p:grpSpPr>
                <a:xfrm>
                  <a:off x="7917358" y="9297584"/>
                  <a:ext cx="7008849" cy="1098902"/>
                  <a:chOff x="7936808" y="9312090"/>
                  <a:chExt cx="7008849" cy="1098902"/>
                </a:xfrm>
              </p:grpSpPr>
              <p:grpSp>
                <p:nvGrpSpPr>
                  <p:cNvPr id="4290" name="グループ化 288"/>
                  <p:cNvGrpSpPr/>
                  <p:nvPr/>
                </p:nvGrpSpPr>
                <p:grpSpPr>
                  <a:xfrm>
                    <a:off x="7936808" y="9312090"/>
                    <a:ext cx="7008849" cy="1098902"/>
                    <a:chOff x="7936808" y="9312090"/>
                    <a:chExt cx="7008849" cy="1098902"/>
                  </a:xfrm>
                </p:grpSpPr>
                <p:grpSp>
                  <p:nvGrpSpPr>
                    <p:cNvPr id="4291" name="グループ化 294"/>
                    <p:cNvGrpSpPr/>
                    <p:nvPr/>
                  </p:nvGrpSpPr>
                  <p:grpSpPr>
                    <a:xfrm>
                      <a:off x="7936808" y="9312090"/>
                      <a:ext cx="7008849" cy="1098902"/>
                      <a:chOff x="7936808" y="9312090"/>
                      <a:chExt cx="7008849" cy="1098902"/>
                    </a:xfrm>
                  </p:grpSpPr>
                  <p:sp>
                    <p:nvSpPr>
                      <p:cNvPr id="4292"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293"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294"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4295" name="グループ化 289"/>
                  <p:cNvGrpSpPr/>
                  <p:nvPr/>
                </p:nvGrpSpPr>
                <p:grpSpPr>
                  <a:xfrm>
                    <a:off x="11605936" y="9328373"/>
                    <a:ext cx="1644768" cy="527141"/>
                    <a:chOff x="11809236" y="9313710"/>
                    <a:chExt cx="1644768" cy="527141"/>
                  </a:xfrm>
                </p:grpSpPr>
                <p:sp>
                  <p:nvSpPr>
                    <p:cNvPr id="4296"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297"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4298"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299"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300"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301"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302"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4303"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4304"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305"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306"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4307"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4308" name="図 225"/>
          <p:cNvPicPr>
            <a:picLocks noChangeAspect="1"/>
          </p:cNvPicPr>
          <p:nvPr/>
        </p:nvPicPr>
        <p:blipFill>
          <a:blip r:embed="rId12"/>
          <a:stretch>
            <a:fillRect/>
          </a:stretch>
        </p:blipFill>
        <p:spPr>
          <a:xfrm>
            <a:off x="3990131" y="1111672"/>
            <a:ext cx="555224" cy="539889"/>
          </a:xfrm>
          <a:prstGeom prst="rect">
            <a:avLst/>
          </a:prstGeom>
        </p:spPr>
      </p:pic>
      <p:sp>
        <p:nvSpPr>
          <p:cNvPr id="4309"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4310"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4311"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4312"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4313"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4314"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4315"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4316"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4317"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4318"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sp>
        <p:nvSpPr>
          <p:cNvPr id="4319" name="テキスト ボックス 4949"/>
          <p:cNvSpPr txBox="1"/>
          <p:nvPr/>
        </p:nvSpPr>
        <p:spPr>
          <a:xfrm>
            <a:off x="1425000" y="3696785"/>
            <a:ext cx="576471" cy="369332"/>
          </a:xfrm>
          <a:prstGeom prst="rect">
            <a:avLst/>
          </a:prstGeom>
          <a:noFill/>
        </p:spPr>
        <p:txBody>
          <a:bodyPr wrap="square" rtlCol="0">
            <a:spAutoFit/>
          </a:bodyPr>
          <a:lstStyle/>
          <a:p>
            <a:r>
              <a:rPr lang="ja-JP" altLang="en-US" dirty="0">
                <a:solidFill>
                  <a:prstClr val="black"/>
                </a:solidFill>
              </a:rPr>
              <a:t>✔</a:t>
            </a:r>
          </a:p>
        </p:txBody>
      </p:sp>
      <p:sp>
        <p:nvSpPr>
          <p:cNvPr id="4320" name="テキスト ボックス 4950"/>
          <p:cNvSpPr txBox="1"/>
          <p:nvPr/>
        </p:nvSpPr>
        <p:spPr>
          <a:xfrm>
            <a:off x="3297000" y="4067668"/>
            <a:ext cx="576471" cy="369332"/>
          </a:xfrm>
          <a:prstGeom prst="rect">
            <a:avLst/>
          </a:prstGeom>
          <a:noFill/>
        </p:spPr>
        <p:txBody>
          <a:bodyPr wrap="square" rtlCol="0">
            <a:spAutoFit/>
          </a:bodyPr>
          <a:lstStyle/>
          <a:p>
            <a:r>
              <a:rPr lang="ja-JP" altLang="en-US" dirty="0">
                <a:solidFill>
                  <a:prstClr val="black"/>
                </a:solidFill>
              </a:rPr>
              <a:t>✔</a:t>
            </a:r>
          </a:p>
        </p:txBody>
      </p:sp>
      <p:sp>
        <p:nvSpPr>
          <p:cNvPr id="4321" name="テキスト ボックス 4951"/>
          <p:cNvSpPr txBox="1"/>
          <p:nvPr/>
        </p:nvSpPr>
        <p:spPr>
          <a:xfrm>
            <a:off x="3311539" y="3729223"/>
            <a:ext cx="576471" cy="369332"/>
          </a:xfrm>
          <a:prstGeom prst="rect">
            <a:avLst/>
          </a:prstGeom>
          <a:noFill/>
        </p:spPr>
        <p:txBody>
          <a:bodyPr wrap="square" rtlCol="0">
            <a:spAutoFit/>
          </a:bodyPr>
          <a:lstStyle/>
          <a:p>
            <a:r>
              <a:rPr lang="ja-JP" altLang="en-US" dirty="0">
                <a:solidFill>
                  <a:prstClr val="black"/>
                </a:solidFill>
              </a:rPr>
              <a:t>✔</a:t>
            </a:r>
          </a:p>
        </p:txBody>
      </p:sp>
      <p:sp>
        <p:nvSpPr>
          <p:cNvPr id="4322" name="テキスト ボックス 5390"/>
          <p:cNvSpPr txBox="1"/>
          <p:nvPr/>
        </p:nvSpPr>
        <p:spPr>
          <a:xfrm>
            <a:off x="1424529" y="4869000"/>
            <a:ext cx="576471" cy="369332"/>
          </a:xfrm>
          <a:prstGeom prst="rect">
            <a:avLst/>
          </a:prstGeom>
          <a:noFill/>
        </p:spPr>
        <p:txBody>
          <a:bodyPr wrap="square" rtlCol="0">
            <a:spAutoFit/>
          </a:bodyPr>
          <a:lstStyle/>
          <a:p>
            <a:r>
              <a:rPr lang="ja-JP" altLang="en-US" dirty="0">
                <a:solidFill>
                  <a:prstClr val="black"/>
                </a:solidFill>
              </a:rPr>
              <a:t>✔</a:t>
            </a:r>
          </a:p>
        </p:txBody>
      </p:sp>
      <p:grpSp>
        <p:nvGrpSpPr>
          <p:cNvPr id="4323" name="グループ化 6058"/>
          <p:cNvGrpSpPr/>
          <p:nvPr/>
        </p:nvGrpSpPr>
        <p:grpSpPr>
          <a:xfrm>
            <a:off x="2582450" y="4022355"/>
            <a:ext cx="6128630" cy="2813371"/>
            <a:chOff x="2582450" y="4022355"/>
            <a:chExt cx="6128630" cy="2813371"/>
          </a:xfrm>
        </p:grpSpPr>
        <p:sp>
          <p:nvSpPr>
            <p:cNvPr id="4324" name="正方形/長方形 216"/>
            <p:cNvSpPr/>
            <p:nvPr/>
          </p:nvSpPr>
          <p:spPr>
            <a:xfrm>
              <a:off x="4945412" y="5799325"/>
              <a:ext cx="3765668" cy="103640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4325" name="グループ化 217"/>
            <p:cNvGrpSpPr/>
            <p:nvPr/>
          </p:nvGrpSpPr>
          <p:grpSpPr>
            <a:xfrm>
              <a:off x="2582450" y="4022355"/>
              <a:ext cx="5569650" cy="1785105"/>
              <a:chOff x="2582450" y="4022355"/>
              <a:chExt cx="5569650" cy="1785105"/>
            </a:xfrm>
          </p:grpSpPr>
          <p:grpSp>
            <p:nvGrpSpPr>
              <p:cNvPr id="4326" name="グループ化 218"/>
              <p:cNvGrpSpPr/>
              <p:nvPr/>
            </p:nvGrpSpPr>
            <p:grpSpPr>
              <a:xfrm>
                <a:off x="2582450" y="4022355"/>
                <a:ext cx="5569650" cy="1115011"/>
                <a:chOff x="2769195" y="2841484"/>
                <a:chExt cx="5569650" cy="1115011"/>
              </a:xfrm>
            </p:grpSpPr>
            <p:sp>
              <p:nvSpPr>
                <p:cNvPr id="4327" name="テキスト 2753"/>
                <p:cNvSpPr txBox="1"/>
                <p:nvPr/>
              </p:nvSpPr>
              <p:spPr>
                <a:xfrm>
                  <a:off x="2769195" y="2841484"/>
                  <a:ext cx="5569650" cy="111501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4328" name="テキスト 2754"/>
                <p:cNvSpPr txBox="1"/>
                <p:nvPr/>
              </p:nvSpPr>
              <p:spPr>
                <a:xfrm>
                  <a:off x="2977091" y="3015212"/>
                  <a:ext cx="5100243"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dirty="0">
                      <a:solidFill>
                        <a:srgbClr val="00B050"/>
                      </a:solidFill>
                      <a:latin typeface="HGP創英角ﾎﾟｯﾌﾟ体"/>
                      <a:ea typeface="HGP創英角ﾎﾟｯﾌﾟ体"/>
                    </a:rPr>
                    <a:t>　誰に声をかけるか</a:t>
                  </a:r>
                  <a:endParaRPr b="0"/>
                </a:p>
              </p:txBody>
            </p:sp>
          </p:grpSp>
          <p:sp>
            <p:nvSpPr>
              <p:cNvPr id="4329" name="図形 2752"/>
              <p:cNvSpPr/>
              <p:nvPr/>
            </p:nvSpPr>
            <p:spPr>
              <a:xfrm rot="16200000">
                <a:off x="4925478" y="5182229"/>
                <a:ext cx="644804"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grpSp>
      </p:grpSp>
    </p:spTree>
    <p:extLst>
      <p:ext uri="{BB962C8B-B14F-4D97-AF65-F5344CB8AC3E}">
        <p14:creationId xmlns:p14="http://schemas.microsoft.com/office/powerpoint/2010/main" val="231775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aphicFrame>
        <p:nvGraphicFramePr>
          <p:cNvPr id="1463" name="グラフ 24"/>
          <p:cNvGraphicFramePr/>
          <p:nvPr/>
        </p:nvGraphicFramePr>
        <p:xfrm>
          <a:off x="521111" y="3391056"/>
          <a:ext cx="8490314" cy="3159486"/>
        </p:xfrm>
        <a:graphic>
          <a:graphicData uri="http://schemas.openxmlformats.org/drawingml/2006/chart">
            <c:chart xmlns:c="http://schemas.openxmlformats.org/drawingml/2006/chart" xmlns:r="http://schemas.openxmlformats.org/officeDocument/2006/relationships" r:id="rId1"/>
          </a:graphicData>
        </a:graphic>
      </p:graphicFrame>
      <p:sp>
        <p:nvSpPr>
          <p:cNvPr id="1464" name="正方形/長方形 2"/>
          <p:cNvSpPr/>
          <p:nvPr/>
        </p:nvSpPr>
        <p:spPr>
          <a:xfrm>
            <a:off x="0" y="-17727"/>
            <a:ext cx="9906000" cy="17261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5" name="スライド番号プレースホルダー 5"/>
          <p:cNvSpPr>
            <a:spLocks noGrp="1"/>
          </p:cNvSpPr>
          <p:nvPr>
            <p:ph type="sldNum" sz="quarter" idx="12"/>
          </p:nvPr>
        </p:nvSpPr>
        <p:spPr>
          <a:xfrm>
            <a:off x="9437941" y="6402210"/>
            <a:ext cx="350769" cy="296664"/>
          </a:xfrm>
        </p:spPr>
        <p:txBody>
          <a:bodyPr/>
          <a:lstStyle/>
          <a:p>
            <a:fld id="{F30863CF-3644-1E47-8953-1BEF94061B37}" type="slidenum">
              <a:rPr lang="ja-JP" altLang="en-US"/>
              <a:t>4</a:t>
            </a:fld>
            <a:endParaRPr lang="ja-JP" altLang="en-US" dirty="0"/>
          </a:p>
        </p:txBody>
      </p:sp>
      <p:sp>
        <p:nvSpPr>
          <p:cNvPr id="1466" name="テキスト ボックス 6"/>
          <p:cNvSpPr txBox="1"/>
          <p:nvPr/>
        </p:nvSpPr>
        <p:spPr>
          <a:xfrm>
            <a:off x="447869" y="126955"/>
            <a:ext cx="8990072" cy="1537990"/>
          </a:xfrm>
          <a:prstGeom prst="rect">
            <a:avLst/>
          </a:prstGeom>
          <a:noFill/>
        </p:spPr>
        <p:txBody>
          <a:bodyPr wrap="square" rtlCol="0">
            <a:spAutoFit/>
          </a:bodyPr>
          <a:lstStyle/>
          <a:p>
            <a:pPr algn="ctr"/>
            <a:r>
              <a:rPr lang="ja-JP" altLang="en-US" sz="4000" b="1" dirty="0">
                <a:solidFill>
                  <a:schemeClr val="bg1"/>
                </a:solidFill>
                <a:latin typeface="メイリオ" panose="020B0604030504040204" pitchFamily="50" charset="-128"/>
                <a:ea typeface="メイリオ" panose="020B0604030504040204" pitchFamily="50" charset="-128"/>
              </a:rPr>
              <a:t>土砂災害が起こりやすい場所が多い</a:t>
            </a:r>
            <a:endParaRPr lang="en-US" altLang="ja-JP" sz="4000" b="1" dirty="0">
              <a:solidFill>
                <a:schemeClr val="bg1"/>
              </a:solidFill>
              <a:latin typeface="メイリオ" panose="020B0604030504040204" pitchFamily="50" charset="-128"/>
              <a:ea typeface="メイリオ" panose="020B0604030504040204" pitchFamily="50" charset="-128"/>
            </a:endParaRPr>
          </a:p>
          <a:p>
            <a:pPr algn="ctr"/>
            <a:r>
              <a:rPr lang="ja-JP" altLang="en-US" sz="4000" b="1" dirty="0">
                <a:solidFill>
                  <a:schemeClr val="bg1"/>
                </a:solidFill>
                <a:latin typeface="メイリオ" panose="020B0604030504040204" pitchFamily="50" charset="-128"/>
                <a:ea typeface="メイリオ" panose="020B0604030504040204" pitchFamily="50" charset="-128"/>
              </a:rPr>
              <a:t>都道府県ランキング</a:t>
            </a:r>
          </a:p>
          <a:p>
            <a:pPr algn="ctr"/>
            <a:r>
              <a:rPr lang="ja-JP" altLang="en-US" sz="1400" dirty="0">
                <a:solidFill>
                  <a:schemeClr val="bg1"/>
                </a:solidFill>
                <a:latin typeface="メイリオ" panose="020B0604030504040204" pitchFamily="50" charset="-128"/>
                <a:ea typeface="メイリオ" panose="020B0604030504040204" pitchFamily="50" charset="-128"/>
              </a:rPr>
              <a:t>国土交通省ホームページ：全国における土砂災害警戒区域等の指定状況（</a:t>
            </a:r>
            <a:r>
              <a:rPr lang="en-US" altLang="ja-JP" sz="1400" dirty="0">
                <a:solidFill>
                  <a:schemeClr val="bg1"/>
                </a:solidFill>
                <a:latin typeface="メイリオ" panose="020B0604030504040204" pitchFamily="50" charset="-128"/>
                <a:ea typeface="メイリオ" panose="020B0604030504040204" pitchFamily="50" charset="-128"/>
              </a:rPr>
              <a:t>R7.3.31</a:t>
            </a:r>
            <a:r>
              <a:rPr lang="ja-JP" altLang="en-US" sz="1400" dirty="0">
                <a:solidFill>
                  <a:schemeClr val="bg1"/>
                </a:solidFill>
                <a:latin typeface="メイリオ" panose="020B0604030504040204" pitchFamily="50" charset="-128"/>
                <a:ea typeface="メイリオ" panose="020B0604030504040204" pitchFamily="50" charset="-128"/>
              </a:rPr>
              <a:t>時点）</a:t>
            </a:r>
          </a:p>
        </p:txBody>
      </p:sp>
      <p:sp>
        <p:nvSpPr>
          <p:cNvPr id="1467" name="テキスト ボックス 11"/>
          <p:cNvSpPr txBox="1"/>
          <p:nvPr/>
        </p:nvSpPr>
        <p:spPr>
          <a:xfrm>
            <a:off x="894575" y="46163"/>
            <a:ext cx="2084615" cy="161583"/>
          </a:xfrm>
          <a:prstGeom prst="rect">
            <a:avLst/>
          </a:prstGeom>
          <a:noFill/>
        </p:spPr>
        <p:txBody>
          <a:bodyPr wrap="square" tIns="0" bIns="0" rtlCol="0">
            <a:spAutoFit/>
          </a:bodyPr>
          <a:lstStyle/>
          <a:p>
            <a:r>
              <a:rPr lang="en-US" altLang="ja-JP" sz="1050" b="1" dirty="0">
                <a:solidFill>
                  <a:schemeClr val="bg1"/>
                </a:solidFill>
                <a:latin typeface="メイリオ"/>
                <a:ea typeface="メイリオ"/>
                <a:cs typeface="メイリオ"/>
              </a:rPr>
              <a:t> </a:t>
            </a:r>
            <a:r>
              <a:rPr lang="ja-JP" altLang="en-US" sz="1050" b="1" dirty="0">
                <a:solidFill>
                  <a:schemeClr val="bg1"/>
                </a:solidFill>
                <a:latin typeface="メイリオ"/>
                <a:ea typeface="メイリオ"/>
                <a:cs typeface="メイリオ"/>
              </a:rPr>
              <a:t>ど　　しゃ　　さい　　がい</a:t>
            </a:r>
            <a:endParaRPr kumimoji="1" lang="ja-JP" altLang="en-US" sz="1050" b="1" dirty="0">
              <a:solidFill>
                <a:schemeClr val="bg1"/>
              </a:solidFill>
              <a:latin typeface="メイリオ"/>
              <a:ea typeface="メイリオ"/>
              <a:cs typeface="メイリオ"/>
            </a:endParaRPr>
          </a:p>
        </p:txBody>
      </p:sp>
      <p:sp>
        <p:nvSpPr>
          <p:cNvPr id="1468" name="テキスト ボックス 12"/>
          <p:cNvSpPr txBox="1"/>
          <p:nvPr/>
        </p:nvSpPr>
        <p:spPr>
          <a:xfrm>
            <a:off x="2681653" y="673124"/>
            <a:ext cx="2084615" cy="161583"/>
          </a:xfrm>
          <a:prstGeom prst="rect">
            <a:avLst/>
          </a:prstGeom>
          <a:noFill/>
        </p:spPr>
        <p:txBody>
          <a:bodyPr wrap="square" tIns="0" bIns="0" rtlCol="0">
            <a:spAutoFit/>
          </a:bodyPr>
          <a:lstStyle/>
          <a:p>
            <a:r>
              <a:rPr lang="en-US" altLang="ja-JP" sz="1050" b="1" dirty="0">
                <a:solidFill>
                  <a:schemeClr val="bg1"/>
                </a:solidFill>
                <a:latin typeface="メイリオ"/>
                <a:ea typeface="メイリオ"/>
                <a:cs typeface="メイリオ"/>
              </a:rPr>
              <a:t> </a:t>
            </a:r>
            <a:r>
              <a:rPr lang="ja-JP" altLang="en-US" sz="1050" b="1" dirty="0">
                <a:solidFill>
                  <a:schemeClr val="bg1"/>
                </a:solidFill>
                <a:latin typeface="メイリオ"/>
                <a:ea typeface="メイリオ"/>
                <a:cs typeface="メイリオ"/>
              </a:rPr>
              <a:t>と　　どう　 　ふ　　けん</a:t>
            </a:r>
            <a:endParaRPr kumimoji="1" lang="ja-JP" altLang="en-US" sz="1050" b="1" dirty="0">
              <a:solidFill>
                <a:schemeClr val="bg1"/>
              </a:solidFill>
              <a:latin typeface="メイリオ"/>
              <a:ea typeface="メイリオ"/>
              <a:cs typeface="メイリオ"/>
            </a:endParaRPr>
          </a:p>
        </p:txBody>
      </p:sp>
      <p:grpSp>
        <p:nvGrpSpPr>
          <p:cNvPr id="1469" name="グループ 758"/>
          <p:cNvGrpSpPr/>
          <p:nvPr/>
        </p:nvGrpSpPr>
        <p:grpSpPr>
          <a:xfrm>
            <a:off x="56455" y="1746553"/>
            <a:ext cx="2390216" cy="1698169"/>
            <a:chOff x="71668" y="2656318"/>
            <a:chExt cx="2390216" cy="1698169"/>
          </a:xfrm>
        </p:grpSpPr>
        <p:sp>
          <p:nvSpPr>
            <p:cNvPr id="1470" name="テキスト ボックス 1"/>
            <p:cNvSpPr txBox="1"/>
            <p:nvPr/>
          </p:nvSpPr>
          <p:spPr>
            <a:xfrm>
              <a:off x="71668" y="3278162"/>
              <a:ext cx="2390216" cy="1076325"/>
            </a:xfrm>
            <a:prstGeom prst="rect">
              <a:avLst/>
            </a:prstGeom>
            <a:noFill/>
          </p:spPr>
          <p:txBody>
            <a:bodyPr wrap="none" rtlCol="0">
              <a:spAutoFit/>
            </a:bodyPr>
            <a:lstStyle/>
            <a:p>
              <a:pPr algn="ctr"/>
              <a:r>
                <a:rPr lang="ja-JP" altLang="en-US" sz="32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広島県</a:t>
              </a:r>
              <a:endParaRPr lang="en-US" altLang="ja-JP" sz="32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en-US" altLang="ja-JP" sz="32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47854</a:t>
              </a:r>
              <a:r>
                <a:rPr lang="ja-JP" altLang="en-US" sz="32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か所</a:t>
              </a:r>
              <a:endParaRPr lang="en-US" altLang="ja-JP" sz="32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71" name="テキスト ボックス 13"/>
            <p:cNvSpPr txBox="1"/>
            <p:nvPr/>
          </p:nvSpPr>
          <p:spPr>
            <a:xfrm>
              <a:off x="711133" y="3155562"/>
              <a:ext cx="1301756" cy="169277"/>
            </a:xfrm>
            <a:prstGeom prst="rect">
              <a:avLst/>
            </a:prstGeom>
            <a:noFill/>
          </p:spPr>
          <p:txBody>
            <a:bodyPr wrap="square" tIns="0" bIns="0" rtlCol="0">
              <a:spAutoFit/>
            </a:bodyPr>
            <a:lstStyle/>
            <a:p>
              <a:r>
                <a:rPr lang="en-US" altLang="ja-JP" sz="1100" b="1" dirty="0">
                  <a:solidFill>
                    <a:srgbClr val="FF0000"/>
                  </a:solidFill>
                  <a:effectLst>
                    <a:outerShdw blurRad="38100" dist="38100" dir="2700000" algn="tl">
                      <a:srgbClr val="000000">
                        <a:alpha val="43137"/>
                      </a:srgbClr>
                    </a:outerShdw>
                  </a:effectLst>
                  <a:latin typeface="メイリオ"/>
                  <a:ea typeface="メイリオ"/>
                  <a:cs typeface="メイリオ"/>
                </a:rPr>
                <a:t> </a:t>
              </a:r>
              <a:r>
                <a:rPr lang="ja-JP" altLang="en-US" sz="1100" b="1" dirty="0">
                  <a:solidFill>
                    <a:srgbClr val="FF0000"/>
                  </a:solidFill>
                  <a:effectLst>
                    <a:outerShdw blurRad="38100" dist="38100" dir="2700000" algn="tl">
                      <a:srgbClr val="000000">
                        <a:alpha val="43137"/>
                      </a:srgbClr>
                    </a:outerShdw>
                  </a:effectLst>
                  <a:latin typeface="メイリオ"/>
                  <a:ea typeface="メイリオ"/>
                  <a:cs typeface="メイリオ"/>
                </a:rPr>
                <a:t>ひろ しま  けん</a:t>
              </a:r>
              <a:endParaRPr kumimoji="1" lang="ja-JP" altLang="en-US" sz="1100" b="1" dirty="0">
                <a:solidFill>
                  <a:srgbClr val="FF0000"/>
                </a:solidFill>
                <a:effectLst>
                  <a:outerShdw blurRad="38100" dist="38100" dir="2700000" algn="tl">
                    <a:srgbClr val="000000">
                      <a:alpha val="43137"/>
                    </a:srgbClr>
                  </a:outerShdw>
                </a:effectLst>
                <a:latin typeface="メイリオ"/>
                <a:ea typeface="メイリオ"/>
                <a:cs typeface="メイリオ"/>
              </a:endParaRPr>
            </a:p>
          </p:txBody>
        </p:sp>
        <p:sp>
          <p:nvSpPr>
            <p:cNvPr id="1472" name="テキスト ボックス 16"/>
            <p:cNvSpPr txBox="1"/>
            <p:nvPr/>
          </p:nvSpPr>
          <p:spPr>
            <a:xfrm>
              <a:off x="764967" y="2656318"/>
              <a:ext cx="1003618" cy="583883"/>
            </a:xfrm>
            <a:prstGeom prst="rect">
              <a:avLst/>
            </a:prstGeom>
            <a:noFill/>
          </p:spPr>
          <p:txBody>
            <a:bodyPr wrap="none" rtlCol="0">
              <a:spAutoFit/>
            </a:bodyPr>
            <a:lstStyle/>
            <a:p>
              <a:pPr algn="ctr"/>
              <a:r>
                <a:rPr lang="ja-JP" altLang="en-US" sz="3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１位</a:t>
              </a:r>
              <a:endParaRPr lang="en-US" altLang="ja-JP" sz="2925"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grpSp>
        <p:nvGrpSpPr>
          <p:cNvPr id="1473" name="グループ 756"/>
          <p:cNvGrpSpPr/>
          <p:nvPr/>
        </p:nvGrpSpPr>
        <p:grpSpPr>
          <a:xfrm>
            <a:off x="2597759" y="1821595"/>
            <a:ext cx="2199458" cy="1605109"/>
            <a:chOff x="1018924" y="4310910"/>
            <a:chExt cx="2199458" cy="1605109"/>
          </a:xfrm>
        </p:grpSpPr>
        <p:sp>
          <p:nvSpPr>
            <p:cNvPr id="1474" name="テキスト ボックス 21"/>
            <p:cNvSpPr txBox="1"/>
            <p:nvPr/>
          </p:nvSpPr>
          <p:spPr>
            <a:xfrm>
              <a:off x="1018925" y="4924333"/>
              <a:ext cx="2199458" cy="991686"/>
            </a:xfrm>
            <a:prstGeom prst="rect">
              <a:avLst/>
            </a:prstGeom>
            <a:noFill/>
          </p:spPr>
          <p:txBody>
            <a:bodyPr wrap="none" rtlCol="0">
              <a:spAutoFit/>
            </a:bodyPr>
            <a:lstStyle/>
            <a:p>
              <a:pPr algn="ctr"/>
              <a:r>
                <a:rPr lang="ja-JP" altLang="en-US" sz="2925" b="1"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島根県</a:t>
              </a:r>
              <a:endParaRPr lang="en-US" altLang="ja-JP" sz="2925" b="1"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en-US" altLang="ja-JP" sz="2925" b="1" u="sng"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32213</a:t>
              </a:r>
              <a:r>
                <a:rPr lang="ja-JP" altLang="en-US" sz="2925" b="1" u="sng"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か所</a:t>
              </a:r>
              <a:endParaRPr lang="en-US" altLang="ja-JP" sz="2925" b="1" u="sng"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75" name="テキスト ボックス 14"/>
            <p:cNvSpPr txBox="1"/>
            <p:nvPr/>
          </p:nvSpPr>
          <p:spPr>
            <a:xfrm>
              <a:off x="1488780" y="4766144"/>
              <a:ext cx="1301756" cy="161583"/>
            </a:xfrm>
            <a:prstGeom prst="rect">
              <a:avLst/>
            </a:prstGeom>
            <a:noFill/>
          </p:spPr>
          <p:txBody>
            <a:bodyPr wrap="square" tIns="0" bIns="0" rtlCol="0">
              <a:spAutoFit/>
            </a:bodyPr>
            <a:lstStyle/>
            <a:p>
              <a:r>
                <a:rPr lang="en-US" altLang="ja-JP" sz="1050" b="1" dirty="0">
                  <a:solidFill>
                    <a:schemeClr val="tx1">
                      <a:lumMod val="85000"/>
                      <a:lumOff val="15000"/>
                    </a:schemeClr>
                  </a:solidFill>
                  <a:effectLst>
                    <a:outerShdw blurRad="38100" dist="38100" dir="2700000" algn="tl">
                      <a:srgbClr val="000000">
                        <a:alpha val="43137"/>
                      </a:srgbClr>
                    </a:outerShdw>
                  </a:effectLst>
                  <a:latin typeface="メイリオ"/>
                  <a:ea typeface="メイリオ"/>
                  <a:cs typeface="メイリオ"/>
                </a:rPr>
                <a:t> しま</a:t>
              </a:r>
              <a:r>
                <a:rPr lang="ja-JP" altLang="en-US" sz="1050" b="1" dirty="0">
                  <a:solidFill>
                    <a:schemeClr val="tx1">
                      <a:lumMod val="85000"/>
                      <a:lumOff val="15000"/>
                    </a:schemeClr>
                  </a:solidFill>
                  <a:effectLst>
                    <a:outerShdw blurRad="38100" dist="38100" dir="2700000" algn="tl">
                      <a:srgbClr val="000000">
                        <a:alpha val="43137"/>
                      </a:srgbClr>
                    </a:outerShdw>
                  </a:effectLst>
                  <a:latin typeface="メイリオ"/>
                  <a:ea typeface="メイリオ"/>
                  <a:cs typeface="メイリオ"/>
                </a:rPr>
                <a:t>　ね　 </a:t>
              </a:r>
              <a:r>
                <a:rPr lang="ja-JP" altLang="en-US" sz="1050" b="1" dirty="0" err="1">
                  <a:solidFill>
                    <a:schemeClr val="tx1">
                      <a:lumMod val="85000"/>
                      <a:lumOff val="15000"/>
                    </a:schemeClr>
                  </a:solidFill>
                  <a:effectLst>
                    <a:outerShdw blurRad="38100" dist="38100" dir="2700000" algn="tl">
                      <a:srgbClr val="000000">
                        <a:alpha val="43137"/>
                      </a:srgbClr>
                    </a:outerShdw>
                  </a:effectLst>
                  <a:latin typeface="メイリオ"/>
                  <a:ea typeface="メイリオ"/>
                  <a:cs typeface="メイリオ"/>
                </a:rPr>
                <a:t>けん</a:t>
              </a:r>
              <a:endParaRPr lang="en-US" altLang="ja-JP" sz="1050" b="1" dirty="0">
                <a:solidFill>
                  <a:schemeClr val="tx1">
                    <a:lumMod val="85000"/>
                    <a:lumOff val="15000"/>
                  </a:schemeClr>
                </a:solidFill>
                <a:effectLst>
                  <a:outerShdw blurRad="38100" dist="38100" dir="2700000" algn="tl">
                    <a:srgbClr val="000000">
                      <a:alpha val="43137"/>
                    </a:srgbClr>
                  </a:outerShdw>
                </a:effectLst>
                <a:latin typeface="メイリオ"/>
                <a:ea typeface="メイリオ"/>
                <a:cs typeface="メイリオ"/>
              </a:endParaRPr>
            </a:p>
          </p:txBody>
        </p:sp>
        <p:sp>
          <p:nvSpPr>
            <p:cNvPr id="1476" name="テキスト ボックス 17"/>
            <p:cNvSpPr txBox="1"/>
            <p:nvPr/>
          </p:nvSpPr>
          <p:spPr>
            <a:xfrm>
              <a:off x="1625637" y="4310910"/>
              <a:ext cx="933085" cy="541563"/>
            </a:xfrm>
            <a:prstGeom prst="rect">
              <a:avLst/>
            </a:prstGeom>
            <a:noFill/>
          </p:spPr>
          <p:txBody>
            <a:bodyPr wrap="none" rtlCol="0">
              <a:spAutoFit/>
            </a:bodyPr>
            <a:lstStyle/>
            <a:p>
              <a:pPr algn="ctr"/>
              <a:r>
                <a:rPr lang="ja-JP" altLang="en-US" sz="2925" b="1"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３位</a:t>
              </a:r>
              <a:endParaRPr lang="en-US" altLang="ja-JP" sz="2925" b="1"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grpSp>
        <p:nvGrpSpPr>
          <p:cNvPr id="1477" name="グループ 762"/>
          <p:cNvGrpSpPr/>
          <p:nvPr/>
        </p:nvGrpSpPr>
        <p:grpSpPr>
          <a:xfrm>
            <a:off x="7401000" y="1929931"/>
            <a:ext cx="1946183" cy="1514791"/>
            <a:chOff x="7064348" y="4886526"/>
            <a:chExt cx="1946183" cy="1514791"/>
          </a:xfrm>
        </p:grpSpPr>
        <p:sp>
          <p:nvSpPr>
            <p:cNvPr id="1478" name="テキスト ボックス 23"/>
            <p:cNvSpPr txBox="1"/>
            <p:nvPr/>
          </p:nvSpPr>
          <p:spPr>
            <a:xfrm>
              <a:off x="7099614" y="5409631"/>
              <a:ext cx="1875651" cy="953214"/>
            </a:xfrm>
            <a:prstGeom prst="rect">
              <a:avLst/>
            </a:prstGeom>
            <a:noFill/>
          </p:spPr>
          <p:txBody>
            <a:bodyPr wrap="none" rtlCol="0">
              <a:spAutoFit/>
            </a:bodyPr>
            <a:lstStyle/>
            <a:p>
              <a:pPr algn="ctr"/>
              <a:r>
                <a:rPr lang="ja-JP" altLang="en-US" sz="28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沖縄県</a:t>
              </a:r>
              <a:endParaRPr lang="en-US" altLang="ja-JP" sz="28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en-US" altLang="ja-JP" sz="2800" b="1" u="sng"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1442</a:t>
              </a:r>
              <a:r>
                <a:rPr lang="ja-JP" altLang="en-US" sz="2800" b="1" u="sng"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か所</a:t>
              </a:r>
              <a:endParaRPr lang="en-US" altLang="ja-JP" sz="2800" b="1" u="sng"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79" name="テキスト ボックス 19"/>
            <p:cNvSpPr txBox="1"/>
            <p:nvPr/>
          </p:nvSpPr>
          <p:spPr>
            <a:xfrm>
              <a:off x="7522806" y="4886526"/>
              <a:ext cx="1029266" cy="522327"/>
            </a:xfrm>
            <a:prstGeom prst="rect">
              <a:avLst/>
            </a:prstGeom>
            <a:noFill/>
          </p:spPr>
          <p:txBody>
            <a:bodyPr wrap="none" rtlCol="0">
              <a:spAutoFit/>
            </a:bodyPr>
            <a:lstStyle/>
            <a:p>
              <a:pPr algn="ctr"/>
              <a:r>
                <a:rPr lang="ja-JP" altLang="en-US" sz="28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47位</a:t>
              </a:r>
              <a:endParaRPr lang="en-US" altLang="ja-JP" sz="2800" b="1" dirty="0">
                <a:solidFill>
                  <a:schemeClr val="tx1">
                    <a:lumMod val="75000"/>
                    <a:lumOff val="2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80" name="テキスト ボックス 20"/>
            <p:cNvSpPr txBox="1"/>
            <p:nvPr/>
          </p:nvSpPr>
          <p:spPr>
            <a:xfrm>
              <a:off x="7382452" y="5328839"/>
              <a:ext cx="1459528" cy="153888"/>
            </a:xfrm>
            <a:prstGeom prst="rect">
              <a:avLst/>
            </a:prstGeom>
            <a:noFill/>
          </p:spPr>
          <p:txBody>
            <a:bodyPr wrap="square" tIns="0" bIns="0" rtlCol="0">
              <a:spAutoFit/>
            </a:bodyPr>
            <a:lstStyle/>
            <a:p>
              <a:r>
                <a:rPr lang="en-US" altLang="ja-JP" sz="1000" b="1" dirty="0">
                  <a:solidFill>
                    <a:schemeClr val="tx1">
                      <a:lumMod val="75000"/>
                      <a:lumOff val="25000"/>
                    </a:schemeClr>
                  </a:solidFill>
                  <a:effectLst>
                    <a:outerShdw blurRad="38100" dist="38100" dir="2700000" algn="tl">
                      <a:srgbClr val="000000">
                        <a:alpha val="43137"/>
                      </a:srgbClr>
                    </a:outerShdw>
                  </a:effectLst>
                  <a:latin typeface="メイリオ"/>
                  <a:ea typeface="メイリオ"/>
                  <a:cs typeface="メイリオ"/>
                </a:rPr>
                <a:t> </a:t>
              </a:r>
              <a:r>
                <a:rPr lang="ja-JP" altLang="en-US" sz="1000" b="1" dirty="0">
                  <a:solidFill>
                    <a:schemeClr val="tx1">
                      <a:lumMod val="75000"/>
                      <a:lumOff val="25000"/>
                    </a:schemeClr>
                  </a:solidFill>
                  <a:effectLst>
                    <a:outerShdw blurRad="38100" dist="38100" dir="2700000" algn="tl">
                      <a:srgbClr val="000000">
                        <a:alpha val="43137"/>
                      </a:srgbClr>
                    </a:outerShdw>
                  </a:effectLst>
                  <a:latin typeface="メイリオ"/>
                  <a:ea typeface="メイリオ"/>
                  <a:cs typeface="メイリオ"/>
                </a:rPr>
                <a:t>おき　なわ　 </a:t>
              </a:r>
              <a:r>
                <a:rPr lang="ja-JP" altLang="en-US" sz="1000" b="1" dirty="0" err="1">
                  <a:solidFill>
                    <a:schemeClr val="tx1">
                      <a:lumMod val="75000"/>
                      <a:lumOff val="25000"/>
                    </a:schemeClr>
                  </a:solidFill>
                  <a:effectLst>
                    <a:outerShdw blurRad="38100" dist="38100" dir="2700000" algn="tl">
                      <a:srgbClr val="000000">
                        <a:alpha val="43137"/>
                      </a:srgbClr>
                    </a:outerShdw>
                  </a:effectLst>
                  <a:latin typeface="メイリオ"/>
                  <a:ea typeface="メイリオ"/>
                  <a:cs typeface="メイリオ"/>
                </a:rPr>
                <a:t>けん</a:t>
              </a:r>
              <a:endParaRPr lang="en-US" altLang="ja-JP" sz="1050" b="1" dirty="0">
                <a:solidFill>
                  <a:schemeClr val="tx1">
                    <a:lumMod val="75000"/>
                    <a:lumOff val="25000"/>
                  </a:schemeClr>
                </a:solidFill>
                <a:effectLst>
                  <a:outerShdw blurRad="38100" dist="38100" dir="2700000" algn="tl">
                    <a:srgbClr val="000000">
                      <a:alpha val="43137"/>
                    </a:srgbClr>
                  </a:outerShdw>
                </a:effectLst>
                <a:latin typeface="メイリオ"/>
                <a:ea typeface="メイリオ"/>
                <a:cs typeface="メイリオ"/>
              </a:endParaRPr>
            </a:p>
          </p:txBody>
        </p:sp>
      </p:grpSp>
      <p:grpSp>
        <p:nvGrpSpPr>
          <p:cNvPr id="1481" name="グループ 760"/>
          <p:cNvGrpSpPr/>
          <p:nvPr/>
        </p:nvGrpSpPr>
        <p:grpSpPr>
          <a:xfrm>
            <a:off x="4986906" y="1912691"/>
            <a:ext cx="2119308" cy="1477101"/>
            <a:chOff x="4983872" y="3812373"/>
            <a:chExt cx="2119308" cy="1477101"/>
          </a:xfrm>
        </p:grpSpPr>
        <p:sp>
          <p:nvSpPr>
            <p:cNvPr id="1482" name="テキスト ボックス 25"/>
            <p:cNvSpPr txBox="1"/>
            <p:nvPr/>
          </p:nvSpPr>
          <p:spPr>
            <a:xfrm>
              <a:off x="5528894" y="3812373"/>
              <a:ext cx="1029266" cy="522327"/>
            </a:xfrm>
            <a:prstGeom prst="rect">
              <a:avLst/>
            </a:prstGeom>
            <a:noFill/>
          </p:spPr>
          <p:txBody>
            <a:bodyPr wrap="none" rtlCol="0">
              <a:spAutoFit/>
            </a:bodyPr>
            <a:lstStyle/>
            <a:p>
              <a:pPr algn="ctr"/>
              <a:r>
                <a:rPr lang="en-US" altLang="ja-JP" sz="2800" b="1"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27</a:t>
              </a:r>
              <a:r>
                <a:rPr lang="ja-JP" altLang="en-US" sz="2800" b="1"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位</a:t>
              </a:r>
              <a:endParaRPr lang="en-US" altLang="ja-JP" sz="2800" b="1"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83" name="テキスト ボックス 26"/>
            <p:cNvSpPr txBox="1"/>
            <p:nvPr/>
          </p:nvSpPr>
          <p:spPr>
            <a:xfrm>
              <a:off x="4983872" y="4336260"/>
              <a:ext cx="2119308" cy="953214"/>
            </a:xfrm>
            <a:prstGeom prst="rect">
              <a:avLst/>
            </a:prstGeom>
            <a:noFill/>
          </p:spPr>
          <p:txBody>
            <a:bodyPr wrap="none" rtlCol="0">
              <a:spAutoFit/>
            </a:bodyPr>
            <a:lstStyle/>
            <a:p>
              <a:pPr algn="ctr"/>
              <a:r>
                <a:rPr lang="ja-JP" altLang="en-US" sz="2800" b="1"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北海道</a:t>
              </a:r>
              <a:endParaRPr lang="en-US" altLang="ja-JP" sz="2800" b="1"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en-US" altLang="ja-JP" sz="2800" b="1" u="sng"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11760</a:t>
              </a:r>
              <a:r>
                <a:rPr lang="ja-JP" altLang="en-US" sz="2800" b="1" u="sng"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か所</a:t>
              </a:r>
              <a:endParaRPr lang="en-US" altLang="ja-JP" sz="2800" b="1" u="sng" dirty="0">
                <a:solidFill>
                  <a:schemeClr val="tx1">
                    <a:lumMod val="85000"/>
                    <a:lumOff val="15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484" name="テキスト ボックス 27"/>
            <p:cNvSpPr txBox="1"/>
            <p:nvPr/>
          </p:nvSpPr>
          <p:spPr>
            <a:xfrm>
              <a:off x="5438281" y="4230118"/>
              <a:ext cx="1459528" cy="153888"/>
            </a:xfrm>
            <a:prstGeom prst="rect">
              <a:avLst/>
            </a:prstGeom>
            <a:noFill/>
          </p:spPr>
          <p:txBody>
            <a:bodyPr wrap="square" tIns="0" bIns="0" rtlCol="0">
              <a:spAutoFit/>
            </a:bodyPr>
            <a:lstStyle/>
            <a:p>
              <a:r>
                <a:rPr lang="en-US" altLang="ja-JP" sz="1000" b="1" dirty="0">
                  <a:solidFill>
                    <a:schemeClr val="tx1">
                      <a:lumMod val="85000"/>
                      <a:lumOff val="15000"/>
                    </a:schemeClr>
                  </a:solidFill>
                  <a:effectLst>
                    <a:outerShdw blurRad="38100" dist="38100" dir="2700000" algn="tl">
                      <a:srgbClr val="000000">
                        <a:alpha val="43137"/>
                      </a:srgbClr>
                    </a:outerShdw>
                  </a:effectLst>
                  <a:latin typeface="メイリオ"/>
                  <a:ea typeface="メイリオ"/>
                  <a:cs typeface="メイリオ"/>
                </a:rPr>
                <a:t> </a:t>
              </a:r>
              <a:r>
                <a:rPr lang="ja-JP" altLang="en-US" sz="1000" b="1" dirty="0">
                  <a:solidFill>
                    <a:schemeClr val="tx1">
                      <a:lumMod val="85000"/>
                      <a:lumOff val="15000"/>
                    </a:schemeClr>
                  </a:solidFill>
                  <a:effectLst>
                    <a:outerShdw blurRad="38100" dist="38100" dir="2700000" algn="tl">
                      <a:srgbClr val="000000">
                        <a:alpha val="43137"/>
                      </a:srgbClr>
                    </a:outerShdw>
                  </a:effectLst>
                  <a:latin typeface="メイリオ"/>
                  <a:ea typeface="メイリオ"/>
                  <a:cs typeface="メイリオ"/>
                </a:rPr>
                <a:t>ほっ  かい  どう</a:t>
              </a:r>
              <a:endParaRPr lang="en-US" altLang="ja-JP" sz="1050" b="1" dirty="0">
                <a:solidFill>
                  <a:schemeClr val="tx1">
                    <a:lumMod val="85000"/>
                    <a:lumOff val="15000"/>
                  </a:schemeClr>
                </a:solidFill>
                <a:effectLst>
                  <a:outerShdw blurRad="38100" dist="38100" dir="2700000" algn="tl">
                    <a:srgbClr val="000000">
                      <a:alpha val="43137"/>
                    </a:srgbClr>
                  </a:outerShdw>
                </a:effectLst>
                <a:latin typeface="メイリオ"/>
                <a:ea typeface="メイリオ"/>
                <a:cs typeface="メイリオ"/>
              </a:endParaRPr>
            </a:p>
          </p:txBody>
        </p:sp>
      </p:grpSp>
    </p:spTree>
    <p:extLst>
      <p:ext uri="{BB962C8B-B14F-4D97-AF65-F5344CB8AC3E}">
        <p14:creationId xmlns:p14="http://schemas.microsoft.com/office/powerpoint/2010/main" val="2287963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4331" name="図 6"/>
          <p:cNvPicPr>
            <a:picLocks noChangeAspect="1"/>
          </p:cNvPicPr>
          <p:nvPr/>
        </p:nvPicPr>
        <p:blipFill>
          <a:blip r:embed="rId1"/>
          <a:stretch>
            <a:fillRect/>
          </a:stretch>
        </p:blipFill>
        <p:spPr>
          <a:xfrm>
            <a:off x="-15552" y="-27384"/>
            <a:ext cx="4831773" cy="6858000"/>
          </a:xfrm>
          <a:prstGeom prst="rect">
            <a:avLst/>
          </a:prstGeom>
        </p:spPr>
      </p:pic>
      <p:pic>
        <p:nvPicPr>
          <p:cNvPr id="4332" name="図 5"/>
          <p:cNvPicPr>
            <a:picLocks noChangeAspect="1"/>
          </p:cNvPicPr>
          <p:nvPr/>
        </p:nvPicPr>
        <p:blipFill>
          <a:blip r:embed="rId2"/>
          <a:stretch>
            <a:fillRect/>
          </a:stretch>
        </p:blipFill>
        <p:spPr>
          <a:xfrm>
            <a:off x="4840579" y="-5705"/>
            <a:ext cx="5001459" cy="6858000"/>
          </a:xfrm>
          <a:prstGeom prst="rect">
            <a:avLst/>
          </a:prstGeom>
        </p:spPr>
      </p:pic>
    </p:spTree>
    <p:extLst>
      <p:ext uri="{BB962C8B-B14F-4D97-AF65-F5344CB8AC3E}">
        <p14:creationId xmlns:p14="http://schemas.microsoft.com/office/powerpoint/2010/main" val="702444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4334" name="グループ化 47"/>
          <p:cNvGrpSpPr/>
          <p:nvPr/>
        </p:nvGrpSpPr>
        <p:grpSpPr>
          <a:xfrm>
            <a:off x="4839196" y="29712"/>
            <a:ext cx="302477" cy="6837809"/>
            <a:chOff x="7258388" y="46322"/>
            <a:chExt cx="461665" cy="10660334"/>
          </a:xfrm>
        </p:grpSpPr>
        <p:cxnSp>
          <p:nvCxnSpPr>
            <p:cNvPr id="4335"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336"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4337"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4338" name="グループ化 89"/>
          <p:cNvGrpSpPr/>
          <p:nvPr/>
        </p:nvGrpSpPr>
        <p:grpSpPr>
          <a:xfrm>
            <a:off x="136927" y="4538579"/>
            <a:ext cx="4757346" cy="1240249"/>
            <a:chOff x="208989" y="7046237"/>
            <a:chExt cx="7261052" cy="1933583"/>
          </a:xfrm>
        </p:grpSpPr>
        <p:grpSp>
          <p:nvGrpSpPr>
            <p:cNvPr id="4339" name="グループ化 44"/>
            <p:cNvGrpSpPr/>
            <p:nvPr/>
          </p:nvGrpSpPr>
          <p:grpSpPr>
            <a:xfrm>
              <a:off x="208989" y="7059991"/>
              <a:ext cx="7261052" cy="1919829"/>
              <a:chOff x="185021" y="2949214"/>
              <a:chExt cx="7261052" cy="1919829"/>
            </a:xfrm>
          </p:grpSpPr>
          <p:sp>
            <p:nvSpPr>
              <p:cNvPr id="4340"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341"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4342"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43"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344"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45"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4346"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347"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4348" name="グループ化 90"/>
          <p:cNvGrpSpPr/>
          <p:nvPr/>
        </p:nvGrpSpPr>
        <p:grpSpPr>
          <a:xfrm>
            <a:off x="136926" y="5705111"/>
            <a:ext cx="4741941" cy="1045402"/>
            <a:chOff x="208988" y="8900453"/>
            <a:chExt cx="7237539" cy="1629811"/>
          </a:xfrm>
        </p:grpSpPr>
        <p:grpSp>
          <p:nvGrpSpPr>
            <p:cNvPr id="4349" name="グループ化 48"/>
            <p:cNvGrpSpPr/>
            <p:nvPr/>
          </p:nvGrpSpPr>
          <p:grpSpPr>
            <a:xfrm>
              <a:off x="208988" y="8939503"/>
              <a:ext cx="7212394" cy="1590761"/>
              <a:chOff x="94647" y="8685386"/>
              <a:chExt cx="7164637" cy="1649733"/>
            </a:xfrm>
          </p:grpSpPr>
          <p:sp>
            <p:nvSpPr>
              <p:cNvPr id="4350"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351" name="グループ化 1"/>
              <p:cNvGrpSpPr/>
              <p:nvPr/>
            </p:nvGrpSpPr>
            <p:grpSpPr>
              <a:xfrm>
                <a:off x="294767" y="9146139"/>
                <a:ext cx="6929347" cy="1069137"/>
                <a:chOff x="292883" y="5853648"/>
                <a:chExt cx="6929347" cy="1069137"/>
              </a:xfrm>
            </p:grpSpPr>
            <p:sp>
              <p:nvSpPr>
                <p:cNvPr id="4352"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BIZ UDゴシック" panose="020B0400000000000000" pitchFamily="49" charset="-128"/>
                      <a:ea typeface="BIZ UDゴシック" panose="020B0400000000000000" pitchFamily="49" charset="-128"/>
                    </a:rPr>
                    <a:t>○○小学校</a:t>
                  </a: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4353"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BIZ UDゴシック" panose="020B0400000000000000" pitchFamily="49" charset="-128"/>
                      <a:ea typeface="BIZ UDゴシック" panose="020B0400000000000000" pitchFamily="49" charset="-128"/>
                    </a:rPr>
                    <a:t>○○さんの家</a:t>
                  </a: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4354"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4355"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4356"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357"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4358" name="グループ化 76"/>
          <p:cNvGrpSpPr/>
          <p:nvPr/>
        </p:nvGrpSpPr>
        <p:grpSpPr>
          <a:xfrm>
            <a:off x="57000" y="3450777"/>
            <a:ext cx="4928862" cy="960875"/>
            <a:chOff x="-3798800" y="5121026"/>
            <a:chExt cx="7522833" cy="1498031"/>
          </a:xfrm>
        </p:grpSpPr>
        <p:grpSp>
          <p:nvGrpSpPr>
            <p:cNvPr id="4359" name="グループ化 221"/>
            <p:cNvGrpSpPr/>
            <p:nvPr/>
          </p:nvGrpSpPr>
          <p:grpSpPr>
            <a:xfrm>
              <a:off x="-3798800" y="5121026"/>
              <a:ext cx="7352857" cy="1498031"/>
              <a:chOff x="79411" y="2879277"/>
              <a:chExt cx="7352857" cy="1498031"/>
            </a:xfrm>
          </p:grpSpPr>
          <p:sp>
            <p:nvSpPr>
              <p:cNvPr id="4360"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361"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4362" name="グループ化 75"/>
            <p:cNvGrpSpPr/>
            <p:nvPr/>
          </p:nvGrpSpPr>
          <p:grpSpPr>
            <a:xfrm>
              <a:off x="-1637429" y="5612335"/>
              <a:ext cx="5295499" cy="402641"/>
              <a:chOff x="-1637429" y="5612335"/>
              <a:chExt cx="5295499" cy="402641"/>
            </a:xfrm>
          </p:grpSpPr>
          <p:sp>
            <p:nvSpPr>
              <p:cNvPr id="4363"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64"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365"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66"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4367" name="グループ化 236"/>
            <p:cNvGrpSpPr/>
            <p:nvPr/>
          </p:nvGrpSpPr>
          <p:grpSpPr>
            <a:xfrm>
              <a:off x="-1633590" y="6096994"/>
              <a:ext cx="5357623" cy="437311"/>
              <a:chOff x="-1641119" y="5622595"/>
              <a:chExt cx="5357623" cy="437311"/>
            </a:xfrm>
          </p:grpSpPr>
          <p:sp>
            <p:nvSpPr>
              <p:cNvPr id="4368"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69"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370"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71"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4372"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373"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4374" name="図 86"/>
          <p:cNvPicPr>
            <a:picLocks noChangeAspect="1"/>
          </p:cNvPicPr>
          <p:nvPr/>
        </p:nvPicPr>
        <p:blipFill>
          <a:blip r:embed="rId1"/>
          <a:stretch>
            <a:fillRect/>
          </a:stretch>
        </p:blipFill>
        <p:spPr>
          <a:xfrm>
            <a:off x="1785166" y="4110517"/>
            <a:ext cx="335936" cy="244855"/>
          </a:xfrm>
          <a:prstGeom prst="rect">
            <a:avLst/>
          </a:prstGeom>
        </p:spPr>
      </p:pic>
      <p:pic>
        <p:nvPicPr>
          <p:cNvPr id="4375" name="図 277"/>
          <p:cNvPicPr>
            <a:picLocks noChangeAspect="1"/>
          </p:cNvPicPr>
          <p:nvPr/>
        </p:nvPicPr>
        <p:blipFill>
          <a:blip r:embed="rId2"/>
          <a:stretch>
            <a:fillRect/>
          </a:stretch>
        </p:blipFill>
        <p:spPr>
          <a:xfrm>
            <a:off x="1807629" y="3767675"/>
            <a:ext cx="334982" cy="259307"/>
          </a:xfrm>
          <a:prstGeom prst="rect">
            <a:avLst/>
          </a:prstGeom>
        </p:spPr>
      </p:pic>
      <p:pic>
        <p:nvPicPr>
          <p:cNvPr id="4376" name="図 279"/>
          <p:cNvPicPr>
            <a:picLocks noChangeAspect="1"/>
          </p:cNvPicPr>
          <p:nvPr/>
        </p:nvPicPr>
        <p:blipFill>
          <a:blip r:embed="rId3"/>
          <a:stretch>
            <a:fillRect/>
          </a:stretch>
        </p:blipFill>
        <p:spPr>
          <a:xfrm>
            <a:off x="3750512" y="4085921"/>
            <a:ext cx="179527" cy="276152"/>
          </a:xfrm>
          <a:prstGeom prst="rect">
            <a:avLst/>
          </a:prstGeom>
        </p:spPr>
      </p:pic>
      <p:grpSp>
        <p:nvGrpSpPr>
          <p:cNvPr id="4377" name="グループ化 92"/>
          <p:cNvGrpSpPr/>
          <p:nvPr/>
        </p:nvGrpSpPr>
        <p:grpSpPr>
          <a:xfrm>
            <a:off x="125412" y="391354"/>
            <a:ext cx="4911257" cy="3087428"/>
            <a:chOff x="192113" y="682172"/>
            <a:chExt cx="7495964" cy="4813386"/>
          </a:xfrm>
        </p:grpSpPr>
        <p:sp>
          <p:nvSpPr>
            <p:cNvPr id="4378"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4379" name="グループ化 53"/>
            <p:cNvGrpSpPr/>
            <p:nvPr/>
          </p:nvGrpSpPr>
          <p:grpSpPr>
            <a:xfrm>
              <a:off x="208988" y="1190697"/>
              <a:ext cx="7479089" cy="1729425"/>
              <a:chOff x="208988" y="1370171"/>
              <a:chExt cx="7479089" cy="1729425"/>
            </a:xfrm>
          </p:grpSpPr>
          <p:sp>
            <p:nvSpPr>
              <p:cNvPr id="4380"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4381" name="グループ化 49"/>
              <p:cNvGrpSpPr/>
              <p:nvPr/>
            </p:nvGrpSpPr>
            <p:grpSpPr>
              <a:xfrm>
                <a:off x="1246815" y="1381642"/>
                <a:ext cx="6441262" cy="1717954"/>
                <a:chOff x="1311227" y="1048771"/>
                <a:chExt cx="6441262" cy="1717954"/>
              </a:xfrm>
            </p:grpSpPr>
            <p:sp>
              <p:nvSpPr>
                <p:cNvPr id="4382"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4383"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4384"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4385"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4386"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4387"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4388"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4389"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390" name="グループ化 82"/>
            <p:cNvGrpSpPr/>
            <p:nvPr/>
          </p:nvGrpSpPr>
          <p:grpSpPr>
            <a:xfrm>
              <a:off x="367579" y="2430481"/>
              <a:ext cx="7228271" cy="3065077"/>
              <a:chOff x="326999" y="2531786"/>
              <a:chExt cx="7228271" cy="3065077"/>
            </a:xfrm>
          </p:grpSpPr>
          <p:sp>
            <p:nvSpPr>
              <p:cNvPr id="4391"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4392" name="グループ化 77"/>
              <p:cNvGrpSpPr/>
              <p:nvPr/>
            </p:nvGrpSpPr>
            <p:grpSpPr>
              <a:xfrm>
                <a:off x="406556" y="3519755"/>
                <a:ext cx="291659" cy="1375827"/>
                <a:chOff x="406556" y="3519755"/>
                <a:chExt cx="291659" cy="1375827"/>
              </a:xfrm>
            </p:grpSpPr>
            <p:sp>
              <p:nvSpPr>
                <p:cNvPr id="4393"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94"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95"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96"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397" name="グループ化 251"/>
              <p:cNvGrpSpPr/>
              <p:nvPr/>
            </p:nvGrpSpPr>
            <p:grpSpPr>
              <a:xfrm>
                <a:off x="3894084" y="3535913"/>
                <a:ext cx="295891" cy="654519"/>
                <a:chOff x="585550" y="3519755"/>
                <a:chExt cx="295891" cy="654519"/>
              </a:xfrm>
            </p:grpSpPr>
            <p:sp>
              <p:nvSpPr>
                <p:cNvPr id="4398"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399"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400" name="グループ化 256"/>
              <p:cNvGrpSpPr/>
              <p:nvPr/>
            </p:nvGrpSpPr>
            <p:grpSpPr>
              <a:xfrm>
                <a:off x="2511680" y="4190432"/>
                <a:ext cx="290322" cy="654519"/>
                <a:chOff x="406556" y="3519755"/>
                <a:chExt cx="290322" cy="654519"/>
              </a:xfrm>
            </p:grpSpPr>
            <p:sp>
              <p:nvSpPr>
                <p:cNvPr id="4401"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402"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403" name="グループ化 259"/>
              <p:cNvGrpSpPr/>
              <p:nvPr/>
            </p:nvGrpSpPr>
            <p:grpSpPr>
              <a:xfrm>
                <a:off x="4451845" y="4237249"/>
                <a:ext cx="290322" cy="654519"/>
                <a:chOff x="406556" y="3519755"/>
                <a:chExt cx="290322" cy="654519"/>
              </a:xfrm>
            </p:grpSpPr>
            <p:sp>
              <p:nvSpPr>
                <p:cNvPr id="4404"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405"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4406"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407"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4408"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4409"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4410" name="グループ化 3"/>
          <p:cNvGrpSpPr/>
          <p:nvPr/>
        </p:nvGrpSpPr>
        <p:grpSpPr>
          <a:xfrm>
            <a:off x="6902169" y="485046"/>
            <a:ext cx="2902184" cy="343479"/>
            <a:chOff x="10917659" y="902615"/>
            <a:chExt cx="3985290" cy="581220"/>
          </a:xfrm>
        </p:grpSpPr>
        <p:sp>
          <p:nvSpPr>
            <p:cNvPr id="4411"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4412"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4413" name="グループ化 152"/>
          <p:cNvGrpSpPr/>
          <p:nvPr/>
        </p:nvGrpSpPr>
        <p:grpSpPr>
          <a:xfrm>
            <a:off x="4980986" y="805397"/>
            <a:ext cx="4934986" cy="5064421"/>
            <a:chOff x="7588752" y="632195"/>
            <a:chExt cx="7532180" cy="7895574"/>
          </a:xfrm>
        </p:grpSpPr>
        <p:grpSp>
          <p:nvGrpSpPr>
            <p:cNvPr id="4414" name="グループ化 153"/>
            <p:cNvGrpSpPr/>
            <p:nvPr/>
          </p:nvGrpSpPr>
          <p:grpSpPr>
            <a:xfrm>
              <a:off x="7777873" y="910418"/>
              <a:ext cx="7175117" cy="7176850"/>
              <a:chOff x="7777873" y="1136959"/>
              <a:chExt cx="7175117" cy="6950307"/>
            </a:xfrm>
          </p:grpSpPr>
          <p:sp>
            <p:nvSpPr>
              <p:cNvPr id="4415"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4416"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417"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4418"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419"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4420"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4421"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422" name="グループ化 67"/>
          <p:cNvGrpSpPr/>
          <p:nvPr/>
        </p:nvGrpSpPr>
        <p:grpSpPr>
          <a:xfrm>
            <a:off x="7798398" y="1230139"/>
            <a:ext cx="700621" cy="782990"/>
            <a:chOff x="9114521" y="1436929"/>
            <a:chExt cx="1069345" cy="1220702"/>
          </a:xfrm>
        </p:grpSpPr>
        <p:sp>
          <p:nvSpPr>
            <p:cNvPr id="4423"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4424"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4425" name="グループ化 66"/>
          <p:cNvGrpSpPr/>
          <p:nvPr/>
        </p:nvGrpSpPr>
        <p:grpSpPr>
          <a:xfrm>
            <a:off x="6077843" y="1237023"/>
            <a:ext cx="1396391" cy="773098"/>
            <a:chOff x="10181665" y="1454129"/>
            <a:chExt cx="2131286" cy="1205282"/>
          </a:xfrm>
        </p:grpSpPr>
        <p:sp>
          <p:nvSpPr>
            <p:cNvPr id="4426"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4427" name="図 54"/>
            <p:cNvPicPr>
              <a:picLocks noChangeAspect="1"/>
            </p:cNvPicPr>
            <p:nvPr/>
          </p:nvPicPr>
          <p:blipFill>
            <a:blip r:embed="rId8"/>
            <a:stretch>
              <a:fillRect/>
            </a:stretch>
          </p:blipFill>
          <p:spPr>
            <a:xfrm>
              <a:off x="10889954" y="1454129"/>
              <a:ext cx="771774" cy="782347"/>
            </a:xfrm>
            <a:prstGeom prst="rect">
              <a:avLst/>
            </a:prstGeom>
          </p:spPr>
        </p:pic>
      </p:grpSp>
      <p:sp>
        <p:nvSpPr>
          <p:cNvPr id="4428"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4429"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4430"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4431"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4432" name="図 269"/>
          <p:cNvPicPr>
            <a:picLocks noChangeAspect="1"/>
          </p:cNvPicPr>
          <p:nvPr/>
        </p:nvPicPr>
        <p:blipFill>
          <a:blip r:embed="rId10"/>
          <a:stretch>
            <a:fillRect/>
          </a:stretch>
        </p:blipFill>
        <p:spPr>
          <a:xfrm>
            <a:off x="5161638" y="3640399"/>
            <a:ext cx="4496427" cy="1476674"/>
          </a:xfrm>
          <a:prstGeom prst="rect">
            <a:avLst/>
          </a:prstGeom>
        </p:spPr>
      </p:pic>
      <p:sp>
        <p:nvSpPr>
          <p:cNvPr id="4433"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4434"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4435"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4436" name="グループ化 3"/>
          <p:cNvGrpSpPr/>
          <p:nvPr/>
        </p:nvGrpSpPr>
        <p:grpSpPr>
          <a:xfrm>
            <a:off x="5954762" y="513197"/>
            <a:ext cx="3826947" cy="332271"/>
            <a:chOff x="8862543" y="859453"/>
            <a:chExt cx="6009311" cy="666835"/>
          </a:xfrm>
        </p:grpSpPr>
        <p:sp>
          <p:nvSpPr>
            <p:cNvPr id="4437"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4438"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4439" name="グループ 199"/>
          <p:cNvGrpSpPr/>
          <p:nvPr/>
        </p:nvGrpSpPr>
        <p:grpSpPr>
          <a:xfrm>
            <a:off x="8408492" y="5866830"/>
            <a:ext cx="1738008" cy="943293"/>
            <a:chOff x="12856135" y="9181019"/>
            <a:chExt cx="2652691" cy="1470620"/>
          </a:xfrm>
        </p:grpSpPr>
        <p:grpSp>
          <p:nvGrpSpPr>
            <p:cNvPr id="4440" name="グループ化 145"/>
            <p:cNvGrpSpPr/>
            <p:nvPr/>
          </p:nvGrpSpPr>
          <p:grpSpPr>
            <a:xfrm>
              <a:off x="13319085" y="9181019"/>
              <a:ext cx="1710327" cy="1429377"/>
              <a:chOff x="208988" y="8900453"/>
              <a:chExt cx="7237539" cy="1629811"/>
            </a:xfrm>
          </p:grpSpPr>
          <p:grpSp>
            <p:nvGrpSpPr>
              <p:cNvPr id="4441" name="グループ化 48"/>
              <p:cNvGrpSpPr/>
              <p:nvPr/>
            </p:nvGrpSpPr>
            <p:grpSpPr>
              <a:xfrm>
                <a:off x="208988" y="8939503"/>
                <a:ext cx="7212394" cy="1590761"/>
                <a:chOff x="94647" y="8685386"/>
                <a:chExt cx="7164637" cy="1649733"/>
              </a:xfrm>
            </p:grpSpPr>
            <p:sp>
              <p:nvSpPr>
                <p:cNvPr id="4442"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4443" name="グループ化 1"/>
                <p:cNvGrpSpPr/>
                <p:nvPr/>
              </p:nvGrpSpPr>
              <p:grpSpPr>
                <a:xfrm>
                  <a:off x="294767" y="9146139"/>
                  <a:ext cx="6929347" cy="1069137"/>
                  <a:chOff x="292883" y="5853648"/>
                  <a:chExt cx="6929347" cy="1069137"/>
                </a:xfrm>
              </p:grpSpPr>
            </p:grpSp>
          </p:grpSp>
        </p:grpSp>
        <p:pic>
          <p:nvPicPr>
            <p:cNvPr id="4444" name="図 204"/>
            <p:cNvPicPr>
              <a:picLocks noChangeAspect="1"/>
            </p:cNvPicPr>
            <p:nvPr/>
          </p:nvPicPr>
          <p:blipFill>
            <a:blip r:embed="rId11"/>
            <a:stretch>
              <a:fillRect/>
            </a:stretch>
          </p:blipFill>
          <p:spPr>
            <a:xfrm>
              <a:off x="13844397" y="9647674"/>
              <a:ext cx="707044" cy="713413"/>
            </a:xfrm>
            <a:prstGeom prst="rect">
              <a:avLst/>
            </a:prstGeom>
          </p:spPr>
        </p:pic>
        <p:sp>
          <p:nvSpPr>
            <p:cNvPr id="4445"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4446"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4447" name="グループ 207"/>
          <p:cNvGrpSpPr/>
          <p:nvPr/>
        </p:nvGrpSpPr>
        <p:grpSpPr>
          <a:xfrm>
            <a:off x="5092655" y="6142464"/>
            <a:ext cx="3487357" cy="616821"/>
            <a:chOff x="7887338" y="9492992"/>
            <a:chExt cx="5322691" cy="961641"/>
          </a:xfrm>
        </p:grpSpPr>
        <p:grpSp>
          <p:nvGrpSpPr>
            <p:cNvPr id="4448" name="グループ化 65"/>
            <p:cNvGrpSpPr/>
            <p:nvPr/>
          </p:nvGrpSpPr>
          <p:grpSpPr>
            <a:xfrm>
              <a:off x="7887338" y="9492992"/>
              <a:ext cx="5322691" cy="961641"/>
              <a:chOff x="7833675" y="9113571"/>
              <a:chExt cx="7011648" cy="933179"/>
            </a:xfrm>
          </p:grpSpPr>
          <p:grpSp>
            <p:nvGrpSpPr>
              <p:cNvPr id="4449" name="グループ化 285"/>
              <p:cNvGrpSpPr/>
              <p:nvPr/>
            </p:nvGrpSpPr>
            <p:grpSpPr>
              <a:xfrm>
                <a:off x="7836474" y="9113571"/>
                <a:ext cx="7008849" cy="899407"/>
                <a:chOff x="7917358" y="9297584"/>
                <a:chExt cx="7008849" cy="1098902"/>
              </a:xfrm>
            </p:grpSpPr>
            <p:grpSp>
              <p:nvGrpSpPr>
                <p:cNvPr id="4450" name="グループ化 286"/>
                <p:cNvGrpSpPr/>
                <p:nvPr/>
              </p:nvGrpSpPr>
              <p:grpSpPr>
                <a:xfrm>
                  <a:off x="7917358" y="9297584"/>
                  <a:ext cx="7008849" cy="1098902"/>
                  <a:chOff x="7936808" y="9312090"/>
                  <a:chExt cx="7008849" cy="1098902"/>
                </a:xfrm>
              </p:grpSpPr>
              <p:grpSp>
                <p:nvGrpSpPr>
                  <p:cNvPr id="4451" name="グループ化 288"/>
                  <p:cNvGrpSpPr/>
                  <p:nvPr/>
                </p:nvGrpSpPr>
                <p:grpSpPr>
                  <a:xfrm>
                    <a:off x="7936808" y="9312090"/>
                    <a:ext cx="7008849" cy="1098902"/>
                    <a:chOff x="7936808" y="9312090"/>
                    <a:chExt cx="7008849" cy="1098902"/>
                  </a:xfrm>
                </p:grpSpPr>
                <p:grpSp>
                  <p:nvGrpSpPr>
                    <p:cNvPr id="4452" name="グループ化 294"/>
                    <p:cNvGrpSpPr/>
                    <p:nvPr/>
                  </p:nvGrpSpPr>
                  <p:grpSpPr>
                    <a:xfrm>
                      <a:off x="7936808" y="9312090"/>
                      <a:ext cx="7008849" cy="1098902"/>
                      <a:chOff x="7936808" y="9312090"/>
                      <a:chExt cx="7008849" cy="1098902"/>
                    </a:xfrm>
                  </p:grpSpPr>
                  <p:sp>
                    <p:nvSpPr>
                      <p:cNvPr id="4453"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454"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455"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4456" name="グループ化 289"/>
                  <p:cNvGrpSpPr/>
                  <p:nvPr/>
                </p:nvGrpSpPr>
                <p:grpSpPr>
                  <a:xfrm>
                    <a:off x="11605936" y="9328373"/>
                    <a:ext cx="1644768" cy="527141"/>
                    <a:chOff x="11809236" y="9313710"/>
                    <a:chExt cx="1644768" cy="527141"/>
                  </a:xfrm>
                </p:grpSpPr>
                <p:sp>
                  <p:nvSpPr>
                    <p:cNvPr id="4457"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458"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4459"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460"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461"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462"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463"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4464"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4465"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466"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467"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4468"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4469" name="図 225"/>
          <p:cNvPicPr>
            <a:picLocks noChangeAspect="1"/>
          </p:cNvPicPr>
          <p:nvPr/>
        </p:nvPicPr>
        <p:blipFill>
          <a:blip r:embed="rId12"/>
          <a:stretch>
            <a:fillRect/>
          </a:stretch>
        </p:blipFill>
        <p:spPr>
          <a:xfrm>
            <a:off x="3990131" y="1111672"/>
            <a:ext cx="555224" cy="539889"/>
          </a:xfrm>
          <a:prstGeom prst="rect">
            <a:avLst/>
          </a:prstGeom>
        </p:spPr>
      </p:pic>
      <p:sp>
        <p:nvSpPr>
          <p:cNvPr id="4470"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4471"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4472"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4473"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4474"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4475"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4476"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4477"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4478"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4479"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sp>
        <p:nvSpPr>
          <p:cNvPr id="4480" name="テキスト ボックス 4949"/>
          <p:cNvSpPr txBox="1"/>
          <p:nvPr/>
        </p:nvSpPr>
        <p:spPr>
          <a:xfrm>
            <a:off x="1425000" y="3696785"/>
            <a:ext cx="576471" cy="369332"/>
          </a:xfrm>
          <a:prstGeom prst="rect">
            <a:avLst/>
          </a:prstGeom>
          <a:noFill/>
        </p:spPr>
        <p:txBody>
          <a:bodyPr wrap="square" rtlCol="0">
            <a:spAutoFit/>
          </a:bodyPr>
          <a:lstStyle/>
          <a:p>
            <a:r>
              <a:rPr lang="ja-JP" altLang="en-US" dirty="0">
                <a:solidFill>
                  <a:prstClr val="black"/>
                </a:solidFill>
              </a:rPr>
              <a:t>✔</a:t>
            </a:r>
          </a:p>
        </p:txBody>
      </p:sp>
      <p:sp>
        <p:nvSpPr>
          <p:cNvPr id="4481" name="テキスト ボックス 4950"/>
          <p:cNvSpPr txBox="1"/>
          <p:nvPr/>
        </p:nvSpPr>
        <p:spPr>
          <a:xfrm>
            <a:off x="3297000" y="4067668"/>
            <a:ext cx="576471" cy="369332"/>
          </a:xfrm>
          <a:prstGeom prst="rect">
            <a:avLst/>
          </a:prstGeom>
          <a:noFill/>
        </p:spPr>
        <p:txBody>
          <a:bodyPr wrap="square" rtlCol="0">
            <a:spAutoFit/>
          </a:bodyPr>
          <a:lstStyle/>
          <a:p>
            <a:r>
              <a:rPr lang="ja-JP" altLang="en-US" dirty="0">
                <a:solidFill>
                  <a:prstClr val="black"/>
                </a:solidFill>
              </a:rPr>
              <a:t>✔</a:t>
            </a:r>
          </a:p>
        </p:txBody>
      </p:sp>
      <p:sp>
        <p:nvSpPr>
          <p:cNvPr id="4482" name="テキスト ボックス 4951"/>
          <p:cNvSpPr txBox="1"/>
          <p:nvPr/>
        </p:nvSpPr>
        <p:spPr>
          <a:xfrm>
            <a:off x="3311539" y="3729223"/>
            <a:ext cx="576471" cy="369332"/>
          </a:xfrm>
          <a:prstGeom prst="rect">
            <a:avLst/>
          </a:prstGeom>
          <a:noFill/>
        </p:spPr>
        <p:txBody>
          <a:bodyPr wrap="square" rtlCol="0">
            <a:spAutoFit/>
          </a:bodyPr>
          <a:lstStyle/>
          <a:p>
            <a:r>
              <a:rPr lang="ja-JP" altLang="en-US" dirty="0">
                <a:solidFill>
                  <a:prstClr val="black"/>
                </a:solidFill>
              </a:rPr>
              <a:t>✔</a:t>
            </a:r>
          </a:p>
        </p:txBody>
      </p:sp>
      <p:sp>
        <p:nvSpPr>
          <p:cNvPr id="4483" name="テキスト ボックス 5390"/>
          <p:cNvSpPr txBox="1"/>
          <p:nvPr/>
        </p:nvSpPr>
        <p:spPr>
          <a:xfrm>
            <a:off x="1424529" y="4869000"/>
            <a:ext cx="576471" cy="369332"/>
          </a:xfrm>
          <a:prstGeom prst="rect">
            <a:avLst/>
          </a:prstGeom>
          <a:noFill/>
        </p:spPr>
        <p:txBody>
          <a:bodyPr wrap="square" rtlCol="0">
            <a:spAutoFit/>
          </a:bodyPr>
          <a:lstStyle/>
          <a:p>
            <a:r>
              <a:rPr lang="ja-JP" altLang="en-US" dirty="0">
                <a:solidFill>
                  <a:prstClr val="black"/>
                </a:solidFill>
              </a:rPr>
              <a:t>✔</a:t>
            </a:r>
          </a:p>
        </p:txBody>
      </p:sp>
      <p:grpSp>
        <p:nvGrpSpPr>
          <p:cNvPr id="4484" name="グループ化 6283"/>
          <p:cNvGrpSpPr/>
          <p:nvPr/>
        </p:nvGrpSpPr>
        <p:grpSpPr>
          <a:xfrm>
            <a:off x="2420798" y="4135920"/>
            <a:ext cx="6290282" cy="2699806"/>
            <a:chOff x="2420798" y="4135920"/>
            <a:chExt cx="6290282" cy="2699806"/>
          </a:xfrm>
        </p:grpSpPr>
        <p:sp>
          <p:nvSpPr>
            <p:cNvPr id="4485" name="正方形/長方形 216"/>
            <p:cNvSpPr/>
            <p:nvPr/>
          </p:nvSpPr>
          <p:spPr>
            <a:xfrm>
              <a:off x="4945412" y="5799325"/>
              <a:ext cx="3765668" cy="103640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grpSp>
          <p:nvGrpSpPr>
            <p:cNvPr id="4486" name="グループ化 217"/>
            <p:cNvGrpSpPr/>
            <p:nvPr/>
          </p:nvGrpSpPr>
          <p:grpSpPr>
            <a:xfrm>
              <a:off x="2420798" y="4135920"/>
              <a:ext cx="5245815" cy="1671540"/>
              <a:chOff x="2420798" y="4135920"/>
              <a:chExt cx="5245815" cy="1671540"/>
            </a:xfrm>
          </p:grpSpPr>
          <p:grpSp>
            <p:nvGrpSpPr>
              <p:cNvPr id="4487" name="グループ化 218"/>
              <p:cNvGrpSpPr/>
              <p:nvPr/>
            </p:nvGrpSpPr>
            <p:grpSpPr>
              <a:xfrm>
                <a:off x="2420798" y="4135920"/>
                <a:ext cx="5245815" cy="1115011"/>
                <a:chOff x="2607543" y="2955049"/>
                <a:chExt cx="5245815" cy="1115011"/>
              </a:xfrm>
            </p:grpSpPr>
            <p:sp>
              <p:nvSpPr>
                <p:cNvPr id="4488" name="テキスト 2753"/>
                <p:cNvSpPr txBox="1"/>
                <p:nvPr/>
              </p:nvSpPr>
              <p:spPr>
                <a:xfrm>
                  <a:off x="2607543" y="2955049"/>
                  <a:ext cx="5245815" cy="1115011"/>
                </a:xfrm>
                <a:prstGeom prst="rect">
                  <a:avLst/>
                </a:prstGeom>
                <a:solidFill>
                  <a:schemeClr val="bg1"/>
                </a:solidFill>
              </p:spPr>
              <p:txBody>
                <a:bodyPr wrap="square">
                  <a:spAutoFit/>
                </a:bodyPr>
                <a:lstStyle/>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a:p>
                  <a:pPr>
                    <a:defRPr lang="ja-JP" altLang="en-US"/>
                  </a:pPr>
                  <a:endParaRPr lang="ja-JP" altLang="en-US"/>
                </a:p>
              </p:txBody>
            </p:sp>
            <p:sp>
              <p:nvSpPr>
                <p:cNvPr id="4489" name="テキスト 2754"/>
                <p:cNvSpPr txBox="1"/>
                <p:nvPr/>
              </p:nvSpPr>
              <p:spPr>
                <a:xfrm>
                  <a:off x="2968068" y="3128777"/>
                  <a:ext cx="4698044" cy="768548"/>
                </a:xfrm>
                <a:prstGeom prst="rect">
                  <a:avLst/>
                </a:prstGeom>
                <a:solidFill>
                  <a:schemeClr val="bg1"/>
                </a:solidFill>
                <a:ln w="25400">
                  <a:solidFill>
                    <a:srgbClr val="00B050"/>
                  </a:solidFill>
                </a:ln>
              </p:spPr>
              <p:txBody>
                <a:bodyPr wrap="square">
                  <a:spAutoFit/>
                </a:bodyPr>
                <a:lstStyle/>
                <a:p>
                  <a:pPr>
                    <a:defRPr lang="ja-JP" altLang="en-US"/>
                  </a:pPr>
                  <a:r>
                    <a:rPr lang="ja-JP" altLang="en-US" sz="4400" b="0" u="none">
                      <a:solidFill>
                        <a:srgbClr val="00B050"/>
                      </a:solidFill>
                      <a:latin typeface="HGP創英角ﾎﾟｯﾌﾟ体"/>
                      <a:ea typeface="HGP創英角ﾎﾟｯﾌﾟ体"/>
                    </a:rPr>
                    <a:t>☑</a:t>
                  </a:r>
                  <a:r>
                    <a:rPr lang="ja-JP" altLang="en-US" sz="4400" b="0" u="none" dirty="0">
                      <a:solidFill>
                        <a:srgbClr val="00B050"/>
                      </a:solidFill>
                      <a:latin typeface="HGP創英角ﾎﾟｯﾌﾟ体"/>
                      <a:ea typeface="HGP創英角ﾎﾟｯﾌﾟ体"/>
                    </a:rPr>
                    <a:t>声掛け先を記載</a:t>
                  </a:r>
                </a:p>
              </p:txBody>
            </p:sp>
          </p:grpSp>
          <p:sp>
            <p:nvSpPr>
              <p:cNvPr id="4490" name="図形 2752"/>
              <p:cNvSpPr/>
              <p:nvPr/>
            </p:nvSpPr>
            <p:spPr>
              <a:xfrm rot="16200000">
                <a:off x="4925478" y="5182229"/>
                <a:ext cx="644804" cy="605675"/>
              </a:xfrm>
              <a:prstGeom prst="rightArrow">
                <a:avLst>
                  <a:gd name="adj1" fmla="val 45833"/>
                  <a:gd name="adj2" fmla="val 50000"/>
                </a:avLst>
              </a:prstGeom>
              <a:solidFill>
                <a:srgbClr val="00B050"/>
              </a:solidFill>
              <a:ln w="12700" cap="flat" cmpd="sng" algn="ctr">
                <a:solidFill>
                  <a:srgbClr val="00B05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grpSp>
      </p:grpSp>
      <p:sp>
        <p:nvSpPr>
          <p:cNvPr id="4491" name="テキスト ボックス 6290"/>
          <p:cNvSpPr txBox="1"/>
          <p:nvPr/>
        </p:nvSpPr>
        <p:spPr>
          <a:xfrm>
            <a:off x="5758636" y="6209943"/>
            <a:ext cx="1337042" cy="245328"/>
          </a:xfrm>
          <a:prstGeom prst="rect">
            <a:avLst/>
          </a:prstGeom>
          <a:noFill/>
        </p:spPr>
        <p:txBody>
          <a:bodyPr wrap="none" rtlCol="0">
            <a:spAutoFit/>
          </a:bodyPr>
          <a:lstStyle/>
          <a:p>
            <a:r>
              <a:rPr lang="ja-JP" altLang="en-US" sz="1000" dirty="0">
                <a:solidFill>
                  <a:prstClr val="black"/>
                </a:solidFill>
                <a:latin typeface="HGｺﾞｼｯｸE" panose="020B0909000000000000" pitchFamily="49" charset="-128"/>
                <a:ea typeface="HGｺﾞｼｯｸE" panose="020B0909000000000000" pitchFamily="49" charset="-128"/>
              </a:rPr>
              <a:t>隣</a:t>
            </a:r>
            <a:r>
              <a:rPr lang="ja-JP" altLang="en-US" sz="1000" dirty="0" smtClean="0">
                <a:solidFill>
                  <a:prstClr val="black"/>
                </a:solidFill>
                <a:latin typeface="HGｺﾞｼｯｸE" panose="020B0909000000000000" pitchFamily="49" charset="-128"/>
                <a:ea typeface="HGｺﾞｼｯｸE" panose="020B0909000000000000" pitchFamily="49" charset="-128"/>
              </a:rPr>
              <a:t>の家のおじいさん</a:t>
            </a:r>
            <a:endParaRPr lang="ja-JP" altLang="en-US" sz="2400" dirty="0">
              <a:solidFill>
                <a:prstClr val="black"/>
              </a:solidFill>
              <a:latin typeface="HGｺﾞｼｯｸE" panose="020B0909000000000000" pitchFamily="49" charset="-128"/>
              <a:ea typeface="HGｺﾞｼｯｸE" panose="020B0909000000000000" pitchFamily="49" charset="-128"/>
            </a:endParaRPr>
          </a:p>
        </p:txBody>
      </p:sp>
      <p:sp>
        <p:nvSpPr>
          <p:cNvPr id="4492" name="テキスト ボックス 6291"/>
          <p:cNvSpPr txBox="1"/>
          <p:nvPr/>
        </p:nvSpPr>
        <p:spPr>
          <a:xfrm>
            <a:off x="5745000" y="6523203"/>
            <a:ext cx="1260098" cy="253023"/>
          </a:xfrm>
          <a:prstGeom prst="rect">
            <a:avLst/>
          </a:prstGeom>
          <a:noFill/>
        </p:spPr>
        <p:txBody>
          <a:bodyPr wrap="none" rtlCol="0">
            <a:spAutoFit/>
          </a:bodyPr>
          <a:lstStyle/>
          <a:p>
            <a:r>
              <a:rPr lang="ja-JP" altLang="en-US" sz="1050" dirty="0" smtClean="0">
                <a:solidFill>
                  <a:prstClr val="black"/>
                </a:solidFill>
                <a:latin typeface="HGｺﾞｼｯｸE" panose="020B0909000000000000" pitchFamily="49" charset="-128"/>
                <a:ea typeface="HGｺﾞｼｯｸE" panose="020B0909000000000000" pitchFamily="49" charset="-128"/>
              </a:rPr>
              <a:t>隣町のおばあさん</a:t>
            </a:r>
            <a:endParaRPr lang="ja-JP" altLang="en-US" sz="2400" dirty="0">
              <a:solidFill>
                <a:prstClr val="black"/>
              </a:solidFill>
              <a:latin typeface="HGｺﾞｼｯｸE" panose="020B0909000000000000" pitchFamily="49" charset="-128"/>
              <a:ea typeface="HGｺﾞｼｯｸE" panose="020B0909000000000000" pitchFamily="49" charset="-128"/>
            </a:endParaRPr>
          </a:p>
        </p:txBody>
      </p:sp>
      <p:sp>
        <p:nvSpPr>
          <p:cNvPr id="4493" name="テキスト ボックス 6292"/>
          <p:cNvSpPr txBox="1"/>
          <p:nvPr/>
        </p:nvSpPr>
        <p:spPr>
          <a:xfrm>
            <a:off x="7834901" y="6167398"/>
            <a:ext cx="595035" cy="338554"/>
          </a:xfrm>
          <a:prstGeom prst="rect">
            <a:avLst/>
          </a:prstGeom>
          <a:noFill/>
        </p:spPr>
        <p:txBody>
          <a:bodyPr wrap="none" rtlCol="0">
            <a:spAutoFit/>
          </a:bodyPr>
          <a:lstStyle/>
          <a:p>
            <a:r>
              <a:rPr lang="ja-JP" altLang="en-US" sz="1600" dirty="0" smtClean="0">
                <a:solidFill>
                  <a:prstClr val="black"/>
                </a:solidFill>
                <a:latin typeface="HGｺﾞｼｯｸE" panose="020B0909000000000000" pitchFamily="49" charset="-128"/>
                <a:ea typeface="HGｺﾞｼｯｸE" panose="020B0909000000000000" pitchFamily="49" charset="-128"/>
              </a:rPr>
              <a:t>訪問</a:t>
            </a:r>
            <a:endParaRPr lang="ja-JP" altLang="en-US" sz="2800" dirty="0">
              <a:solidFill>
                <a:prstClr val="black"/>
              </a:solidFill>
              <a:latin typeface="HGｺﾞｼｯｸE" panose="020B0909000000000000" pitchFamily="49" charset="-128"/>
              <a:ea typeface="HGｺﾞｼｯｸE" panose="020B0909000000000000" pitchFamily="49" charset="-128"/>
            </a:endParaRPr>
          </a:p>
        </p:txBody>
      </p:sp>
      <p:sp>
        <p:nvSpPr>
          <p:cNvPr id="4494" name="テキスト ボックス 6293"/>
          <p:cNvSpPr txBox="1"/>
          <p:nvPr/>
        </p:nvSpPr>
        <p:spPr>
          <a:xfrm>
            <a:off x="7833000" y="6474446"/>
            <a:ext cx="595035" cy="338554"/>
          </a:xfrm>
          <a:prstGeom prst="rect">
            <a:avLst/>
          </a:prstGeom>
          <a:noFill/>
        </p:spPr>
        <p:txBody>
          <a:bodyPr wrap="none" rtlCol="0">
            <a:spAutoFit/>
          </a:bodyPr>
          <a:lstStyle/>
          <a:p>
            <a:r>
              <a:rPr lang="ja-JP" altLang="en-US" sz="1600" dirty="0" smtClean="0">
                <a:solidFill>
                  <a:prstClr val="black"/>
                </a:solidFill>
                <a:latin typeface="HGｺﾞｼｯｸE" panose="020B0909000000000000" pitchFamily="49" charset="-128"/>
                <a:ea typeface="HGｺﾞｼｯｸE" panose="020B0909000000000000" pitchFamily="49" charset="-128"/>
              </a:rPr>
              <a:t>電話</a:t>
            </a:r>
            <a:endParaRPr lang="ja-JP" altLang="en-US" sz="2800" dirty="0">
              <a:solidFill>
                <a:prstClr val="black"/>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3177535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grpSp>
        <p:nvGrpSpPr>
          <p:cNvPr id="4496" name="グループ化 47"/>
          <p:cNvGrpSpPr/>
          <p:nvPr/>
        </p:nvGrpSpPr>
        <p:grpSpPr>
          <a:xfrm>
            <a:off x="4839196" y="29712"/>
            <a:ext cx="302477" cy="6837809"/>
            <a:chOff x="7258388" y="46322"/>
            <a:chExt cx="461665" cy="10660334"/>
          </a:xfrm>
        </p:grpSpPr>
        <p:cxnSp>
          <p:nvCxnSpPr>
            <p:cNvPr id="4497" name="直線コネクタ 45"/>
            <p:cNvCxnSpPr/>
            <p:nvPr/>
          </p:nvCxnSpPr>
          <p:spPr>
            <a:xfrm>
              <a:off x="7459579" y="46322"/>
              <a:ext cx="0" cy="1066033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498" name="テキスト ボックス 46"/>
            <p:cNvSpPr txBox="1"/>
            <p:nvPr/>
          </p:nvSpPr>
          <p:spPr>
            <a:xfrm>
              <a:off x="7159074" y="5417574"/>
              <a:ext cx="560979" cy="1030440"/>
            </a:xfrm>
            <a:prstGeom prst="rect">
              <a:avLst/>
            </a:prstGeom>
            <a:noFill/>
          </p:spPr>
          <p:txBody>
            <a:bodyPr vert="eaVert" wrap="square" rtlCol="0">
              <a:spAutoFit/>
            </a:bodyPr>
            <a:lstStyle/>
            <a:p>
              <a:r>
                <a:rPr lang="ja-JP" altLang="en-US" sz="1200" dirty="0" smtClean="0">
                  <a:solidFill>
                    <a:prstClr val="black"/>
                  </a:solidFill>
                </a:rPr>
                <a:t>山折り</a:t>
              </a:r>
              <a:endParaRPr lang="ja-JP" altLang="en-US" sz="1800" dirty="0">
                <a:solidFill>
                  <a:prstClr val="black"/>
                </a:solidFill>
              </a:endParaRPr>
            </a:p>
          </p:txBody>
        </p:sp>
      </p:grpSp>
      <p:sp>
        <p:nvSpPr>
          <p:cNvPr id="4499" name="テキスト ボックス 136"/>
          <p:cNvSpPr txBox="1"/>
          <p:nvPr/>
        </p:nvSpPr>
        <p:spPr>
          <a:xfrm flipH="1">
            <a:off x="136467" y="67239"/>
            <a:ext cx="4742399" cy="336279"/>
          </a:xfrm>
          <a:prstGeom prst="rect">
            <a:avLst/>
          </a:prstGeom>
          <a:solidFill>
            <a:srgbClr val="C00000"/>
          </a:solidFill>
        </p:spPr>
        <p:txBody>
          <a:bodyPr wrap="square" lIns="59281" tIns="29640" rIns="59281" bIns="29640" rtlCol="0">
            <a:spAutoFit/>
          </a:bodyPr>
          <a:lstStyle/>
          <a:p>
            <a:pPr algn="ctr"/>
            <a:r>
              <a:rPr lang="ja-JP" altLang="en-US" sz="1800" b="1" dirty="0" smtClean="0">
                <a:solidFill>
                  <a:prstClr val="white"/>
                </a:solidFill>
                <a:latin typeface="BIZ UDゴシック" panose="020B0400000000000000" pitchFamily="49" charset="-128"/>
                <a:ea typeface="BIZ UDゴシック" panose="020B0400000000000000" pitchFamily="49" charset="-128"/>
              </a:rPr>
              <a:t>ご自身の避難について考えてみましょう！</a:t>
            </a:r>
            <a:endParaRPr lang="ja-JP" altLang="en-US" sz="1600" b="1" dirty="0">
              <a:solidFill>
                <a:prstClr val="white"/>
              </a:solidFill>
              <a:latin typeface="BIZ UDゴシック" panose="020B0400000000000000" pitchFamily="49" charset="-128"/>
              <a:ea typeface="BIZ UDゴシック" panose="020B0400000000000000" pitchFamily="49" charset="-128"/>
            </a:endParaRPr>
          </a:p>
        </p:txBody>
      </p:sp>
      <p:grpSp>
        <p:nvGrpSpPr>
          <p:cNvPr id="4500" name="グループ化 89"/>
          <p:cNvGrpSpPr/>
          <p:nvPr/>
        </p:nvGrpSpPr>
        <p:grpSpPr>
          <a:xfrm>
            <a:off x="136927" y="4538579"/>
            <a:ext cx="4757346" cy="1240249"/>
            <a:chOff x="208989" y="7046237"/>
            <a:chExt cx="7261052" cy="1933583"/>
          </a:xfrm>
        </p:grpSpPr>
        <p:grpSp>
          <p:nvGrpSpPr>
            <p:cNvPr id="4501" name="グループ化 44"/>
            <p:cNvGrpSpPr/>
            <p:nvPr/>
          </p:nvGrpSpPr>
          <p:grpSpPr>
            <a:xfrm>
              <a:off x="208989" y="7059991"/>
              <a:ext cx="7261052" cy="1919829"/>
              <a:chOff x="185021" y="2949214"/>
              <a:chExt cx="7261052" cy="1919829"/>
            </a:xfrm>
          </p:grpSpPr>
          <p:sp>
            <p:nvSpPr>
              <p:cNvPr id="4502" name="角丸四角形 140"/>
              <p:cNvSpPr/>
              <p:nvPr/>
            </p:nvSpPr>
            <p:spPr>
              <a:xfrm>
                <a:off x="185021" y="2949214"/>
                <a:ext cx="7223349" cy="16373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503" name="テキスト ボックス 122"/>
              <p:cNvSpPr txBox="1"/>
              <p:nvPr/>
            </p:nvSpPr>
            <p:spPr>
              <a:xfrm flipH="1">
                <a:off x="272060" y="3177306"/>
                <a:ext cx="1987617" cy="1462097"/>
              </a:xfrm>
              <a:prstGeom prst="rect">
                <a:avLst/>
              </a:prstGeom>
              <a:noFill/>
            </p:spPr>
            <p:txBody>
              <a:bodyPr wrap="square" rtlCol="0">
                <a:spAutoFit/>
              </a:bodyPr>
              <a:lstStyle/>
              <a:p>
                <a:pPr algn="ctr"/>
                <a:r>
                  <a:rPr lang="ja-JP" altLang="en-US" sz="1400" dirty="0">
                    <a:solidFill>
                      <a:prstClr val="black"/>
                    </a:solidFill>
                    <a:latin typeface="BIZ UDゴシック" panose="020B0400000000000000" pitchFamily="49" charset="-128"/>
                    <a:ea typeface="BIZ UDゴシック" panose="020B0400000000000000" pitchFamily="49" charset="-128"/>
                  </a:rPr>
                  <a:t>避難</a:t>
                </a:r>
                <a:r>
                  <a:rPr lang="ja-JP" altLang="en-US" sz="1400" dirty="0" smtClean="0">
                    <a:solidFill>
                      <a:prstClr val="black"/>
                    </a:solidFill>
                    <a:latin typeface="BIZ UDゴシック" panose="020B0400000000000000" pitchFamily="49" charset="-128"/>
                    <a:ea typeface="BIZ UDゴシック" panose="020B0400000000000000" pitchFamily="49" charset="-128"/>
                  </a:rPr>
                  <a:t>に</a:t>
                </a:r>
                <a:r>
                  <a:rPr lang="ja-JP" altLang="en-US" sz="1400" dirty="0">
                    <a:solidFill>
                      <a:prstClr val="black"/>
                    </a:solidFill>
                    <a:latin typeface="BIZ UDゴシック" panose="020B0400000000000000" pitchFamily="49" charset="-128"/>
                    <a:ea typeface="BIZ UDゴシック" panose="020B0400000000000000" pitchFamily="49" charset="-128"/>
                  </a:rPr>
                  <a:t>支援</a:t>
                </a:r>
                <a:r>
                  <a:rPr lang="ja-JP" altLang="en-US" sz="1400" dirty="0" smtClean="0">
                    <a:solidFill>
                      <a:prstClr val="black"/>
                    </a:solidFill>
                    <a:latin typeface="BIZ UDゴシック" panose="020B0400000000000000" pitchFamily="49" charset="-128"/>
                    <a:ea typeface="BIZ UDゴシック" panose="020B0400000000000000" pitchFamily="49" charset="-128"/>
                  </a:rPr>
                  <a:t>が</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必要な人</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（高齢者、障がいのある方、</a:t>
                </a:r>
                <a:endParaRPr lang="en-US" altLang="ja-JP" sz="9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900" dirty="0" smtClean="0">
                    <a:solidFill>
                      <a:prstClr val="black"/>
                    </a:solidFill>
                    <a:latin typeface="BIZ UDゴシック" panose="020B0400000000000000" pitchFamily="49" charset="-128"/>
                    <a:ea typeface="BIZ UDゴシック" panose="020B0400000000000000" pitchFamily="49" charset="-128"/>
                  </a:rPr>
                  <a:t>乳幼児、妊婦など）</a:t>
                </a:r>
                <a:endParaRPr lang="ja-JP" altLang="en-US" sz="900" dirty="0">
                  <a:solidFill>
                    <a:prstClr val="black"/>
                  </a:solidFill>
                  <a:latin typeface="BIZ UDゴシック" panose="020B0400000000000000" pitchFamily="49" charset="-128"/>
                  <a:ea typeface="BIZ UDゴシック" panose="020B0400000000000000" pitchFamily="49" charset="-128"/>
                </a:endParaRPr>
              </a:p>
            </p:txBody>
          </p:sp>
          <p:sp>
            <p:nvSpPr>
              <p:cNvPr id="4504" name="正方形/長方形 123"/>
              <p:cNvSpPr/>
              <p:nvPr/>
            </p:nvSpPr>
            <p:spPr>
              <a:xfrm>
                <a:off x="2231602" y="354360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05" name="テキスト ボックス 124"/>
              <p:cNvSpPr txBox="1"/>
              <p:nvPr/>
            </p:nvSpPr>
            <p:spPr>
              <a:xfrm flipH="1">
                <a:off x="2620177" y="3538415"/>
                <a:ext cx="482589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いる</a:t>
                </a:r>
                <a:r>
                  <a:rPr lang="ja-JP" altLang="en-US" sz="1200" b="1" dirty="0" smtClean="0">
                    <a:solidFill>
                      <a:prstClr val="black"/>
                    </a:solidFill>
                    <a:latin typeface="BIZ UDゴシック" panose="020B0400000000000000" pitchFamily="49" charset="-128"/>
                    <a:ea typeface="BIZ UDゴシック" panose="020B0400000000000000" pitchFamily="49" charset="-128"/>
                  </a:rPr>
                  <a:t> </a:t>
                </a:r>
                <a:r>
                  <a:rPr lang="ja-JP" altLang="en-US" sz="1200" b="1" dirty="0" smtClean="0">
                    <a:solidFill>
                      <a:srgbClr val="FF0000"/>
                    </a:solidFill>
                    <a:latin typeface="BIZ UDゴシック" panose="020B0400000000000000" pitchFamily="49" charset="-128"/>
                    <a:ea typeface="BIZ UDゴシック" panose="020B0400000000000000" pitchFamily="49" charset="-128"/>
                  </a:rPr>
                  <a:t>警戒レベル３高齢者等避難</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506" name="正方形/長方形 125"/>
              <p:cNvSpPr/>
              <p:nvPr/>
            </p:nvSpPr>
            <p:spPr>
              <a:xfrm>
                <a:off x="2229842" y="4081509"/>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07" name="テキスト ボックス 126"/>
              <p:cNvSpPr txBox="1"/>
              <p:nvPr/>
            </p:nvSpPr>
            <p:spPr>
              <a:xfrm flipH="1">
                <a:off x="2604738" y="4054721"/>
                <a:ext cx="4526670"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いない </a:t>
                </a:r>
                <a:r>
                  <a:rPr lang="ja-JP" altLang="en-US" sz="1200" b="1" dirty="0">
                    <a:solidFill>
                      <a:srgbClr val="7030A0"/>
                    </a:solidFill>
                    <a:latin typeface="BIZ UDゴシック" panose="020B0400000000000000" pitchFamily="49" charset="-128"/>
                    <a:ea typeface="BIZ UDゴシック" panose="020B0400000000000000" pitchFamily="49" charset="-128"/>
                  </a:rPr>
                  <a:t>警戒</a:t>
                </a:r>
                <a:r>
                  <a:rPr lang="ja-JP" altLang="en-US" sz="1200" b="1" dirty="0" smtClean="0">
                    <a:solidFill>
                      <a:srgbClr val="7030A0"/>
                    </a:solidFill>
                    <a:latin typeface="BIZ UDゴシック" panose="020B0400000000000000" pitchFamily="49" charset="-128"/>
                    <a:ea typeface="BIZ UDゴシック" panose="020B0400000000000000" pitchFamily="49" charset="-128"/>
                  </a:rPr>
                  <a:t>レベル４避難指示</a:t>
                </a:r>
                <a:r>
                  <a:rPr lang="ja-JP" altLang="en-US" sz="1200" dirty="0" smtClean="0">
                    <a:solidFill>
                      <a:prstClr val="black"/>
                    </a:solidFill>
                    <a:latin typeface="BIZ UDゴシック" panose="020B0400000000000000" pitchFamily="49" charset="-128"/>
                    <a:ea typeface="BIZ UDゴシック" panose="020B0400000000000000" pitchFamily="49" charset="-128"/>
                  </a:rPr>
                  <a:t>で避難　 　　</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sp>
          <p:nvSpPr>
            <p:cNvPr id="4508" name="角丸四角形 270"/>
            <p:cNvSpPr/>
            <p:nvPr/>
          </p:nvSpPr>
          <p:spPr>
            <a:xfrm>
              <a:off x="2407530" y="7436959"/>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509" name="テキスト ボックス 275"/>
            <p:cNvSpPr txBox="1"/>
            <p:nvPr/>
          </p:nvSpPr>
          <p:spPr>
            <a:xfrm flipH="1">
              <a:off x="221616" y="7046237"/>
              <a:ext cx="7227852"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避難のタイミング</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4510" name="グループ化 90"/>
          <p:cNvGrpSpPr/>
          <p:nvPr/>
        </p:nvGrpSpPr>
        <p:grpSpPr>
          <a:xfrm>
            <a:off x="136926" y="5705111"/>
            <a:ext cx="4741941" cy="1045402"/>
            <a:chOff x="208988" y="8900453"/>
            <a:chExt cx="7237539" cy="1629811"/>
          </a:xfrm>
        </p:grpSpPr>
        <p:grpSp>
          <p:nvGrpSpPr>
            <p:cNvPr id="4511" name="グループ化 48"/>
            <p:cNvGrpSpPr/>
            <p:nvPr/>
          </p:nvGrpSpPr>
          <p:grpSpPr>
            <a:xfrm>
              <a:off x="208988" y="8939503"/>
              <a:ext cx="7212394" cy="1590761"/>
              <a:chOff x="94647" y="8685386"/>
              <a:chExt cx="7164637" cy="1649733"/>
            </a:xfrm>
          </p:grpSpPr>
          <p:sp>
            <p:nvSpPr>
              <p:cNvPr id="4512"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513" name="グループ化 1"/>
              <p:cNvGrpSpPr/>
              <p:nvPr/>
            </p:nvGrpSpPr>
            <p:grpSpPr>
              <a:xfrm>
                <a:off x="294767" y="9146139"/>
                <a:ext cx="6929347" cy="1069137"/>
                <a:chOff x="292883" y="5853648"/>
                <a:chExt cx="6929347" cy="1069137"/>
              </a:xfrm>
            </p:grpSpPr>
            <p:sp>
              <p:nvSpPr>
                <p:cNvPr id="4514" name="正方形/長方形 128"/>
                <p:cNvSpPr/>
                <p:nvPr/>
              </p:nvSpPr>
              <p:spPr>
                <a:xfrm>
                  <a:off x="571240" y="6503219"/>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BIZ UDゴシック" panose="020B0400000000000000" pitchFamily="49" charset="-128"/>
                      <a:ea typeface="BIZ UDゴシック" panose="020B0400000000000000" pitchFamily="49" charset="-128"/>
                    </a:rPr>
                    <a:t>○○小学校</a:t>
                  </a: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4515" name="正方形/長方形 129"/>
                <p:cNvSpPr/>
                <p:nvPr/>
              </p:nvSpPr>
              <p:spPr>
                <a:xfrm>
                  <a:off x="4003044" y="6497687"/>
                  <a:ext cx="2723818" cy="419566"/>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a:solidFill>
                        <a:schemeClr val="tx1"/>
                      </a:solidFill>
                      <a:latin typeface="BIZ UDゴシック" panose="020B0400000000000000" pitchFamily="49" charset="-128"/>
                      <a:ea typeface="BIZ UDゴシック" panose="020B0400000000000000" pitchFamily="49" charset="-128"/>
                    </a:rPr>
                    <a:t>○○さんの家</a:t>
                  </a:r>
                  <a:endParaRPr lang="ja-JP" altLang="en-US" sz="1200">
                    <a:solidFill>
                      <a:schemeClr val="tx1"/>
                    </a:solidFill>
                    <a:latin typeface="BIZ UDゴシック" panose="020B0400000000000000" pitchFamily="49" charset="-128"/>
                    <a:ea typeface="BIZ UDゴシック" panose="020B0400000000000000" pitchFamily="49" charset="-128"/>
                  </a:endParaRPr>
                </a:p>
              </p:txBody>
            </p:sp>
            <p:sp>
              <p:nvSpPr>
                <p:cNvPr id="4516" name="テキスト ボックス 130"/>
                <p:cNvSpPr txBox="1"/>
                <p:nvPr/>
              </p:nvSpPr>
              <p:spPr>
                <a:xfrm flipH="1">
                  <a:off x="3470519" y="6455520"/>
                  <a:ext cx="288633" cy="545938"/>
                </a:xfrm>
                <a:prstGeom prst="rect">
                  <a:avLst/>
                </a:prstGeom>
                <a:noFill/>
              </p:spPr>
              <p:txBody>
                <a:bodyPr wrap="square" rtlCol="0">
                  <a:spAutoFit/>
                </a:bodyPr>
                <a:lstStyle/>
                <a:p>
                  <a:pPr algn="ctr"/>
                  <a:r>
                    <a:rPr lang="ja-JP" altLang="en-US" sz="1600" dirty="0" smtClean="0">
                      <a:solidFill>
                        <a:prstClr val="black"/>
                      </a:solidFill>
                      <a:latin typeface="BIZ UDゴシック" panose="020B0400000000000000" pitchFamily="49" charset="-128"/>
                      <a:ea typeface="BIZ UDゴシック" panose="020B0400000000000000" pitchFamily="49" charset="-128"/>
                    </a:rPr>
                    <a:t>と</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sp>
              <p:nvSpPr>
                <p:cNvPr id="4517" name="テキスト ボックス 132"/>
                <p:cNvSpPr txBox="1"/>
                <p:nvPr/>
              </p:nvSpPr>
              <p:spPr>
                <a:xfrm flipH="1">
                  <a:off x="292883" y="5853648"/>
                  <a:ext cx="6929347" cy="695224"/>
                </a:xfrm>
                <a:prstGeom prst="rect">
                  <a:avLst/>
                </a:prstGeom>
                <a:noFill/>
              </p:spPr>
              <p:txBody>
                <a:bodyPr wrap="square" rtlCol="0">
                  <a:spAutoFit/>
                </a:bodyPr>
                <a:lstStyle/>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避難先は２つ以上確保しておきましょう。</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a:p>
                  <a:r>
                    <a:rPr lang="ja-JP" altLang="en-US" sz="1100" dirty="0" smtClean="0">
                      <a:solidFill>
                        <a:srgbClr val="52A7FC"/>
                      </a:solidFill>
                      <a:latin typeface="BIZ UDゴシック" panose="020B0400000000000000" pitchFamily="49" charset="-128"/>
                      <a:ea typeface="BIZ UDゴシック" panose="020B0400000000000000" pitchFamily="49" charset="-128"/>
                    </a:rPr>
                    <a:t>▶ </a:t>
                  </a:r>
                  <a:r>
                    <a:rPr lang="ja-JP" altLang="en-US" sz="1100" dirty="0" smtClean="0">
                      <a:solidFill>
                        <a:prstClr val="black"/>
                      </a:solidFill>
                      <a:latin typeface="BIZ UDゴシック" panose="020B0400000000000000" pitchFamily="49" charset="-128"/>
                      <a:ea typeface="BIZ UDゴシック" panose="020B0400000000000000" pitchFamily="49" charset="-128"/>
                    </a:rPr>
                    <a:t>安全な場所にある、親戚・知人宅やホテルなども避難先になります。</a:t>
                  </a:r>
                  <a:endParaRPr lang="en-US" altLang="ja-JP" sz="1100" dirty="0" smtClean="0">
                    <a:solidFill>
                      <a:prstClr val="black"/>
                    </a:solidFill>
                    <a:latin typeface="BIZ UDゴシック" panose="020B0400000000000000" pitchFamily="49" charset="-128"/>
                    <a:ea typeface="BIZ UDゴシック" panose="020B0400000000000000" pitchFamily="49" charset="-128"/>
                  </a:endParaRPr>
                </a:p>
              </p:txBody>
            </p:sp>
          </p:grpSp>
        </p:grpSp>
        <p:sp>
          <p:nvSpPr>
            <p:cNvPr id="4518" name="角丸四角形 272"/>
            <p:cNvSpPr/>
            <p:nvPr/>
          </p:nvSpPr>
          <p:spPr>
            <a:xfrm>
              <a:off x="2407275" y="9279376"/>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519" name="テキスト ボックス 276"/>
            <p:cNvSpPr txBox="1"/>
            <p:nvPr/>
          </p:nvSpPr>
          <p:spPr>
            <a:xfrm flipH="1">
              <a:off x="227462" y="8900453"/>
              <a:ext cx="7219065"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避難する場所</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grpSp>
        <p:nvGrpSpPr>
          <p:cNvPr id="4520" name="グループ化 76"/>
          <p:cNvGrpSpPr/>
          <p:nvPr/>
        </p:nvGrpSpPr>
        <p:grpSpPr>
          <a:xfrm>
            <a:off x="57000" y="3450777"/>
            <a:ext cx="4928862" cy="960875"/>
            <a:chOff x="-3798800" y="5121026"/>
            <a:chExt cx="7522833" cy="1498031"/>
          </a:xfrm>
        </p:grpSpPr>
        <p:grpSp>
          <p:nvGrpSpPr>
            <p:cNvPr id="4521" name="グループ化 221"/>
            <p:cNvGrpSpPr/>
            <p:nvPr/>
          </p:nvGrpSpPr>
          <p:grpSpPr>
            <a:xfrm>
              <a:off x="-3798800" y="5121026"/>
              <a:ext cx="7352857" cy="1498031"/>
              <a:chOff x="79411" y="2879277"/>
              <a:chExt cx="7352857" cy="1498031"/>
            </a:xfrm>
          </p:grpSpPr>
          <p:sp>
            <p:nvSpPr>
              <p:cNvPr id="4522" name="角丸四角形 225"/>
              <p:cNvSpPr/>
              <p:nvPr/>
            </p:nvSpPr>
            <p:spPr>
              <a:xfrm>
                <a:off x="184525" y="2879277"/>
                <a:ext cx="7247743" cy="14980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523" name="テキスト ボックス 226"/>
              <p:cNvSpPr txBox="1"/>
              <p:nvPr/>
            </p:nvSpPr>
            <p:spPr>
              <a:xfrm flipH="1">
                <a:off x="79411" y="3419935"/>
                <a:ext cx="2253262" cy="814322"/>
              </a:xfrm>
              <a:prstGeom prst="rect">
                <a:avLst/>
              </a:prstGeom>
              <a:noFill/>
            </p:spPr>
            <p:txBody>
              <a:bodyPr wrap="square" rtlCol="0">
                <a:spAutoFit/>
              </a:bodyPr>
              <a:lstStyle/>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気象情報</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a:p>
                <a:pPr algn="ctr"/>
                <a:r>
                  <a:rPr lang="ja-JP" altLang="en-US" sz="1400" dirty="0" smtClean="0">
                    <a:solidFill>
                      <a:prstClr val="black"/>
                    </a:solidFill>
                    <a:latin typeface="BIZ UDゴシック" panose="020B0400000000000000" pitchFamily="49" charset="-128"/>
                    <a:ea typeface="BIZ UDゴシック" panose="020B0400000000000000" pitchFamily="49" charset="-128"/>
                  </a:rPr>
                  <a:t>避難情報の収集</a:t>
                </a:r>
                <a:endParaRPr lang="en-US" altLang="ja-JP" sz="1400" dirty="0" smtClean="0">
                  <a:solidFill>
                    <a:prstClr val="black"/>
                  </a:solidFill>
                  <a:latin typeface="BIZ UDゴシック" panose="020B0400000000000000" pitchFamily="49" charset="-128"/>
                  <a:ea typeface="BIZ UDゴシック" panose="020B0400000000000000" pitchFamily="49" charset="-128"/>
                </a:endParaRPr>
              </a:p>
            </p:txBody>
          </p:sp>
        </p:grpSp>
        <p:grpSp>
          <p:nvGrpSpPr>
            <p:cNvPr id="4524" name="グループ化 75"/>
            <p:cNvGrpSpPr/>
            <p:nvPr/>
          </p:nvGrpSpPr>
          <p:grpSpPr>
            <a:xfrm>
              <a:off x="-1637429" y="5612335"/>
              <a:ext cx="5295499" cy="402641"/>
              <a:chOff x="-1637429" y="5612335"/>
              <a:chExt cx="5295499" cy="402641"/>
            </a:xfrm>
          </p:grpSpPr>
          <p:sp>
            <p:nvSpPr>
              <p:cNvPr id="4525" name="正方形/長方形 232"/>
              <p:cNvSpPr/>
              <p:nvPr/>
            </p:nvSpPr>
            <p:spPr>
              <a:xfrm>
                <a:off x="-1637429" y="5616017"/>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26" name="テキスト ボックス 233"/>
              <p:cNvSpPr txBox="1"/>
              <p:nvPr/>
            </p:nvSpPr>
            <p:spPr>
              <a:xfrm flipH="1">
                <a:off x="-669100" y="5612335"/>
                <a:ext cx="1983006" cy="430457"/>
              </a:xfrm>
              <a:prstGeom prst="rect">
                <a:avLst/>
              </a:prstGeom>
              <a:noFill/>
            </p:spPr>
            <p:txBody>
              <a:bodyPr wrap="square" rtlCol="0">
                <a:spAutoFit/>
              </a:bodyPr>
              <a:lstStyle/>
              <a:p>
                <a:r>
                  <a:rPr lang="ja-JP" altLang="en-US" sz="1200" smtClean="0">
                    <a:solidFill>
                      <a:prstClr val="black"/>
                    </a:solidFill>
                    <a:latin typeface="BIZ UDゴシック" panose="020B0400000000000000" pitchFamily="49" charset="-128"/>
                    <a:ea typeface="BIZ UDゴシック" panose="020B0400000000000000" pitchFamily="49" charset="-128"/>
                  </a:rPr>
                  <a:t>テレビ、ラジオ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527" name="正方形/長方形 234"/>
              <p:cNvSpPr/>
              <p:nvPr/>
            </p:nvSpPr>
            <p:spPr>
              <a:xfrm>
                <a:off x="1292832" y="565022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28" name="テキスト ボックス 235"/>
              <p:cNvSpPr txBox="1"/>
              <p:nvPr/>
            </p:nvSpPr>
            <p:spPr>
              <a:xfrm flipH="1">
                <a:off x="2078165" y="5642960"/>
                <a:ext cx="1579905"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防災行政無線</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grpSp>
        <p:grpSp>
          <p:nvGrpSpPr>
            <p:cNvPr id="4529" name="グループ化 236"/>
            <p:cNvGrpSpPr/>
            <p:nvPr/>
          </p:nvGrpSpPr>
          <p:grpSpPr>
            <a:xfrm>
              <a:off x="-1633590" y="6096994"/>
              <a:ext cx="5357623" cy="437311"/>
              <a:chOff x="-1641119" y="5622595"/>
              <a:chExt cx="5357623" cy="437311"/>
            </a:xfrm>
          </p:grpSpPr>
          <p:sp>
            <p:nvSpPr>
              <p:cNvPr id="4530" name="正方形/長方形 237"/>
              <p:cNvSpPr/>
              <p:nvPr/>
            </p:nvSpPr>
            <p:spPr>
              <a:xfrm>
                <a:off x="-1641119" y="5669053"/>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31" name="テキスト ボックス 238"/>
              <p:cNvSpPr txBox="1"/>
              <p:nvPr/>
            </p:nvSpPr>
            <p:spPr>
              <a:xfrm flipH="1">
                <a:off x="-683710" y="5636834"/>
                <a:ext cx="1756286"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防災メール</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sp>
            <p:nvSpPr>
              <p:cNvPr id="4532" name="正方形/長方形 239"/>
              <p:cNvSpPr/>
              <p:nvPr/>
            </p:nvSpPr>
            <p:spPr>
              <a:xfrm>
                <a:off x="1291716" y="5695158"/>
                <a:ext cx="384496" cy="364748"/>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33" name="テキスト ボックス 240"/>
              <p:cNvSpPr txBox="1"/>
              <p:nvPr/>
            </p:nvSpPr>
            <p:spPr>
              <a:xfrm flipH="1">
                <a:off x="2136599" y="5622595"/>
                <a:ext cx="1579905" cy="430457"/>
              </a:xfrm>
              <a:prstGeom prst="rect">
                <a:avLst/>
              </a:prstGeom>
              <a:noFill/>
            </p:spPr>
            <p:txBody>
              <a:bodyPr wrap="square" rtlCol="0">
                <a:spAutoFit/>
              </a:bodyPr>
              <a:lstStyle/>
              <a:p>
                <a:r>
                  <a:rPr lang="ja-JP" altLang="en-US" sz="1200" dirty="0" smtClean="0">
                    <a:solidFill>
                      <a:prstClr val="black"/>
                    </a:solidFill>
                    <a:latin typeface="BIZ UDゴシック" panose="020B0400000000000000" pitchFamily="49" charset="-128"/>
                    <a:ea typeface="BIZ UDゴシック" panose="020B0400000000000000" pitchFamily="49" charset="-128"/>
                  </a:rPr>
                  <a:t>防災アプリ</a:t>
                </a:r>
                <a:endParaRPr lang="ja-JP" altLang="en-US" sz="1400" dirty="0">
                  <a:solidFill>
                    <a:prstClr val="black"/>
                  </a:solidFill>
                  <a:latin typeface="BIZ UDゴシック" panose="020B0400000000000000" pitchFamily="49" charset="-128"/>
                  <a:ea typeface="BIZ UDゴシック" panose="020B0400000000000000" pitchFamily="49" charset="-128"/>
                </a:endParaRPr>
              </a:p>
            </p:txBody>
          </p:sp>
        </p:grpSp>
      </p:grpSp>
      <p:sp>
        <p:nvSpPr>
          <p:cNvPr id="4534" name="角丸四角形 271"/>
          <p:cNvSpPr/>
          <p:nvPr/>
        </p:nvSpPr>
        <p:spPr>
          <a:xfrm>
            <a:off x="1577214" y="3652447"/>
            <a:ext cx="1930155" cy="62561"/>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535" name="テキスト ボックス 273"/>
          <p:cNvSpPr txBox="1"/>
          <p:nvPr/>
        </p:nvSpPr>
        <p:spPr>
          <a:xfrm flipH="1">
            <a:off x="124227" y="3408107"/>
            <a:ext cx="4816932" cy="368439"/>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情報収集ツール</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pic>
        <p:nvPicPr>
          <p:cNvPr id="4536" name="図 86"/>
          <p:cNvPicPr>
            <a:picLocks noChangeAspect="1"/>
          </p:cNvPicPr>
          <p:nvPr/>
        </p:nvPicPr>
        <p:blipFill>
          <a:blip r:embed="rId1"/>
          <a:stretch>
            <a:fillRect/>
          </a:stretch>
        </p:blipFill>
        <p:spPr>
          <a:xfrm>
            <a:off x="1785166" y="4110517"/>
            <a:ext cx="335936" cy="244855"/>
          </a:xfrm>
          <a:prstGeom prst="rect">
            <a:avLst/>
          </a:prstGeom>
        </p:spPr>
      </p:pic>
      <p:pic>
        <p:nvPicPr>
          <p:cNvPr id="4537" name="図 277"/>
          <p:cNvPicPr>
            <a:picLocks noChangeAspect="1"/>
          </p:cNvPicPr>
          <p:nvPr/>
        </p:nvPicPr>
        <p:blipFill>
          <a:blip r:embed="rId2"/>
          <a:stretch>
            <a:fillRect/>
          </a:stretch>
        </p:blipFill>
        <p:spPr>
          <a:xfrm>
            <a:off x="1807629" y="3767675"/>
            <a:ext cx="334982" cy="259307"/>
          </a:xfrm>
          <a:prstGeom prst="rect">
            <a:avLst/>
          </a:prstGeom>
        </p:spPr>
      </p:pic>
      <p:pic>
        <p:nvPicPr>
          <p:cNvPr id="4538" name="図 279"/>
          <p:cNvPicPr>
            <a:picLocks noChangeAspect="1"/>
          </p:cNvPicPr>
          <p:nvPr/>
        </p:nvPicPr>
        <p:blipFill>
          <a:blip r:embed="rId3"/>
          <a:stretch>
            <a:fillRect/>
          </a:stretch>
        </p:blipFill>
        <p:spPr>
          <a:xfrm>
            <a:off x="3750512" y="4085921"/>
            <a:ext cx="179527" cy="276152"/>
          </a:xfrm>
          <a:prstGeom prst="rect">
            <a:avLst/>
          </a:prstGeom>
        </p:spPr>
      </p:pic>
      <p:grpSp>
        <p:nvGrpSpPr>
          <p:cNvPr id="4539" name="グループ化 92"/>
          <p:cNvGrpSpPr/>
          <p:nvPr/>
        </p:nvGrpSpPr>
        <p:grpSpPr>
          <a:xfrm>
            <a:off x="125412" y="391354"/>
            <a:ext cx="4911257" cy="3087428"/>
            <a:chOff x="192113" y="682172"/>
            <a:chExt cx="7495964" cy="4813386"/>
          </a:xfrm>
        </p:grpSpPr>
        <p:sp>
          <p:nvSpPr>
            <p:cNvPr id="4540" name="角丸四角形 139"/>
            <p:cNvSpPr/>
            <p:nvPr/>
          </p:nvSpPr>
          <p:spPr>
            <a:xfrm>
              <a:off x="192113" y="776988"/>
              <a:ext cx="7260297" cy="4507966"/>
            </a:xfrm>
            <a:prstGeom prst="roundRect">
              <a:avLst>
                <a:gd name="adj" fmla="val 6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grpSp>
          <p:nvGrpSpPr>
            <p:cNvPr id="4541" name="グループ化 53"/>
            <p:cNvGrpSpPr/>
            <p:nvPr/>
          </p:nvGrpSpPr>
          <p:grpSpPr>
            <a:xfrm>
              <a:off x="208988" y="1190697"/>
              <a:ext cx="7479089" cy="1729425"/>
              <a:chOff x="208988" y="1370171"/>
              <a:chExt cx="7479089" cy="1729425"/>
            </a:xfrm>
          </p:grpSpPr>
          <p:sp>
            <p:nvSpPr>
              <p:cNvPr id="4542" name="テキスト ボックス 119"/>
              <p:cNvSpPr txBox="1"/>
              <p:nvPr/>
            </p:nvSpPr>
            <p:spPr>
              <a:xfrm flipH="1">
                <a:off x="208988" y="1370171"/>
                <a:ext cx="2810091" cy="526423"/>
              </a:xfrm>
              <a:prstGeom prst="rect">
                <a:avLst/>
              </a:prstGeom>
              <a:noFill/>
            </p:spPr>
            <p:txBody>
              <a:bodyPr wrap="square" rtlCol="0">
                <a:spAutoFit/>
              </a:bodyPr>
              <a:lstStyle/>
              <a:p>
                <a:pPr algn="ctr"/>
                <a:r>
                  <a:rPr lang="ja-JP" altLang="en-US" sz="1600" b="1" dirty="0" smtClean="0">
                    <a:solidFill>
                      <a:srgbClr val="1D8CFB"/>
                    </a:solidFill>
                    <a:latin typeface="BIZ UDゴシック" panose="020B0400000000000000" pitchFamily="49" charset="-128"/>
                    <a:ea typeface="BIZ UDゴシック" panose="020B0400000000000000" pitchFamily="49" charset="-128"/>
                  </a:rPr>
                  <a:t>自宅の災害リスク</a:t>
                </a:r>
                <a:endParaRPr lang="en-US" altLang="ja-JP" sz="1600" b="1" dirty="0" smtClean="0">
                  <a:solidFill>
                    <a:srgbClr val="1D8CFB"/>
                  </a:solidFill>
                  <a:latin typeface="BIZ UDゴシック" panose="020B0400000000000000" pitchFamily="49" charset="-128"/>
                  <a:ea typeface="BIZ UDゴシック" panose="020B0400000000000000" pitchFamily="49" charset="-128"/>
                </a:endParaRPr>
              </a:p>
            </p:txBody>
          </p:sp>
          <p:grpSp>
            <p:nvGrpSpPr>
              <p:cNvPr id="4543" name="グループ化 49"/>
              <p:cNvGrpSpPr/>
              <p:nvPr/>
            </p:nvGrpSpPr>
            <p:grpSpPr>
              <a:xfrm>
                <a:off x="1246815" y="1381642"/>
                <a:ext cx="6441262" cy="1717954"/>
                <a:chOff x="1311227" y="1048771"/>
                <a:chExt cx="6441262" cy="1717954"/>
              </a:xfrm>
            </p:grpSpPr>
            <p:sp>
              <p:nvSpPr>
                <p:cNvPr id="4544" name="正方形/長方形 120"/>
                <p:cNvSpPr/>
                <p:nvPr/>
              </p:nvSpPr>
              <p:spPr>
                <a:xfrm>
                  <a:off x="2327636" y="171155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4545" name="テキスト ボックス 131"/>
                <p:cNvSpPr txBox="1"/>
                <p:nvPr/>
              </p:nvSpPr>
              <p:spPr>
                <a:xfrm flipH="1">
                  <a:off x="3049456" y="1048771"/>
                  <a:ext cx="4703033" cy="658377"/>
                </a:xfrm>
                <a:prstGeom prst="rect">
                  <a:avLst/>
                </a:prstGeom>
                <a:noFill/>
              </p:spPr>
              <p:txBody>
                <a:bodyPr wrap="square" rtlCol="0">
                  <a:spAutoFit/>
                </a:bodyPr>
                <a:lstStyle/>
                <a:p>
                  <a:r>
                    <a:rPr lang="ja-JP" altLang="en-US" sz="1050" dirty="0" smtClean="0">
                      <a:solidFill>
                        <a:srgbClr val="52A7FC"/>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ハザードマップ上で自宅周辺に色が塗られて</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a:p>
                  <a:r>
                    <a:rPr lang="en-US" altLang="ja-JP" sz="1050" dirty="0" smtClean="0">
                      <a:solidFill>
                        <a:prstClr val="black"/>
                      </a:solidFill>
                      <a:latin typeface="BIZ UDゴシック" panose="020B0400000000000000" pitchFamily="49" charset="-128"/>
                      <a:ea typeface="BIZ UDゴシック" panose="020B0400000000000000" pitchFamily="49" charset="-128"/>
                    </a:rPr>
                    <a:t>  </a:t>
                  </a:r>
                  <a:r>
                    <a:rPr lang="ja-JP" altLang="en-US" sz="1050" dirty="0" smtClean="0">
                      <a:solidFill>
                        <a:prstClr val="black"/>
                      </a:solidFill>
                      <a:latin typeface="BIZ UDゴシック" panose="020B0400000000000000" pitchFamily="49" charset="-128"/>
                      <a:ea typeface="BIZ UDゴシック" panose="020B0400000000000000" pitchFamily="49" charset="-128"/>
                    </a:rPr>
                    <a:t>いる場合は、□に</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100" b="1" dirty="0" smtClean="0">
                      <a:solidFill>
                        <a:prstClr val="black"/>
                      </a:solidFill>
                      <a:latin typeface="BIZ UDゴシック" panose="020B0400000000000000" pitchFamily="49" charset="-128"/>
                      <a:ea typeface="BIZ UDゴシック" panose="020B0400000000000000" pitchFamily="49" charset="-128"/>
                    </a:rPr>
                    <a:t>✔</a:t>
                  </a:r>
                  <a:r>
                    <a:rPr lang="en-US" altLang="ja-JP" sz="1050" dirty="0" smtClean="0">
                      <a:solidFill>
                        <a:prstClr val="black"/>
                      </a:solidFill>
                      <a:latin typeface="BIZ UDゴシック" panose="020B0400000000000000" pitchFamily="49" charset="-128"/>
                      <a:ea typeface="BIZ UDゴシック" panose="020B0400000000000000" pitchFamily="49" charset="-128"/>
                    </a:rPr>
                    <a:t>”</a:t>
                  </a:r>
                  <a:r>
                    <a:rPr lang="ja-JP" altLang="en-US" sz="1050" dirty="0" smtClean="0">
                      <a:solidFill>
                        <a:prstClr val="black"/>
                      </a:solidFill>
                      <a:latin typeface="BIZ UDゴシック" panose="020B0400000000000000" pitchFamily="49" charset="-128"/>
                      <a:ea typeface="BIZ UDゴシック" panose="020B0400000000000000" pitchFamily="49" charset="-128"/>
                    </a:rPr>
                    <a:t>してください。</a:t>
                  </a:r>
                  <a:endParaRPr lang="en-US" altLang="ja-JP" sz="1050" dirty="0" smtClean="0">
                    <a:solidFill>
                      <a:prstClr val="black"/>
                    </a:solidFill>
                    <a:latin typeface="BIZ UDゴシック" panose="020B0400000000000000" pitchFamily="49" charset="-128"/>
                    <a:ea typeface="BIZ UDゴシック" panose="020B0400000000000000" pitchFamily="49" charset="-128"/>
                  </a:endParaRPr>
                </a:p>
              </p:txBody>
            </p:sp>
            <p:sp>
              <p:nvSpPr>
                <p:cNvPr id="4546" name="テキスト ボックス 133"/>
                <p:cNvSpPr txBox="1"/>
                <p:nvPr/>
              </p:nvSpPr>
              <p:spPr>
                <a:xfrm flipH="1">
                  <a:off x="1311227" y="2345892"/>
                  <a:ext cx="1378179"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土砂災害</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sp>
              <p:nvSpPr>
                <p:cNvPr id="4547" name="正方形/長方形 134"/>
                <p:cNvSpPr/>
                <p:nvPr/>
              </p:nvSpPr>
              <p:spPr>
                <a:xfrm>
                  <a:off x="4844627" y="1758579"/>
                  <a:ext cx="587313" cy="587313"/>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BIZ UDゴシック" panose="020B0400000000000000" pitchFamily="49" charset="-128"/>
                    <a:ea typeface="BIZ UDゴシック" panose="020B0400000000000000" pitchFamily="49" charset="-128"/>
                  </a:endParaRPr>
                </a:p>
              </p:txBody>
            </p:sp>
            <p:sp>
              <p:nvSpPr>
                <p:cNvPr id="4548" name="テキスト ボックス 135"/>
                <p:cNvSpPr txBox="1"/>
                <p:nvPr/>
              </p:nvSpPr>
              <p:spPr>
                <a:xfrm flipH="1">
                  <a:off x="3976720" y="2360260"/>
                  <a:ext cx="730520" cy="406465"/>
                </a:xfrm>
                <a:prstGeom prst="rect">
                  <a:avLst/>
                </a:prstGeom>
                <a:noFill/>
              </p:spPr>
              <p:txBody>
                <a:bodyPr wrap="square" rtlCol="0">
                  <a:spAutoFit/>
                </a:bodyPr>
                <a:lstStyle/>
                <a:p>
                  <a:r>
                    <a:rPr lang="ja-JP" altLang="en-US" sz="1100" dirty="0" smtClean="0">
                      <a:solidFill>
                        <a:prstClr val="black"/>
                      </a:solidFill>
                      <a:latin typeface="BIZ UDゴシック" panose="020B0400000000000000" pitchFamily="49" charset="-128"/>
                      <a:ea typeface="BIZ UDゴシック" panose="020B0400000000000000" pitchFamily="49" charset="-128"/>
                    </a:rPr>
                    <a:t>洪水</a:t>
                  </a:r>
                  <a:endParaRPr lang="ja-JP" altLang="en-US" sz="800" dirty="0">
                    <a:solidFill>
                      <a:prstClr val="black"/>
                    </a:solidFill>
                    <a:latin typeface="BIZ UDゴシック" panose="020B0400000000000000" pitchFamily="49" charset="-128"/>
                    <a:ea typeface="BIZ UDゴシック" panose="020B0400000000000000" pitchFamily="49" charset="-128"/>
                  </a:endParaRPr>
                </a:p>
              </p:txBody>
            </p:sp>
            <p:pic>
              <p:nvPicPr>
                <p:cNvPr id="4549" name="図 165"/>
                <p:cNvPicPr>
                  <a:picLocks noChangeAspect="1"/>
                </p:cNvPicPr>
                <p:nvPr/>
              </p:nvPicPr>
              <p:blipFill>
                <a:blip r:embed="rId4">
                  <a:extLst>
                    <a:ext uri="{BEBA8EAE-BF5A-486C-A8C5-ECC9F3942E4B}">
                      <a14:imgProps xmlns:a14="http://schemas.microsoft.com/office/drawing/2010/main">
                        <a14:imgLayer/>
                      </a14:imgProps>
                    </a:ext>
                  </a:extLst>
                </a:blip>
                <a:stretch>
                  <a:fillRect/>
                </a:stretch>
              </p:blipFill>
              <p:spPr>
                <a:xfrm>
                  <a:off x="1457284" y="1595967"/>
                  <a:ext cx="797595" cy="767194"/>
                </a:xfrm>
                <a:prstGeom prst="rect">
                  <a:avLst/>
                </a:prstGeom>
              </p:spPr>
            </p:pic>
            <p:pic>
              <p:nvPicPr>
                <p:cNvPr id="4550" name="図 166"/>
                <p:cNvPicPr>
                  <a:picLocks noChangeAspect="1"/>
                </p:cNvPicPr>
                <p:nvPr/>
              </p:nvPicPr>
              <p:blipFill>
                <a:blip r:embed="rId5"/>
                <a:stretch>
                  <a:fillRect/>
                </a:stretch>
              </p:blipFill>
              <p:spPr>
                <a:xfrm>
                  <a:off x="3872963" y="1671321"/>
                  <a:ext cx="813577" cy="668505"/>
                </a:xfrm>
                <a:prstGeom prst="rect">
                  <a:avLst/>
                </a:prstGeom>
              </p:spPr>
            </p:pic>
          </p:grpSp>
        </p:grpSp>
        <p:sp>
          <p:nvSpPr>
            <p:cNvPr id="4551" name="角丸四角形 81"/>
            <p:cNvSpPr/>
            <p:nvPr/>
          </p:nvSpPr>
          <p:spPr>
            <a:xfrm>
              <a:off x="296727" y="3228467"/>
              <a:ext cx="7077863" cy="1897562"/>
            </a:xfrm>
            <a:prstGeom prst="roundRect">
              <a:avLst>
                <a:gd name="adj" fmla="val 9895"/>
              </a:avLst>
            </a:prstGeom>
            <a:solidFill>
              <a:srgbClr val="E7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grpSp>
          <p:nvGrpSpPr>
            <p:cNvPr id="4552" name="グループ化 82"/>
            <p:cNvGrpSpPr/>
            <p:nvPr/>
          </p:nvGrpSpPr>
          <p:grpSpPr>
            <a:xfrm>
              <a:off x="367579" y="2430481"/>
              <a:ext cx="7228271" cy="3065077"/>
              <a:chOff x="326999" y="2531786"/>
              <a:chExt cx="7228271" cy="3065077"/>
            </a:xfrm>
          </p:grpSpPr>
          <p:sp>
            <p:nvSpPr>
              <p:cNvPr id="4553" name="正方形/長方形 149"/>
              <p:cNvSpPr/>
              <p:nvPr/>
            </p:nvSpPr>
            <p:spPr>
              <a:xfrm>
                <a:off x="326999" y="2531786"/>
                <a:ext cx="7228271" cy="3065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1D8CFB"/>
                    </a:solidFill>
                    <a:latin typeface="BIZ UDPゴシック" panose="020B0400000000000000" pitchFamily="50" charset="-128"/>
                    <a:ea typeface="BIZ UDPゴシック" panose="020B0400000000000000" pitchFamily="50" charset="-128"/>
                  </a:rPr>
                  <a:t> まずはこれ！</a:t>
                </a:r>
                <a:r>
                  <a:rPr lang="ja-JP" altLang="en-US" sz="1200" b="1" dirty="0">
                    <a:solidFill>
                      <a:srgbClr val="1D8CFB"/>
                    </a:solidFill>
                    <a:latin typeface="BIZ UDPゴシック" panose="020B0400000000000000" pitchFamily="50" charset="-128"/>
                    <a:ea typeface="BIZ UDPゴシック" panose="020B0400000000000000" pitchFamily="50" charset="-128"/>
                  </a:rPr>
                  <a:t>　</a:t>
                </a:r>
                <a:r>
                  <a:rPr lang="ja-JP" altLang="en-US" sz="1200" b="1" dirty="0" smtClean="0">
                    <a:solidFill>
                      <a:srgbClr val="1D8CFB"/>
                    </a:solidFill>
                    <a:latin typeface="BIZ UDPゴシック" panose="020B0400000000000000" pitchFamily="50" charset="-128"/>
                    <a:ea typeface="BIZ UDPゴシック" panose="020B0400000000000000" pitchFamily="50" charset="-128"/>
                  </a:rPr>
                  <a:t>防災</a:t>
                </a:r>
                <a:r>
                  <a:rPr lang="ja-JP" altLang="en-US" sz="1600" b="1" dirty="0" smtClean="0">
                    <a:solidFill>
                      <a:srgbClr val="1D8CFB"/>
                    </a:solidFill>
                    <a:latin typeface="BIZ UDPゴシック" panose="020B0400000000000000" pitchFamily="50" charset="-128"/>
                    <a:ea typeface="BIZ UDPゴシック" panose="020B0400000000000000" pitchFamily="50" charset="-128"/>
                  </a:rPr>
                  <a:t>グッズチェックリスト</a:t>
                </a:r>
                <a:endParaRPr lang="en-US" altLang="ja-JP" sz="1050" b="1" dirty="0" smtClean="0">
                  <a:solidFill>
                    <a:srgbClr val="1D8CFB"/>
                  </a:solidFill>
                  <a:latin typeface="BIZ UDPゴシック" panose="020B0400000000000000" pitchFamily="50" charset="-128"/>
                  <a:ea typeface="BIZ UDPゴシック" panose="020B0400000000000000" pitchFamily="50" charset="-128"/>
                </a:endParaRPr>
              </a:p>
              <a:p>
                <a:pPr algn="ctr"/>
                <a:endParaRPr lang="en-US" altLang="ja-JP" sz="800" b="1" dirty="0" smtClean="0">
                  <a:solidFill>
                    <a:srgbClr val="1D8CFB"/>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飲料水</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en-US" altLang="ja-JP" sz="1100" dirty="0" smtClean="0">
                    <a:solidFill>
                      <a:prstClr val="black"/>
                    </a:solidFill>
                    <a:latin typeface="BIZ UDPゴシック" panose="020B0400000000000000" pitchFamily="50" charset="-128"/>
                    <a:ea typeface="BIZ UDPゴシック" panose="020B0400000000000000" pitchFamily="50" charset="-128"/>
                  </a:rPr>
                  <a:t>1</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ﾘｯﾄﾙ</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防寒具・ｱﾙﾐﾌﾞﾗﾝｹｯﾄ</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食料</a:t>
                </a:r>
                <a:r>
                  <a:rPr lang="ja-JP" altLang="en-US" sz="1100" dirty="0" smtClean="0">
                    <a:solidFill>
                      <a:prstClr val="black"/>
                    </a:solidFill>
                    <a:latin typeface="BIZ UDPゴシック" panose="020B0400000000000000" pitchFamily="50" charset="-128"/>
                    <a:ea typeface="BIZ UDPゴシック" panose="020B0400000000000000" pitchFamily="50" charset="-128"/>
                  </a:rPr>
                  <a:t>（人数</a:t>
                </a:r>
                <a:r>
                  <a:rPr lang="en-US" altLang="ja-JP" sz="1100" dirty="0" smtClean="0">
                    <a:solidFill>
                      <a:prstClr val="black"/>
                    </a:solidFill>
                    <a:latin typeface="BIZ UDPゴシック" panose="020B0400000000000000" pitchFamily="50" charset="-128"/>
                    <a:ea typeface="BIZ UDPゴシック" panose="020B0400000000000000" pitchFamily="50" charset="-128"/>
                  </a:rPr>
                  <a:t>×3</a:t>
                </a:r>
                <a:r>
                  <a:rPr lang="ja-JP" altLang="en-US" sz="1100" dirty="0" smtClean="0">
                    <a:solidFill>
                      <a:prstClr val="black"/>
                    </a:solidFill>
                    <a:latin typeface="BIZ UDPゴシック" panose="020B0400000000000000" pitchFamily="50" charset="-128"/>
                    <a:ea typeface="BIZ UDPゴシック" panose="020B0400000000000000" pitchFamily="50" charset="-128"/>
                  </a:rPr>
                  <a:t>日）</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ガムテープ</a:t>
                </a:r>
                <a:r>
                  <a:rPr lang="ja-JP" altLang="en-US" sz="1400" dirty="0">
                    <a:solidFill>
                      <a:prstClr val="black"/>
                    </a:solidFill>
                    <a:latin typeface="BIZ UDPゴシック" panose="020B0400000000000000" pitchFamily="50" charset="-128"/>
                    <a:ea typeface="BIZ UDPゴシック" panose="020B0400000000000000" pitchFamily="50" charset="-128"/>
                  </a:rPr>
                  <a:t>・軍手</a:t>
                </a:r>
                <a:r>
                  <a:rPr lang="ja-JP" altLang="en-US" sz="1100" dirty="0">
                    <a:solidFill>
                      <a:prstClr val="black"/>
                    </a:solidFill>
                    <a:latin typeface="BIZ UDPゴシック" panose="020B0400000000000000" pitchFamily="50" charset="-128"/>
                    <a:ea typeface="BIZ UDPゴシック" panose="020B0400000000000000" pitchFamily="50" charset="-128"/>
                  </a:rPr>
                  <a:t>（人数分</a:t>
                </a:r>
                <a:r>
                  <a:rPr lang="ja-JP" altLang="en-US" sz="1100" dirty="0" smtClean="0">
                    <a:solidFill>
                      <a:prstClr val="black"/>
                    </a:solidFill>
                    <a:latin typeface="BIZ UDPゴシック" panose="020B0400000000000000" pitchFamily="50" charset="-128"/>
                    <a:ea typeface="BIZ UDPゴシック" panose="020B0400000000000000" pitchFamily="50" charset="-128"/>
                  </a:rPr>
                  <a:t>）</a:t>
                </a:r>
                <a:r>
                  <a:rPr lang="ja-JP" altLang="en-US" sz="1200" dirty="0" smtClean="0">
                    <a:solidFill>
                      <a:prstClr val="black"/>
                    </a:solidFill>
                    <a:latin typeface="BIZ UDPゴシック" panose="020B0400000000000000" pitchFamily="50" charset="-128"/>
                    <a:ea typeface="BIZ UDPゴシック" panose="020B0400000000000000" pitchFamily="50" charset="-128"/>
                  </a:rPr>
                  <a:t>　</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6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ﾓﾊﾞｲﾙﾊﾞｯﾃﾘｰ</a:t>
                </a:r>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靴・スリッパ</a:t>
                </a:r>
                <a:r>
                  <a:rPr lang="en-US" altLang="ja-JP"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簡易トイレ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smtClean="0">
                    <a:solidFill>
                      <a:prstClr val="black"/>
                    </a:solidFill>
                    <a:latin typeface="BIZ UDPゴシック" panose="020B0400000000000000" pitchFamily="50" charset="-128"/>
                    <a:ea typeface="BIZ UDPゴシック" panose="020B0400000000000000" pitchFamily="50" charset="-128"/>
                  </a:rPr>
                  <a:t>□　携帯ラジオ</a:t>
                </a:r>
                <a:r>
                  <a:rPr lang="en-US" altLang="ja-JP"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ホイッスル　   　　救急セット</a:t>
                </a:r>
                <a:r>
                  <a:rPr lang="ja-JP" altLang="en-US" sz="16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endParaRPr lang="en-US" altLang="ja-JP" sz="1400" dirty="0" smtClean="0">
                  <a:solidFill>
                    <a:prstClr val="black"/>
                  </a:solidFill>
                  <a:latin typeface="BIZ UDPゴシック" panose="020B0400000000000000" pitchFamily="50" charset="-128"/>
                  <a:ea typeface="BIZ UDPゴシック" panose="020B0400000000000000" pitchFamily="50" charset="-128"/>
                </a:endParaRPr>
              </a:p>
              <a:p>
                <a:r>
                  <a:rPr lang="ja-JP" altLang="en-US" sz="1400" dirty="0">
                    <a:solidFill>
                      <a:prstClr val="black"/>
                    </a:solidFill>
                    <a:latin typeface="BIZ UDPゴシック" panose="020B0400000000000000" pitchFamily="50" charset="-128"/>
                    <a:ea typeface="BIZ UDPゴシック" panose="020B0400000000000000" pitchFamily="50" charset="-128"/>
                  </a:rPr>
                  <a:t>　</a:t>
                </a:r>
                <a:r>
                  <a:rPr lang="ja-JP" altLang="en-US" sz="1400" dirty="0" smtClean="0">
                    <a:solidFill>
                      <a:prstClr val="black"/>
                    </a:solidFill>
                    <a:latin typeface="BIZ UDPゴシック" panose="020B0400000000000000" pitchFamily="50" charset="-128"/>
                    <a:ea typeface="BIZ UDPゴシック" panose="020B0400000000000000" pitchFamily="50" charset="-128"/>
                  </a:rPr>
                  <a:t>　　　　　</a:t>
                </a:r>
                <a:r>
                  <a:rPr lang="ja-JP" altLang="en-US" sz="1400" b="1" dirty="0" smtClean="0">
                    <a:solidFill>
                      <a:srgbClr val="1D8CFB"/>
                    </a:solidFill>
                    <a:latin typeface="BIZ UDPゴシック" panose="020B0400000000000000" pitchFamily="50" charset="-128"/>
                    <a:ea typeface="BIZ UDPゴシック" panose="020B0400000000000000" pitchFamily="50" charset="-128"/>
                  </a:rPr>
                  <a:t> </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　その他グッズ一覧は、右の</a:t>
                </a:r>
                <a:r>
                  <a:rPr lang="en-US" altLang="ja-JP" sz="1100" b="1" dirty="0" smtClean="0">
                    <a:solidFill>
                      <a:srgbClr val="1D8CFB"/>
                    </a:solidFill>
                    <a:latin typeface="BIZ UDPゴシック" panose="020B0400000000000000" pitchFamily="50" charset="-128"/>
                    <a:ea typeface="BIZ UDPゴシック" panose="020B0400000000000000" pitchFamily="50" charset="-128"/>
                  </a:rPr>
                  <a:t>QR</a:t>
                </a:r>
                <a:r>
                  <a:rPr lang="ja-JP" altLang="en-US" sz="1100" b="1" dirty="0" smtClean="0">
                    <a:solidFill>
                      <a:srgbClr val="1D8CFB"/>
                    </a:solidFill>
                    <a:latin typeface="BIZ UDPゴシック" panose="020B0400000000000000" pitchFamily="50" charset="-128"/>
                    <a:ea typeface="BIZ UDPゴシック" panose="020B0400000000000000" pitchFamily="50" charset="-128"/>
                  </a:rPr>
                  <a:t>コードを参照⇒</a:t>
                </a:r>
                <a:endParaRPr lang="ja-JP" altLang="en-US" sz="1100" b="1" dirty="0">
                  <a:solidFill>
                    <a:srgbClr val="1D8CFB"/>
                  </a:solidFill>
                  <a:latin typeface="BIZ UDPゴシック" panose="020B0400000000000000" pitchFamily="50" charset="-128"/>
                  <a:ea typeface="BIZ UDPゴシック" panose="020B0400000000000000" pitchFamily="50" charset="-128"/>
                </a:endParaRPr>
              </a:p>
            </p:txBody>
          </p:sp>
          <p:grpSp>
            <p:nvGrpSpPr>
              <p:cNvPr id="4554" name="グループ化 77"/>
              <p:cNvGrpSpPr/>
              <p:nvPr/>
            </p:nvGrpSpPr>
            <p:grpSpPr>
              <a:xfrm>
                <a:off x="406556" y="3519755"/>
                <a:ext cx="291659" cy="1375827"/>
                <a:chOff x="406556" y="3519755"/>
                <a:chExt cx="291659" cy="1375827"/>
              </a:xfrm>
            </p:grpSpPr>
            <p:sp>
              <p:nvSpPr>
                <p:cNvPr id="4555" name="正方形/長方形 241"/>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56" name="正方形/長方形 24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57" name="正方形/長方形 249"/>
                <p:cNvSpPr/>
                <p:nvPr/>
              </p:nvSpPr>
              <p:spPr>
                <a:xfrm>
                  <a:off x="409088" y="4239503"/>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58" name="正方形/長方形 250"/>
                <p:cNvSpPr/>
                <p:nvPr/>
              </p:nvSpPr>
              <p:spPr>
                <a:xfrm>
                  <a:off x="410425" y="4595090"/>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559" name="グループ化 251"/>
              <p:cNvGrpSpPr/>
              <p:nvPr/>
            </p:nvGrpSpPr>
            <p:grpSpPr>
              <a:xfrm>
                <a:off x="3894084" y="3535913"/>
                <a:ext cx="295891" cy="654519"/>
                <a:chOff x="585550" y="3519755"/>
                <a:chExt cx="295891" cy="654519"/>
              </a:xfrm>
            </p:grpSpPr>
            <p:sp>
              <p:nvSpPr>
                <p:cNvPr id="4560" name="正方形/長方形 252"/>
                <p:cNvSpPr/>
                <p:nvPr/>
              </p:nvSpPr>
              <p:spPr>
                <a:xfrm>
                  <a:off x="585550"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61" name="正方形/長方形 253"/>
                <p:cNvSpPr/>
                <p:nvPr/>
              </p:nvSpPr>
              <p:spPr>
                <a:xfrm>
                  <a:off x="593651"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562" name="グループ化 256"/>
              <p:cNvGrpSpPr/>
              <p:nvPr/>
            </p:nvGrpSpPr>
            <p:grpSpPr>
              <a:xfrm>
                <a:off x="2511680" y="4190432"/>
                <a:ext cx="290322" cy="654519"/>
                <a:chOff x="406556" y="3519755"/>
                <a:chExt cx="290322" cy="654519"/>
              </a:xfrm>
            </p:grpSpPr>
            <p:sp>
              <p:nvSpPr>
                <p:cNvPr id="4563" name="正方形/長方形 257"/>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64" name="正方形/長方形 258"/>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nvGrpSpPr>
              <p:cNvPr id="4565" name="グループ化 259"/>
              <p:cNvGrpSpPr/>
              <p:nvPr/>
            </p:nvGrpSpPr>
            <p:grpSpPr>
              <a:xfrm>
                <a:off x="4451845" y="4237249"/>
                <a:ext cx="290322" cy="654519"/>
                <a:chOff x="406556" y="3519755"/>
                <a:chExt cx="290322" cy="654519"/>
              </a:xfrm>
            </p:grpSpPr>
            <p:sp>
              <p:nvSpPr>
                <p:cNvPr id="4566" name="正方形/長方形 260"/>
                <p:cNvSpPr/>
                <p:nvPr/>
              </p:nvSpPr>
              <p:spPr>
                <a:xfrm>
                  <a:off x="409088" y="3519755"/>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sp>
              <p:nvSpPr>
                <p:cNvPr id="4567" name="正方形/長方形 261"/>
                <p:cNvSpPr/>
                <p:nvPr/>
              </p:nvSpPr>
              <p:spPr>
                <a:xfrm>
                  <a:off x="406556" y="3873782"/>
                  <a:ext cx="287790" cy="300492"/>
                </a:xfrm>
                <a:prstGeom prst="rect">
                  <a:avLst/>
                </a:prstGeom>
                <a:solidFill>
                  <a:schemeClr val="bg1"/>
                </a:solidFill>
                <a:ln w="38100">
                  <a:solidFill>
                    <a:srgbClr val="52A7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00">
                    <a:solidFill>
                      <a:prstClr val="white"/>
                    </a:solidFill>
                    <a:latin typeface="BIZ UDゴシック" panose="020B0400000000000000" pitchFamily="49" charset="-128"/>
                    <a:ea typeface="BIZ UDゴシック" panose="020B0400000000000000" pitchFamily="49" charset="-128"/>
                  </a:endParaRPr>
                </a:p>
              </p:txBody>
            </p:sp>
          </p:grpSp>
        </p:grpSp>
        <p:sp>
          <p:nvSpPr>
            <p:cNvPr id="4568" name="角丸四角形 83"/>
            <p:cNvSpPr/>
            <p:nvPr/>
          </p:nvSpPr>
          <p:spPr>
            <a:xfrm>
              <a:off x="2358528" y="1046894"/>
              <a:ext cx="2945961" cy="97535"/>
            </a:xfrm>
            <a:prstGeom prst="roundRect">
              <a:avLst/>
            </a:prstGeom>
            <a:solidFill>
              <a:srgbClr val="7FBE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569" name="テキスト ボックス 274"/>
            <p:cNvSpPr txBox="1"/>
            <p:nvPr/>
          </p:nvSpPr>
          <p:spPr>
            <a:xfrm flipH="1">
              <a:off x="208987" y="682172"/>
              <a:ext cx="7261054" cy="574407"/>
            </a:xfrm>
            <a:prstGeom prst="rect">
              <a:avLst/>
            </a:prstGeom>
            <a:noFill/>
          </p:spPr>
          <p:txBody>
            <a:bodyPr wrap="square" rtlCol="0">
              <a:spAutoFit/>
            </a:bodyPr>
            <a:lstStyle/>
            <a:p>
              <a:pPr algn="ctr"/>
              <a:r>
                <a:rPr lang="ja-JP" altLang="en-US" sz="1800" b="1" dirty="0" smtClean="0">
                  <a:solidFill>
                    <a:sysClr val="windowText" lastClr="000000"/>
                  </a:solidFill>
                  <a:latin typeface="BIZ UDゴシック" panose="020B0400000000000000" pitchFamily="49" charset="-128"/>
                  <a:ea typeface="BIZ UDゴシック" panose="020B0400000000000000" pitchFamily="49" charset="-128"/>
                </a:rPr>
                <a:t>日頃からの備え</a:t>
              </a:r>
              <a:endParaRPr lang="en-US" altLang="ja-JP" sz="2800" b="1" dirty="0" smtClean="0">
                <a:solidFill>
                  <a:sysClr val="windowText" lastClr="000000"/>
                </a:solidFill>
                <a:latin typeface="BIZ UDゴシック" panose="020B0400000000000000" pitchFamily="49" charset="-128"/>
                <a:ea typeface="BIZ UDゴシック" panose="020B0400000000000000" pitchFamily="49" charset="-128"/>
              </a:endParaRPr>
            </a:p>
          </p:txBody>
        </p:sp>
      </p:grpSp>
      <p:pic>
        <p:nvPicPr>
          <p:cNvPr id="4570" name="図 2"/>
          <p:cNvPicPr>
            <a:picLocks noChangeAspect="1"/>
          </p:cNvPicPr>
          <p:nvPr/>
        </p:nvPicPr>
        <p:blipFill>
          <a:blip r:embed="rId6"/>
          <a:stretch>
            <a:fillRect/>
          </a:stretch>
        </p:blipFill>
        <p:spPr>
          <a:xfrm>
            <a:off x="4141374" y="2631828"/>
            <a:ext cx="576404" cy="564297"/>
          </a:xfrm>
          <a:prstGeom prst="rect">
            <a:avLst/>
          </a:prstGeom>
          <a:ln>
            <a:solidFill>
              <a:schemeClr val="tx1"/>
            </a:solidFill>
          </a:ln>
        </p:spPr>
      </p:pic>
      <p:sp>
        <p:nvSpPr>
          <p:cNvPr id="4571" name="角丸四角形 148"/>
          <p:cNvSpPr/>
          <p:nvPr/>
        </p:nvSpPr>
        <p:spPr>
          <a:xfrm>
            <a:off x="4975384" y="41779"/>
            <a:ext cx="4960370" cy="534913"/>
          </a:xfrm>
          <a:prstGeom prst="roundRect">
            <a:avLst>
              <a:gd name="adj" fmla="val 12765"/>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lIns="59281" tIns="29640" rIns="59281" bIns="29640" rtlCol="0" anchor="ctr"/>
          <a:lstStyle/>
          <a:p>
            <a:pPr algn="ctr"/>
            <a:r>
              <a:rPr lang="ja-JP" altLang="en-US" sz="3200" dirty="0">
                <a:ln w="6350">
                  <a:solidFill>
                    <a:prstClr val="black"/>
                  </a:solidFill>
                </a:ln>
                <a:solidFill>
                  <a:prstClr val="white"/>
                </a:solidFill>
                <a:latin typeface="UD デジタル 教科書体 NP-B" panose="02020700000000000000" pitchFamily="18" charset="-128"/>
                <a:ea typeface="UD デジタル 教科書体 NP-B" panose="02020700000000000000" pitchFamily="18" charset="-128"/>
              </a:rPr>
              <a:t>地域防災</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rPr>
              <a:t>タイムライン</a:t>
            </a:r>
          </a:p>
        </p:txBody>
      </p:sp>
      <p:grpSp>
        <p:nvGrpSpPr>
          <p:cNvPr id="4572" name="グループ化 3"/>
          <p:cNvGrpSpPr/>
          <p:nvPr/>
        </p:nvGrpSpPr>
        <p:grpSpPr>
          <a:xfrm>
            <a:off x="6902169" y="485046"/>
            <a:ext cx="2902184" cy="343479"/>
            <a:chOff x="10917659" y="902615"/>
            <a:chExt cx="3985290" cy="581220"/>
          </a:xfrm>
        </p:grpSpPr>
        <p:sp>
          <p:nvSpPr>
            <p:cNvPr id="4573" name="角丸四角形 151"/>
            <p:cNvSpPr/>
            <p:nvPr/>
          </p:nvSpPr>
          <p:spPr>
            <a:xfrm>
              <a:off x="10917659" y="902615"/>
              <a:ext cx="3985290" cy="516624"/>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solidFill>
                  <a:prstClr val="white"/>
                </a:solidFill>
              </a:endParaRPr>
            </a:p>
          </p:txBody>
        </p:sp>
        <p:sp>
          <p:nvSpPr>
            <p:cNvPr id="4574" name="正方形/長方形 150"/>
            <p:cNvSpPr/>
            <p:nvPr/>
          </p:nvSpPr>
          <p:spPr>
            <a:xfrm>
              <a:off x="10930760" y="916228"/>
              <a:ext cx="3935335" cy="5676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dirty="0" smtClean="0">
                  <a:solidFill>
                    <a:srgbClr val="FF0000"/>
                  </a:solidFill>
                  <a:latin typeface="UD デジタル 教科書体 NP-B" panose="02020700000000000000" pitchFamily="18" charset="-128"/>
                  <a:ea typeface="UD デジタル 教科書体 NP-B" panose="02020700000000000000" pitchFamily="18" charset="-128"/>
                </a:rPr>
                <a:t>伏原町自主防災会</a:t>
              </a:r>
              <a:endParaRPr lang="ja-JP" altLang="en-US"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4575" name="グループ化 152"/>
          <p:cNvGrpSpPr/>
          <p:nvPr/>
        </p:nvGrpSpPr>
        <p:grpSpPr>
          <a:xfrm>
            <a:off x="4980986" y="805397"/>
            <a:ext cx="4934986" cy="5064421"/>
            <a:chOff x="7588752" y="632195"/>
            <a:chExt cx="7532180" cy="7895574"/>
          </a:xfrm>
        </p:grpSpPr>
        <p:grpSp>
          <p:nvGrpSpPr>
            <p:cNvPr id="4576" name="グループ化 153"/>
            <p:cNvGrpSpPr/>
            <p:nvPr/>
          </p:nvGrpSpPr>
          <p:grpSpPr>
            <a:xfrm>
              <a:off x="7777873" y="910418"/>
              <a:ext cx="7175117" cy="7176850"/>
              <a:chOff x="7777873" y="1136959"/>
              <a:chExt cx="7175117" cy="6950307"/>
            </a:xfrm>
          </p:grpSpPr>
          <p:sp>
            <p:nvSpPr>
              <p:cNvPr id="4577" name="四角形: 角を丸くする 14"/>
              <p:cNvSpPr/>
              <p:nvPr/>
            </p:nvSpPr>
            <p:spPr>
              <a:xfrm>
                <a:off x="7777873" y="1137804"/>
                <a:ext cx="7175117" cy="6949462"/>
              </a:xfrm>
              <a:prstGeom prst="roundRect">
                <a:avLst>
                  <a:gd name="adj" fmla="val 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cxnSp>
            <p:nvCxnSpPr>
              <p:cNvPr id="4578" name="直線コネクタ 186"/>
              <p:cNvCxnSpPr/>
              <p:nvPr/>
            </p:nvCxnSpPr>
            <p:spPr>
              <a:xfrm>
                <a:off x="9177979" y="1136959"/>
                <a:ext cx="4487293" cy="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79" name="テキスト ボックス 157"/>
            <p:cNvSpPr txBox="1"/>
            <p:nvPr/>
          </p:nvSpPr>
          <p:spPr>
            <a:xfrm flipH="1">
              <a:off x="7851734" y="632195"/>
              <a:ext cx="7175117" cy="526423"/>
            </a:xfrm>
            <a:prstGeom prst="rect">
              <a:avLst/>
            </a:prstGeom>
            <a:noFill/>
            <a:ln>
              <a:noFill/>
            </a:ln>
          </p:spPr>
          <p:txBody>
            <a:bodyPr wrap="square" rtlCol="0">
              <a:spAutoFit/>
            </a:bodyPr>
            <a:lstStyle/>
            <a:p>
              <a:pPr algn="ct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この地域で</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は、大雨</a:t>
              </a:r>
              <a:r>
                <a:rPr lang="ja-JP" altLang="en-US" sz="1600" b="1" spc="-150" dirty="0">
                  <a:ln w="19050">
                    <a:noFill/>
                  </a:ln>
                  <a:solidFill>
                    <a:prstClr val="black"/>
                  </a:solidFill>
                  <a:latin typeface="BIZ UDPゴシック" panose="020B0400000000000000" pitchFamily="50" charset="-128"/>
                  <a:ea typeface="BIZ UDPゴシック" panose="020B0400000000000000" pitchFamily="50" charset="-128"/>
                </a:rPr>
                <a:t>が降った際</a:t>
              </a:r>
              <a:r>
                <a:rPr lang="ja-JP" altLang="en-US" sz="1600" b="1" spc="-150" dirty="0" smtClean="0">
                  <a:ln w="19050">
                    <a:noFill/>
                  </a:ln>
                  <a:solidFill>
                    <a:prstClr val="black"/>
                  </a:solidFill>
                  <a:latin typeface="BIZ UDPゴシック" panose="020B0400000000000000" pitchFamily="50" charset="-128"/>
                  <a:ea typeface="BIZ UDPゴシック" panose="020B0400000000000000" pitchFamily="50" charset="-128"/>
                </a:rPr>
                <a:t>に、</a:t>
              </a:r>
              <a:endParaRPr lang="en-US" altLang="ja-JP" sz="1600" b="1"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4580" name="四角形: 角を丸くする 72"/>
            <p:cNvSpPr/>
            <p:nvPr/>
          </p:nvSpPr>
          <p:spPr>
            <a:xfrm>
              <a:off x="7967366" y="1198241"/>
              <a:ext cx="6840833" cy="1257572"/>
            </a:xfrm>
            <a:prstGeom prst="roundRect">
              <a:avLst>
                <a:gd name="adj" fmla="val 1707"/>
              </a:avLst>
            </a:prstGeom>
            <a:solidFill>
              <a:schemeClr val="bg1"/>
            </a:solidFill>
            <a:ln w="57150">
              <a:solidFill>
                <a:srgbClr val="7FBE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4581" name="テキスト ボックス 163"/>
            <p:cNvSpPr txBox="1"/>
            <p:nvPr/>
          </p:nvSpPr>
          <p:spPr>
            <a:xfrm flipH="1">
              <a:off x="7777869" y="2490911"/>
              <a:ext cx="7175118" cy="526423"/>
            </a:xfrm>
            <a:prstGeom prst="rect">
              <a:avLst/>
            </a:prstGeom>
            <a:noFill/>
            <a:ln>
              <a:noFill/>
            </a:ln>
          </p:spPr>
          <p:txBody>
            <a:bodyPr wrap="square" rtlCol="0">
              <a:spAutoFit/>
            </a:bodyPr>
            <a:lstStyle/>
            <a:p>
              <a:pPr algn="ctr"/>
              <a:r>
                <a:rPr lang="ja-JP" altLang="en-US" sz="1600" spc="-150" dirty="0">
                  <a:ln w="19050">
                    <a:noFill/>
                  </a:ln>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1600" spc="-150" dirty="0">
                  <a:ln w="19050">
                    <a:noFill/>
                  </a:ln>
                  <a:solidFill>
                    <a:prstClr val="black"/>
                  </a:solidFill>
                  <a:latin typeface="BIZ UDPゴシック" panose="020B0400000000000000" pitchFamily="50" charset="-128"/>
                  <a:ea typeface="BIZ UDPゴシック" panose="020B0400000000000000" pitchFamily="50" charset="-128"/>
                </a:rPr>
                <a:t>が発生する危険があります。</a:t>
              </a:r>
              <a:endParaRPr lang="en-US" altLang="ja-JP" sz="1600" spc="-150" dirty="0">
                <a:ln w="19050">
                  <a:noFill/>
                </a:ln>
                <a:solidFill>
                  <a:prstClr val="black"/>
                </a:solidFill>
                <a:latin typeface="BIZ UDPゴシック" panose="020B0400000000000000" pitchFamily="50" charset="-128"/>
                <a:ea typeface="BIZ UDPゴシック" panose="020B0400000000000000" pitchFamily="50" charset="-128"/>
              </a:endParaRPr>
            </a:p>
          </p:txBody>
        </p:sp>
        <p:sp>
          <p:nvSpPr>
            <p:cNvPr id="4582" name="テキスト ボックス 164"/>
            <p:cNvSpPr txBox="1"/>
            <p:nvPr/>
          </p:nvSpPr>
          <p:spPr>
            <a:xfrm>
              <a:off x="7588752" y="8066104"/>
              <a:ext cx="7532180" cy="526423"/>
            </a:xfrm>
            <a:prstGeom prst="rect">
              <a:avLst/>
            </a:prstGeom>
            <a:noFill/>
          </p:spPr>
          <p:txBody>
            <a:bodyPr wrap="square" rtlCol="0">
              <a:spAutoFit/>
            </a:bodyPr>
            <a:lstStyle/>
            <a:p>
              <a:pPr algn="ctr"/>
              <a:r>
                <a:rPr lang="ja-JP" altLang="en-US" sz="1600" spc="-150" dirty="0" smtClean="0">
                  <a:ln w="19050">
                    <a:noFill/>
                  </a:ln>
                  <a:solidFill>
                    <a:prstClr val="black"/>
                  </a:solidFill>
                  <a:latin typeface="BIZ UDPゴシック" panose="020B0400000000000000" pitchFamily="50" charset="-128"/>
                  <a:ea typeface="BIZ UDPゴシック" panose="020B0400000000000000" pitchFamily="50" charset="-128"/>
                </a:rPr>
                <a:t>～避難訓練などの際に、この用紙を活用してください～</a:t>
              </a:r>
              <a:endParaRPr lang="ja-JP" altLang="en-US" sz="1600" dirty="0">
                <a:solidFill>
                  <a:prstClr val="black"/>
                </a:solidFill>
                <a:latin typeface="BIZ UDPゴシック" panose="020B0400000000000000" pitchFamily="50" charset="-128"/>
                <a:ea typeface="BIZ UDPゴシック" panose="020B0400000000000000" pitchFamily="50" charset="-128"/>
              </a:endParaRPr>
            </a:p>
          </p:txBody>
        </p:sp>
        <p:sp>
          <p:nvSpPr>
            <p:cNvPr id="4583" name="正方形/長方形 170"/>
            <p:cNvSpPr/>
            <p:nvPr/>
          </p:nvSpPr>
          <p:spPr>
            <a:xfrm>
              <a:off x="10580104" y="4743415"/>
              <a:ext cx="1584188" cy="157227"/>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584" name="グループ化 67"/>
          <p:cNvGrpSpPr/>
          <p:nvPr/>
        </p:nvGrpSpPr>
        <p:grpSpPr>
          <a:xfrm>
            <a:off x="7798398" y="1230139"/>
            <a:ext cx="700621" cy="782990"/>
            <a:chOff x="9114521" y="1436929"/>
            <a:chExt cx="1069345" cy="1220702"/>
          </a:xfrm>
        </p:grpSpPr>
        <p:sp>
          <p:nvSpPr>
            <p:cNvPr id="4585" name="テキスト ボックス 281"/>
            <p:cNvSpPr txBox="1"/>
            <p:nvPr/>
          </p:nvSpPr>
          <p:spPr>
            <a:xfrm flipH="1">
              <a:off x="9114521" y="2179190"/>
              <a:ext cx="1069345" cy="478441"/>
            </a:xfrm>
            <a:prstGeom prst="rect">
              <a:avLst/>
            </a:prstGeom>
            <a:noFill/>
            <a:ln>
              <a:noFill/>
            </a:ln>
          </p:spPr>
          <p:txBody>
            <a:bodyPr wrap="square" rtlCol="0">
              <a:spAutoFit/>
            </a:bodyPr>
            <a:lstStyle/>
            <a:p>
              <a:pPr algn="ctr"/>
              <a:r>
                <a:rPr lang="ja-JP" altLang="en-US" sz="1400" b="1" spc="600" dirty="0" smtClean="0">
                  <a:ln w="19050">
                    <a:noFill/>
                  </a:ln>
                  <a:solidFill>
                    <a:prstClr val="black"/>
                  </a:solidFill>
                  <a:latin typeface="BIZ UDPゴシック" panose="020B0400000000000000" pitchFamily="50" charset="-128"/>
                  <a:ea typeface="BIZ UDPゴシック" panose="020B0400000000000000" pitchFamily="50" charset="-128"/>
                </a:rPr>
                <a:t>洪水</a:t>
              </a:r>
              <a:endParaRPr lang="en-US" altLang="ja-JP" sz="2000" b="1" spc="6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4586" name="図 51"/>
            <p:cNvPicPr>
              <a:picLocks noChangeAspect="1"/>
            </p:cNvPicPr>
            <p:nvPr/>
          </p:nvPicPr>
          <p:blipFill>
            <a:blip r:embed="rId7"/>
            <a:stretch>
              <a:fillRect/>
            </a:stretch>
          </p:blipFill>
          <p:spPr>
            <a:xfrm>
              <a:off x="9245658" y="1436929"/>
              <a:ext cx="762923" cy="773280"/>
            </a:xfrm>
            <a:prstGeom prst="rect">
              <a:avLst/>
            </a:prstGeom>
          </p:spPr>
        </p:pic>
      </p:grpSp>
      <p:grpSp>
        <p:nvGrpSpPr>
          <p:cNvPr id="4587" name="グループ化 66"/>
          <p:cNvGrpSpPr/>
          <p:nvPr/>
        </p:nvGrpSpPr>
        <p:grpSpPr>
          <a:xfrm>
            <a:off x="6077843" y="1237023"/>
            <a:ext cx="1396391" cy="773098"/>
            <a:chOff x="10181665" y="1454129"/>
            <a:chExt cx="2131286" cy="1205282"/>
          </a:xfrm>
        </p:grpSpPr>
        <p:sp>
          <p:nvSpPr>
            <p:cNvPr id="4588" name="テキスト ボックス 284"/>
            <p:cNvSpPr txBox="1"/>
            <p:nvPr/>
          </p:nvSpPr>
          <p:spPr>
            <a:xfrm flipH="1">
              <a:off x="10181665" y="2180970"/>
              <a:ext cx="2131286" cy="478441"/>
            </a:xfrm>
            <a:prstGeom prst="rect">
              <a:avLst/>
            </a:prstGeom>
            <a:noFill/>
            <a:ln>
              <a:noFill/>
            </a:ln>
          </p:spPr>
          <p:txBody>
            <a:bodyPr wrap="square" rtlCol="0">
              <a:spAutoFit/>
            </a:bodyPr>
            <a:lstStyle/>
            <a:p>
              <a:pPr algn="ctr"/>
              <a:r>
                <a:rPr lang="ja-JP" altLang="en-US" sz="1400" b="1" spc="-300" dirty="0" smtClean="0">
                  <a:ln w="19050">
                    <a:noFill/>
                  </a:ln>
                  <a:solidFill>
                    <a:prstClr val="black"/>
                  </a:solidFill>
                  <a:latin typeface="BIZ UDPゴシック" panose="020B0400000000000000" pitchFamily="50" charset="-128"/>
                  <a:ea typeface="BIZ UDPゴシック" panose="020B0400000000000000" pitchFamily="50" charset="-128"/>
                </a:rPr>
                <a:t>土石流・がけ崩れ</a:t>
              </a:r>
              <a:endParaRPr lang="en-US" altLang="ja-JP" sz="2000" b="1" spc="-300" dirty="0">
                <a:ln w="19050">
                  <a:noFill/>
                </a:ln>
                <a:solidFill>
                  <a:prstClr val="black"/>
                </a:solidFill>
                <a:latin typeface="BIZ UDPゴシック" panose="020B0400000000000000" pitchFamily="50" charset="-128"/>
                <a:ea typeface="BIZ UDPゴシック" panose="020B0400000000000000" pitchFamily="50" charset="-128"/>
              </a:endParaRPr>
            </a:p>
          </p:txBody>
        </p:sp>
        <p:pic>
          <p:nvPicPr>
            <p:cNvPr id="4589" name="図 54"/>
            <p:cNvPicPr>
              <a:picLocks noChangeAspect="1"/>
            </p:cNvPicPr>
            <p:nvPr/>
          </p:nvPicPr>
          <p:blipFill>
            <a:blip r:embed="rId8"/>
            <a:stretch>
              <a:fillRect/>
            </a:stretch>
          </p:blipFill>
          <p:spPr>
            <a:xfrm>
              <a:off x="10889954" y="1454129"/>
              <a:ext cx="771774" cy="782347"/>
            </a:xfrm>
            <a:prstGeom prst="rect">
              <a:avLst/>
            </a:prstGeom>
          </p:spPr>
        </p:pic>
      </p:grpSp>
      <p:sp>
        <p:nvSpPr>
          <p:cNvPr id="4590" name="テキスト ボックス 263"/>
          <p:cNvSpPr txBox="1"/>
          <p:nvPr/>
        </p:nvSpPr>
        <p:spPr>
          <a:xfrm>
            <a:off x="5266576" y="4277768"/>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sp>
        <p:nvSpPr>
          <p:cNvPr id="4591" name="テキスト ボックス 266"/>
          <p:cNvSpPr txBox="1"/>
          <p:nvPr/>
        </p:nvSpPr>
        <p:spPr>
          <a:xfrm>
            <a:off x="7538863" y="4249546"/>
            <a:ext cx="525441" cy="220863"/>
          </a:xfrm>
          <a:prstGeom prst="rect">
            <a:avLst/>
          </a:prstGeom>
          <a:noFill/>
        </p:spPr>
        <p:txBody>
          <a:bodyPr wrap="square" lIns="59281" tIns="29640" rIns="59281" bIns="29640" rtlCol="0">
            <a:spAutoFit/>
          </a:bodyPr>
          <a:lstStyle/>
          <a:p>
            <a:r>
              <a:rPr lang="ja-JP" altLang="en-US" sz="1050" b="1" dirty="0" smtClean="0">
                <a:solidFill>
                  <a:prstClr val="black"/>
                </a:solidFill>
              </a:rPr>
              <a:t>（例）</a:t>
            </a:r>
            <a:endParaRPr lang="ja-JP" altLang="en-US" sz="1300" b="1" dirty="0">
              <a:solidFill>
                <a:prstClr val="black"/>
              </a:solidFill>
            </a:endParaRPr>
          </a:p>
        </p:txBody>
      </p:sp>
      <p:pic>
        <p:nvPicPr>
          <p:cNvPr id="4592" name="図 242"/>
          <p:cNvPicPr>
            <a:picLocks noChangeAspect="1" noChangeArrowheads="1"/>
          </p:cNvPicPr>
          <p:nvPr/>
        </p:nvPicPr>
        <p:blipFill>
          <a:blip r:embed="rId9">
            <a:clrChange>
              <a:clrFrom>
                <a:srgbClr val="FFFFFF"/>
              </a:clrFrom>
              <a:clrTo>
                <a:srgbClr val="FFFFFF">
                  <a:alpha val="0"/>
                </a:srgbClr>
              </a:clrTo>
            </a:clrChange>
          </a:blip>
          <a:stretch>
            <a:fillRect/>
          </a:stretch>
        </p:blipFill>
        <p:spPr>
          <a:xfrm>
            <a:off x="3685071" y="3773811"/>
            <a:ext cx="305060" cy="228673"/>
          </a:xfrm>
          <a:prstGeom prst="rect">
            <a:avLst/>
          </a:prstGeom>
          <a:noFill/>
        </p:spPr>
      </p:pic>
      <p:sp>
        <p:nvSpPr>
          <p:cNvPr id="4593" name="テキスト ボックス 243"/>
          <p:cNvSpPr txBox="1"/>
          <p:nvPr/>
        </p:nvSpPr>
        <p:spPr>
          <a:xfrm flipH="1">
            <a:off x="5134907" y="2263257"/>
            <a:ext cx="4658181" cy="1444275"/>
          </a:xfrm>
          <a:prstGeom prst="rect">
            <a:avLst/>
          </a:prstGeom>
          <a:solidFill>
            <a:srgbClr val="E7F4FF"/>
          </a:solidFill>
          <a:ln>
            <a:noFill/>
          </a:ln>
        </p:spPr>
        <p:txBody>
          <a:bodyPr wrap="square" lIns="59281" tIns="29640" rIns="59281" bIns="29640" rtlCol="0">
            <a:spAutoFit/>
          </a:bodyPr>
          <a:lstStyle/>
          <a:p>
            <a:pPr algn="ct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災害が起こる可能性が高い時に</a:t>
            </a:r>
            <a:r>
              <a:rPr lang="ja-JP" altLang="en-US" sz="1800" b="1" spc="390" dirty="0" smtClean="0">
                <a:ln w="19050">
                  <a:noFill/>
                </a:ln>
                <a:solidFill>
                  <a:prstClr val="black"/>
                </a:solidFill>
                <a:latin typeface="BIZ UDPゴシック" panose="020B0400000000000000" pitchFamily="50" charset="-128"/>
                <a:ea typeface="BIZ UDPゴシック" panose="020B0400000000000000" pitchFamily="50" charset="-128"/>
              </a:rPr>
              <a:t>は、</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ご近所</a:t>
            </a: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で声を掛けあって</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早め早めに避難する</a:t>
            </a:r>
            <a:endParaRPr lang="en-US" altLang="ja-JP" sz="2400" b="1" spc="390" dirty="0" smtClean="0">
              <a:ln w="19050">
                <a:noFill/>
              </a:ln>
              <a:solidFill>
                <a:srgbClr val="FF0000"/>
              </a:solidFill>
              <a:latin typeface="BIZ UDPゴシック" panose="020B0400000000000000" pitchFamily="50" charset="-128"/>
              <a:ea typeface="BIZ UDPゴシック" panose="020B0400000000000000" pitchFamily="50" charset="-128"/>
            </a:endParaRPr>
          </a:p>
          <a:p>
            <a:pPr algn="ctr"/>
            <a:r>
              <a:rPr lang="ja-JP" altLang="en-US" sz="2400" b="1" spc="390" dirty="0" smtClean="0">
                <a:ln w="19050">
                  <a:noFill/>
                </a:ln>
                <a:solidFill>
                  <a:srgbClr val="FF0000"/>
                </a:solidFill>
                <a:latin typeface="BIZ UDPゴシック" panose="020B0400000000000000" pitchFamily="50" charset="-128"/>
                <a:ea typeface="BIZ UDPゴシック" panose="020B0400000000000000" pitchFamily="50" charset="-128"/>
              </a:rPr>
              <a:t>必要があります。</a:t>
            </a:r>
            <a:endParaRPr lang="ja-JP" altLang="en-US" sz="2100" b="1" spc="390" dirty="0">
              <a:ln w="19050">
                <a:noFill/>
              </a:ln>
              <a:solidFill>
                <a:srgbClr val="FF0000"/>
              </a:solidFill>
              <a:latin typeface="BIZ UDPゴシック" panose="020B0400000000000000" pitchFamily="50" charset="-128"/>
              <a:ea typeface="BIZ UDPゴシック" panose="020B0400000000000000" pitchFamily="50" charset="-128"/>
            </a:endParaRPr>
          </a:p>
        </p:txBody>
      </p:sp>
      <p:pic>
        <p:nvPicPr>
          <p:cNvPr id="4594" name="図 269"/>
          <p:cNvPicPr>
            <a:picLocks noChangeAspect="1"/>
          </p:cNvPicPr>
          <p:nvPr/>
        </p:nvPicPr>
        <p:blipFill>
          <a:blip r:embed="rId10"/>
          <a:stretch>
            <a:fillRect/>
          </a:stretch>
        </p:blipFill>
        <p:spPr>
          <a:xfrm>
            <a:off x="5161638" y="3640399"/>
            <a:ext cx="4496427" cy="1476674"/>
          </a:xfrm>
          <a:prstGeom prst="rect">
            <a:avLst/>
          </a:prstGeom>
        </p:spPr>
      </p:pic>
      <p:sp>
        <p:nvSpPr>
          <p:cNvPr id="4595" name="正方形/長方形 280"/>
          <p:cNvSpPr/>
          <p:nvPr/>
        </p:nvSpPr>
        <p:spPr>
          <a:xfrm>
            <a:off x="5210431" y="5178080"/>
            <a:ext cx="4491715" cy="320670"/>
          </a:xfrm>
          <a:prstGeom prst="rect">
            <a:avLst/>
          </a:prstGeom>
          <a:ln>
            <a:noFill/>
          </a:ln>
        </p:spPr>
        <p:style>
          <a:lnRef idx="2">
            <a:schemeClr val="accent6"/>
          </a:lnRef>
          <a:fillRef idx="1">
            <a:schemeClr val="lt1"/>
          </a:fillRef>
          <a:effectRef idx="0">
            <a:schemeClr val="accent6"/>
          </a:effectRef>
          <a:fontRef idx="minor">
            <a:schemeClr val="dk1"/>
          </a:fontRef>
        </p:style>
        <p:txBody>
          <a:bodyPr lIns="59281" tIns="29640" rIns="59281" bIns="29640" rtlCol="0" anchor="ctr"/>
          <a:lstStyle/>
          <a:p>
            <a:pPr algn="ctr"/>
            <a:r>
              <a:rPr lang="ja-JP" altLang="en-US" sz="1800" dirty="0" smtClean="0">
                <a:ln w="0"/>
                <a:solidFill>
                  <a:srgbClr val="5B9BD5"/>
                </a:solidFill>
                <a:effectLst>
                  <a:outerShdw blurRad="38100" dist="25400" dir="5400000" algn="ctr" rotWithShape="0">
                    <a:srgbClr val="6E747A">
                      <a:alpha val="43000"/>
                    </a:srgbClr>
                  </a:outerShdw>
                </a:effectLst>
              </a:rPr>
              <a:t>特</a:t>
            </a:r>
            <a:r>
              <a:rPr lang="ja-JP" altLang="en-US" sz="1800" dirty="0" smtClean="0">
                <a:ln w="0"/>
                <a:solidFill>
                  <a:srgbClr val="5B9BD5"/>
                </a:solidFill>
                <a:effectLst>
                  <a:outerShdw blurRad="38100" dist="25400" dir="5400000" algn="ctr" rotWithShape="0">
                    <a:srgbClr val="6E747A">
                      <a:alpha val="43000"/>
                    </a:srgbClr>
                  </a:outerShdw>
                </a:effectLst>
              </a:rPr>
              <a:t>に、高齢者</a:t>
            </a:r>
            <a:r>
              <a:rPr lang="ja-JP" altLang="en-US" sz="1800" dirty="0" smtClean="0">
                <a:ln w="0"/>
                <a:solidFill>
                  <a:srgbClr val="5B9BD5"/>
                </a:solidFill>
                <a:effectLst>
                  <a:outerShdw blurRad="38100" dist="25400" dir="5400000" algn="ctr" rotWithShape="0">
                    <a:srgbClr val="6E747A">
                      <a:alpha val="43000"/>
                    </a:srgbClr>
                  </a:outerShdw>
                </a:effectLst>
              </a:rPr>
              <a:t>等には警戒レベル３で声かけを</a:t>
            </a:r>
            <a:endParaRPr lang="ja-JP" altLang="en-US" dirty="0">
              <a:ln w="0"/>
              <a:solidFill>
                <a:srgbClr val="5B9BD5"/>
              </a:solidFill>
              <a:effectLst>
                <a:outerShdw blurRad="38100" dist="25400" dir="5400000" algn="ctr" rotWithShape="0">
                  <a:srgbClr val="6E747A">
                    <a:alpha val="43000"/>
                  </a:srgbClr>
                </a:outerShdw>
              </a:effectLst>
            </a:endParaRPr>
          </a:p>
        </p:txBody>
      </p:sp>
      <p:sp>
        <p:nvSpPr>
          <p:cNvPr id="4596" name="テキスト ボックス 282"/>
          <p:cNvSpPr txBox="1"/>
          <p:nvPr/>
        </p:nvSpPr>
        <p:spPr>
          <a:xfrm flipH="1">
            <a:off x="4908637" y="5802201"/>
            <a:ext cx="3156699" cy="305501"/>
          </a:xfrm>
          <a:prstGeom prst="rect">
            <a:avLst/>
          </a:prstGeom>
          <a:noFill/>
        </p:spPr>
        <p:txBody>
          <a:bodyPr wrap="square" lIns="59281" tIns="29640" rIns="59281" bIns="29640" rtlCol="0">
            <a:spAutoFit/>
          </a:bodyPr>
          <a:lstStyle/>
          <a:p>
            <a:r>
              <a:rPr lang="ja-JP" altLang="en-US" sz="1600" b="1" dirty="0" smtClean="0">
                <a:solidFill>
                  <a:prstClr val="black"/>
                </a:solidFill>
                <a:latin typeface="BIZ UDゴシック" panose="020B0400000000000000" pitchFamily="49" charset="-128"/>
                <a:ea typeface="BIZ UDゴシック" panose="020B0400000000000000" pitchFamily="49" charset="-128"/>
              </a:rPr>
              <a:t> 避難する際の声掛け先</a:t>
            </a:r>
            <a:endParaRPr lang="ja-JP" altLang="en-US" sz="1000" b="1" dirty="0">
              <a:solidFill>
                <a:prstClr val="black"/>
              </a:solidFill>
              <a:latin typeface="BIZ UDゴシック" panose="020B0400000000000000" pitchFamily="49" charset="-128"/>
              <a:ea typeface="BIZ UDゴシック" panose="020B0400000000000000" pitchFamily="49" charset="-128"/>
            </a:endParaRPr>
          </a:p>
        </p:txBody>
      </p:sp>
      <p:sp>
        <p:nvSpPr>
          <p:cNvPr id="4597" name="テキスト ボックス 283"/>
          <p:cNvSpPr txBox="1"/>
          <p:nvPr/>
        </p:nvSpPr>
        <p:spPr>
          <a:xfrm flipH="1">
            <a:off x="7180049" y="5939365"/>
            <a:ext cx="1723328" cy="167002"/>
          </a:xfrm>
          <a:prstGeom prst="rect">
            <a:avLst/>
          </a:prstGeom>
          <a:noFill/>
        </p:spPr>
        <p:txBody>
          <a:bodyPr wrap="square" lIns="59281" tIns="29640" rIns="59281" bIns="29640" rtlCol="0">
            <a:spAutoFit/>
          </a:bodyPr>
          <a:lstStyle/>
          <a:p>
            <a:pPr algn="ctr"/>
            <a:r>
              <a:rPr lang="ja-JP" altLang="en-US" sz="700" b="1" dirty="0" smtClean="0">
                <a:solidFill>
                  <a:prstClr val="black"/>
                </a:solidFill>
                <a:latin typeface="BIZ UDゴシック" panose="020B0400000000000000" pitchFamily="49" charset="-128"/>
                <a:ea typeface="BIZ UDゴシック" panose="020B0400000000000000" pitchFamily="49" charset="-128"/>
              </a:rPr>
              <a:t>例）電話・戸別訪問など</a:t>
            </a:r>
            <a:endParaRPr lang="en-US" altLang="ja-JP" sz="800" b="1" dirty="0" smtClean="0">
              <a:solidFill>
                <a:prstClr val="black"/>
              </a:solidFill>
              <a:latin typeface="BIZ UDゴシック" panose="020B0400000000000000" pitchFamily="49" charset="-128"/>
              <a:ea typeface="BIZ UDゴシック" panose="020B0400000000000000" pitchFamily="49" charset="-128"/>
            </a:endParaRPr>
          </a:p>
        </p:txBody>
      </p:sp>
      <p:grpSp>
        <p:nvGrpSpPr>
          <p:cNvPr id="4598" name="グループ化 3"/>
          <p:cNvGrpSpPr/>
          <p:nvPr/>
        </p:nvGrpSpPr>
        <p:grpSpPr>
          <a:xfrm>
            <a:off x="5954762" y="513197"/>
            <a:ext cx="3826947" cy="332271"/>
            <a:chOff x="8862543" y="859453"/>
            <a:chExt cx="6009311" cy="666835"/>
          </a:xfrm>
        </p:grpSpPr>
        <p:sp>
          <p:nvSpPr>
            <p:cNvPr id="4599" name="角丸四角形 151"/>
            <p:cNvSpPr/>
            <p:nvPr/>
          </p:nvSpPr>
          <p:spPr>
            <a:xfrm>
              <a:off x="8862543" y="859453"/>
              <a:ext cx="6009311" cy="666835"/>
            </a:xfrm>
            <a:prstGeom prst="roundRect">
              <a:avLst>
                <a:gd name="adj" fmla="val 316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dirty="0"/>
            </a:p>
          </p:txBody>
        </p:sp>
        <p:sp>
          <p:nvSpPr>
            <p:cNvPr id="4600" name="正方形/長方形 150"/>
            <p:cNvSpPr/>
            <p:nvPr/>
          </p:nvSpPr>
          <p:spPr>
            <a:xfrm>
              <a:off x="9005415" y="932241"/>
              <a:ext cx="5856710" cy="572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rPr>
                <a:t>○○地区自主防災会</a:t>
              </a:r>
              <a:endParaRPr kumimoji="1" lang="ja-JP" altLang="en-US" sz="2000" dirty="0">
                <a:solidFill>
                  <a:srgbClr val="FF0000"/>
                </a:solidFill>
                <a:latin typeface="UD デジタル 教科書体 NP-B" panose="02020700000000000000" pitchFamily="18" charset="-128"/>
                <a:ea typeface="UD デジタル 教科書体 NP-B" panose="02020700000000000000" pitchFamily="18" charset="-128"/>
              </a:endParaRPr>
            </a:p>
          </p:txBody>
        </p:sp>
      </p:grpSp>
      <p:grpSp>
        <p:nvGrpSpPr>
          <p:cNvPr id="4601" name="グループ 199"/>
          <p:cNvGrpSpPr/>
          <p:nvPr/>
        </p:nvGrpSpPr>
        <p:grpSpPr>
          <a:xfrm>
            <a:off x="8408492" y="5866830"/>
            <a:ext cx="1738008" cy="943293"/>
            <a:chOff x="12856135" y="9181019"/>
            <a:chExt cx="2652691" cy="1470620"/>
          </a:xfrm>
        </p:grpSpPr>
        <p:grpSp>
          <p:nvGrpSpPr>
            <p:cNvPr id="4602" name="グループ化 145"/>
            <p:cNvGrpSpPr/>
            <p:nvPr/>
          </p:nvGrpSpPr>
          <p:grpSpPr>
            <a:xfrm>
              <a:off x="13319085" y="9181019"/>
              <a:ext cx="1710327" cy="1429377"/>
              <a:chOff x="208988" y="8900453"/>
              <a:chExt cx="7237539" cy="1629811"/>
            </a:xfrm>
          </p:grpSpPr>
          <p:grpSp>
            <p:nvGrpSpPr>
              <p:cNvPr id="4603" name="グループ化 48"/>
              <p:cNvGrpSpPr/>
              <p:nvPr/>
            </p:nvGrpSpPr>
            <p:grpSpPr>
              <a:xfrm>
                <a:off x="208988" y="8939503"/>
                <a:ext cx="7212394" cy="1590761"/>
                <a:chOff x="94647" y="8685386"/>
                <a:chExt cx="7164637" cy="1649733"/>
              </a:xfrm>
            </p:grpSpPr>
            <p:sp>
              <p:nvSpPr>
                <p:cNvPr id="4604" name="角丸四角形 141"/>
                <p:cNvSpPr/>
                <p:nvPr/>
              </p:nvSpPr>
              <p:spPr>
                <a:xfrm>
                  <a:off x="94647" y="8685386"/>
                  <a:ext cx="7164637" cy="1649733"/>
                </a:xfrm>
                <a:prstGeom prst="roundRect">
                  <a:avLst>
                    <a:gd name="adj" fmla="val 137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grpSp>
              <p:nvGrpSpPr>
                <p:cNvPr id="4605" name="グループ化 1"/>
                <p:cNvGrpSpPr/>
                <p:nvPr/>
              </p:nvGrpSpPr>
              <p:grpSpPr>
                <a:xfrm>
                  <a:off x="294767" y="9146139"/>
                  <a:ext cx="6929347" cy="1069137"/>
                  <a:chOff x="292883" y="5853648"/>
                  <a:chExt cx="6929347" cy="1069137"/>
                </a:xfrm>
              </p:grpSpPr>
            </p:grpSp>
          </p:grpSp>
        </p:grpSp>
        <p:pic>
          <p:nvPicPr>
            <p:cNvPr id="4606" name="図 204"/>
            <p:cNvPicPr>
              <a:picLocks noChangeAspect="1"/>
            </p:cNvPicPr>
            <p:nvPr/>
          </p:nvPicPr>
          <p:blipFill>
            <a:blip r:embed="rId11"/>
            <a:stretch>
              <a:fillRect/>
            </a:stretch>
          </p:blipFill>
          <p:spPr>
            <a:xfrm>
              <a:off x="13844397" y="9647674"/>
              <a:ext cx="707044" cy="713413"/>
            </a:xfrm>
            <a:prstGeom prst="rect">
              <a:avLst/>
            </a:prstGeom>
          </p:spPr>
        </p:pic>
        <p:sp>
          <p:nvSpPr>
            <p:cNvPr id="4607" name="テキスト ボックス 206"/>
            <p:cNvSpPr txBox="1"/>
            <p:nvPr/>
          </p:nvSpPr>
          <p:spPr>
            <a:xfrm flipH="1">
              <a:off x="12878541" y="9215267"/>
              <a:ext cx="2630285" cy="478440"/>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地域防災タイムラインの</a:t>
              </a:r>
              <a:endParaRPr lang="ja-JP" altLang="en-US" sz="700" b="1" dirty="0" smtClean="0">
                <a:latin typeface="BIZ UDゴシック" panose="020B0400000000000000" pitchFamily="49" charset="-128"/>
                <a:ea typeface="BIZ UDゴシック" panose="020B0400000000000000" pitchFamily="49" charset="-128"/>
              </a:endParaRPr>
            </a:p>
            <a:p>
              <a:pPr algn="ctr"/>
              <a:r>
                <a:rPr lang="ja-JP" altLang="en-US" sz="700" b="1" dirty="0" smtClean="0">
                  <a:latin typeface="BIZ UDゴシック" panose="020B0400000000000000" pitchFamily="49" charset="-128"/>
                  <a:ea typeface="BIZ UDゴシック" panose="020B0400000000000000" pitchFamily="49" charset="-128"/>
                </a:rPr>
                <a:t>作成方法等はこちらから</a:t>
              </a:r>
              <a:endParaRPr lang="ja-JP" altLang="en-US" sz="1000" b="1" dirty="0" smtClean="0">
                <a:latin typeface="BIZ UDゴシック" panose="020B0400000000000000" pitchFamily="49" charset="-128"/>
                <a:ea typeface="BIZ UDゴシック" panose="020B0400000000000000" pitchFamily="49" charset="-128"/>
              </a:endParaRPr>
            </a:p>
          </p:txBody>
        </p:sp>
        <p:sp>
          <p:nvSpPr>
            <p:cNvPr id="4608" name="テキスト ボックス 208"/>
            <p:cNvSpPr txBox="1"/>
            <p:nvPr/>
          </p:nvSpPr>
          <p:spPr>
            <a:xfrm flipH="1">
              <a:off x="12856135" y="10341140"/>
              <a:ext cx="2630285" cy="310499"/>
            </a:xfrm>
            <a:prstGeom prst="rect">
              <a:avLst/>
            </a:prstGeom>
            <a:noFill/>
          </p:spPr>
          <p:txBody>
            <a:bodyPr wrap="square" rtlCol="0">
              <a:spAutoFit/>
            </a:bodyPr>
            <a:lstStyle/>
            <a:p>
              <a:pPr algn="ctr"/>
              <a:r>
                <a:rPr lang="ja-JP" altLang="en-US" sz="700" b="1" dirty="0" smtClean="0">
                  <a:latin typeface="BIZ UDゴシック" panose="020B0400000000000000" pitchFamily="49" charset="-128"/>
                  <a:ea typeface="BIZ UDゴシック" panose="020B0400000000000000" pitchFamily="49" charset="-128"/>
                </a:rPr>
                <a:t>▲広島県ホームページ</a:t>
              </a:r>
              <a:endParaRPr lang="ja-JP" altLang="en-US" sz="1200" b="1" dirty="0" smtClean="0">
                <a:latin typeface="BIZ UDゴシック" panose="020B0400000000000000" pitchFamily="49" charset="-128"/>
                <a:ea typeface="BIZ UDゴシック" panose="020B0400000000000000" pitchFamily="49" charset="-128"/>
              </a:endParaRPr>
            </a:p>
          </p:txBody>
        </p:sp>
      </p:grpSp>
      <p:grpSp>
        <p:nvGrpSpPr>
          <p:cNvPr id="4609" name="グループ 207"/>
          <p:cNvGrpSpPr/>
          <p:nvPr/>
        </p:nvGrpSpPr>
        <p:grpSpPr>
          <a:xfrm>
            <a:off x="5092655" y="6142464"/>
            <a:ext cx="3487357" cy="616821"/>
            <a:chOff x="7887338" y="9492992"/>
            <a:chExt cx="5322691" cy="961641"/>
          </a:xfrm>
        </p:grpSpPr>
        <p:grpSp>
          <p:nvGrpSpPr>
            <p:cNvPr id="4610" name="グループ化 65"/>
            <p:cNvGrpSpPr/>
            <p:nvPr/>
          </p:nvGrpSpPr>
          <p:grpSpPr>
            <a:xfrm>
              <a:off x="7887338" y="9492992"/>
              <a:ext cx="5322691" cy="961641"/>
              <a:chOff x="7833675" y="9113571"/>
              <a:chExt cx="7011648" cy="933179"/>
            </a:xfrm>
          </p:grpSpPr>
          <p:grpSp>
            <p:nvGrpSpPr>
              <p:cNvPr id="4611" name="グループ化 285"/>
              <p:cNvGrpSpPr/>
              <p:nvPr/>
            </p:nvGrpSpPr>
            <p:grpSpPr>
              <a:xfrm>
                <a:off x="7836474" y="9113571"/>
                <a:ext cx="7008849" cy="899407"/>
                <a:chOff x="7917358" y="9297584"/>
                <a:chExt cx="7008849" cy="1098902"/>
              </a:xfrm>
            </p:grpSpPr>
            <p:grpSp>
              <p:nvGrpSpPr>
                <p:cNvPr id="4612" name="グループ化 286"/>
                <p:cNvGrpSpPr/>
                <p:nvPr/>
              </p:nvGrpSpPr>
              <p:grpSpPr>
                <a:xfrm>
                  <a:off x="7917358" y="9297584"/>
                  <a:ext cx="7008849" cy="1098902"/>
                  <a:chOff x="7936808" y="9312090"/>
                  <a:chExt cx="7008849" cy="1098902"/>
                </a:xfrm>
              </p:grpSpPr>
              <p:grpSp>
                <p:nvGrpSpPr>
                  <p:cNvPr id="4613" name="グループ化 288"/>
                  <p:cNvGrpSpPr/>
                  <p:nvPr/>
                </p:nvGrpSpPr>
                <p:grpSpPr>
                  <a:xfrm>
                    <a:off x="7936808" y="9312090"/>
                    <a:ext cx="7008849" cy="1098902"/>
                    <a:chOff x="7936808" y="9312090"/>
                    <a:chExt cx="7008849" cy="1098902"/>
                  </a:xfrm>
                </p:grpSpPr>
                <p:grpSp>
                  <p:nvGrpSpPr>
                    <p:cNvPr id="4614" name="グループ化 294"/>
                    <p:cNvGrpSpPr/>
                    <p:nvPr/>
                  </p:nvGrpSpPr>
                  <p:grpSpPr>
                    <a:xfrm>
                      <a:off x="7936808" y="9312090"/>
                      <a:ext cx="7008849" cy="1098902"/>
                      <a:chOff x="7936808" y="9312090"/>
                      <a:chExt cx="7008849" cy="1098902"/>
                    </a:xfrm>
                  </p:grpSpPr>
                  <p:sp>
                    <p:nvSpPr>
                      <p:cNvPr id="4615" name="角丸四角形 296"/>
                      <p:cNvSpPr/>
                      <p:nvPr/>
                    </p:nvSpPr>
                    <p:spPr>
                      <a:xfrm>
                        <a:off x="7995126" y="9312090"/>
                        <a:ext cx="6950531" cy="1098902"/>
                      </a:xfrm>
                      <a:prstGeom prst="roundRect">
                        <a:avLst>
                          <a:gd name="adj" fmla="val 96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616" name="角丸四角形 297"/>
                      <p:cNvSpPr/>
                      <p:nvPr/>
                    </p:nvSpPr>
                    <p:spPr>
                      <a:xfrm>
                        <a:off x="7936808" y="9337487"/>
                        <a:ext cx="1398641" cy="525024"/>
                      </a:xfrm>
                      <a:prstGeom prst="roundRect">
                        <a:avLst>
                          <a:gd name="adj" fmla="val 24011"/>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617" name="テキスト ボックス 295"/>
                    <p:cNvSpPr txBox="1"/>
                    <p:nvPr/>
                  </p:nvSpPr>
                  <p:spPr>
                    <a:xfrm flipH="1">
                      <a:off x="8009095" y="9975736"/>
                      <a:ext cx="1334206"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grpSp>
              <p:grpSp>
                <p:nvGrpSpPr>
                  <p:cNvPr id="4618" name="グループ化 289"/>
                  <p:cNvGrpSpPr/>
                  <p:nvPr/>
                </p:nvGrpSpPr>
                <p:grpSpPr>
                  <a:xfrm>
                    <a:off x="11605936" y="9328373"/>
                    <a:ext cx="1644768" cy="527141"/>
                    <a:chOff x="11809236" y="9313710"/>
                    <a:chExt cx="1644768" cy="527141"/>
                  </a:xfrm>
                </p:grpSpPr>
                <p:sp>
                  <p:nvSpPr>
                    <p:cNvPr id="4619" name="角丸四角形 293"/>
                    <p:cNvSpPr/>
                    <p:nvPr/>
                  </p:nvSpPr>
                  <p:spPr>
                    <a:xfrm>
                      <a:off x="11977039" y="9313710"/>
                      <a:ext cx="1334009" cy="527141"/>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620" name="テキスト ボックス 291"/>
                    <p:cNvSpPr txBox="1"/>
                    <p:nvPr/>
                  </p:nvSpPr>
                  <p:spPr>
                    <a:xfrm flipH="1">
                      <a:off x="11809236" y="9370293"/>
                      <a:ext cx="1644768" cy="510369"/>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grpSp>
            </p:grpSp>
            <p:sp>
              <p:nvSpPr>
                <p:cNvPr id="4621" name="正方形/長方形 287"/>
                <p:cNvSpPr/>
                <p:nvPr/>
              </p:nvSpPr>
              <p:spPr>
                <a:xfrm>
                  <a:off x="8929377" y="9322012"/>
                  <a:ext cx="396750" cy="525024"/>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622" name="角丸四角形 370"/>
              <p:cNvSpPr/>
              <p:nvPr/>
            </p:nvSpPr>
            <p:spPr>
              <a:xfrm>
                <a:off x="7835455" y="9610341"/>
                <a:ext cx="1409176" cy="429711"/>
              </a:xfrm>
              <a:prstGeom prst="roundRect">
                <a:avLst>
                  <a:gd name="adj" fmla="val 28445"/>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623" name="正方形/長方形 373"/>
              <p:cNvSpPr/>
              <p:nvPr/>
            </p:nvSpPr>
            <p:spPr>
              <a:xfrm>
                <a:off x="8852966" y="9603198"/>
                <a:ext cx="393605" cy="440912"/>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624" name="角丸四角形 374"/>
              <p:cNvSpPr/>
              <p:nvPr/>
            </p:nvSpPr>
            <p:spPr>
              <a:xfrm>
                <a:off x="11679052" y="9594586"/>
                <a:ext cx="1322399" cy="452164"/>
              </a:xfrm>
              <a:prstGeom prst="roundRect">
                <a:avLst>
                  <a:gd name="adj" fmla="val 0"/>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625" name="テキスト ボックス 375"/>
              <p:cNvSpPr txBox="1"/>
              <p:nvPr/>
            </p:nvSpPr>
            <p:spPr>
              <a:xfrm flipH="1">
                <a:off x="11507034" y="9656739"/>
                <a:ext cx="1644766" cy="41771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連絡方法</a:t>
                </a:r>
                <a:endParaRPr sz="1200"/>
              </a:p>
            </p:txBody>
          </p:sp>
          <p:cxnSp>
            <p:nvCxnSpPr>
              <p:cNvPr id="4626" name="直線コネクタ 56"/>
              <p:cNvCxnSpPr/>
              <p:nvPr/>
            </p:nvCxnSpPr>
            <p:spPr>
              <a:xfrm>
                <a:off x="7838919" y="9601879"/>
                <a:ext cx="6950514" cy="2639"/>
              </a:xfrm>
              <a:prstGeom prst="line">
                <a:avLst/>
              </a:prstGeom>
              <a:ln w="28575">
                <a:solidFill>
                  <a:srgbClr val="7FBEFD"/>
                </a:solidFill>
                <a:prstDash val="sysDot"/>
              </a:ln>
            </p:spPr>
            <p:style>
              <a:lnRef idx="1">
                <a:schemeClr val="accent1"/>
              </a:lnRef>
              <a:fillRef idx="0">
                <a:schemeClr val="accent1"/>
              </a:fillRef>
              <a:effectRef idx="0">
                <a:schemeClr val="accent1"/>
              </a:effectRef>
              <a:fontRef idx="minor">
                <a:schemeClr val="tx1"/>
              </a:fontRef>
            </p:style>
          </p:cxnSp>
          <p:sp>
            <p:nvSpPr>
              <p:cNvPr id="4627" name="正方形/長方形 379"/>
              <p:cNvSpPr/>
              <p:nvPr/>
            </p:nvSpPr>
            <p:spPr>
              <a:xfrm>
                <a:off x="7837128" y="9469553"/>
                <a:ext cx="1412171" cy="106686"/>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sp>
            <p:nvSpPr>
              <p:cNvPr id="4628" name="正方形/長方形 381"/>
              <p:cNvSpPr/>
              <p:nvPr/>
            </p:nvSpPr>
            <p:spPr>
              <a:xfrm>
                <a:off x="7833675" y="9598265"/>
                <a:ext cx="1413248" cy="132718"/>
              </a:xfrm>
              <a:prstGeom prst="rect">
                <a:avLst/>
              </a:prstGeom>
              <a:solidFill>
                <a:srgbClr val="7FB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899"/>
                <a:endParaRPr lang="ja-JP" altLang="en-US" sz="1600">
                  <a:solidFill>
                    <a:prstClr val="white"/>
                  </a:solidFill>
                </a:endParaRPr>
              </a:p>
            </p:txBody>
          </p:sp>
        </p:grpSp>
        <p:sp>
          <p:nvSpPr>
            <p:cNvPr id="4629" name="テキスト ボックス 171"/>
            <p:cNvSpPr txBox="1"/>
            <p:nvPr/>
          </p:nvSpPr>
          <p:spPr>
            <a:xfrm flipH="1">
              <a:off x="7933732" y="958007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200" b="1" dirty="0">
                <a:solidFill>
                  <a:prstClr val="black"/>
                </a:solidFill>
                <a:latin typeface="BIZ UDゴシック" panose="020B0400000000000000" pitchFamily="49" charset="-128"/>
                <a:ea typeface="BIZ UDゴシック" panose="020B0400000000000000" pitchFamily="49" charset="-128"/>
              </a:endParaRPr>
            </a:p>
          </p:txBody>
        </p:sp>
        <p:sp>
          <p:nvSpPr>
            <p:cNvPr id="4630" name="テキスト ボックス 172"/>
            <p:cNvSpPr txBox="1"/>
            <p:nvPr/>
          </p:nvSpPr>
          <p:spPr>
            <a:xfrm flipH="1">
              <a:off x="7938376" y="10052726"/>
              <a:ext cx="1012824" cy="430457"/>
            </a:xfrm>
            <a:prstGeom prst="rect">
              <a:avLst/>
            </a:prstGeom>
            <a:noFill/>
            <a:ln>
              <a:noFill/>
            </a:ln>
          </p:spPr>
          <p:txBody>
            <a:bodyPr wrap="square" rtlCol="0">
              <a:spAutoFit/>
            </a:bodyPr>
            <a:lstStyle/>
            <a:p>
              <a:pPr algn="ctr" defTabSz="1212899"/>
              <a:r>
                <a:rPr lang="ja-JP" altLang="en-US" sz="1200" b="1" dirty="0">
                  <a:solidFill>
                    <a:prstClr val="black"/>
                  </a:solidFill>
                  <a:latin typeface="BIZ UDゴシック" panose="020B0400000000000000" pitchFamily="49" charset="-128"/>
                  <a:ea typeface="BIZ UDゴシック" panose="020B0400000000000000" pitchFamily="49" charset="-128"/>
                </a:rPr>
                <a:t>名　前</a:t>
              </a:r>
              <a:endParaRPr lang="en-US" altLang="ja-JP" sz="1763" b="1" dirty="0">
                <a:solidFill>
                  <a:prstClr val="black"/>
                </a:solidFill>
                <a:latin typeface="BIZ UDゴシック" panose="020B0400000000000000" pitchFamily="49" charset="-128"/>
                <a:ea typeface="BIZ UDゴシック" panose="020B0400000000000000" pitchFamily="49" charset="-128"/>
              </a:endParaRPr>
            </a:p>
          </p:txBody>
        </p:sp>
      </p:grpSp>
      <p:pic>
        <p:nvPicPr>
          <p:cNvPr id="4631" name="図 225"/>
          <p:cNvPicPr>
            <a:picLocks noChangeAspect="1"/>
          </p:cNvPicPr>
          <p:nvPr/>
        </p:nvPicPr>
        <p:blipFill>
          <a:blip r:embed="rId12"/>
          <a:stretch>
            <a:fillRect/>
          </a:stretch>
        </p:blipFill>
        <p:spPr>
          <a:xfrm>
            <a:off x="3990131" y="1111672"/>
            <a:ext cx="555224" cy="539889"/>
          </a:xfrm>
          <a:prstGeom prst="rect">
            <a:avLst/>
          </a:prstGeom>
        </p:spPr>
      </p:pic>
      <p:sp>
        <p:nvSpPr>
          <p:cNvPr id="4632" name="テキスト ボックス 226"/>
          <p:cNvSpPr txBox="1"/>
          <p:nvPr/>
        </p:nvSpPr>
        <p:spPr>
          <a:xfrm flipH="1">
            <a:off x="3930040" y="1618051"/>
            <a:ext cx="721296" cy="274724"/>
          </a:xfrm>
          <a:prstGeom prst="rect">
            <a:avLst/>
          </a:prstGeom>
          <a:noFill/>
        </p:spPr>
        <p:txBody>
          <a:bodyPr wrap="square" lIns="59281" tIns="29640" rIns="59281" bIns="29640" rtlCol="0">
            <a:spAutoFit/>
          </a:bodyPr>
          <a:lstStyle/>
          <a:p>
            <a:r>
              <a:rPr lang="ja-JP" altLang="en-US" sz="700" dirty="0" smtClean="0">
                <a:solidFill>
                  <a:prstClr val="black"/>
                </a:solidFill>
                <a:latin typeface="BIZ UDゴシック" panose="020B0400000000000000" pitchFamily="49" charset="-128"/>
                <a:ea typeface="BIZ UDゴシック" panose="020B0400000000000000" pitchFamily="49" charset="-128"/>
              </a:rPr>
              <a:t>洪水ポータルひろしま</a:t>
            </a:r>
            <a:endParaRPr lang="ja-JP" altLang="en-US" sz="700" dirty="0">
              <a:solidFill>
                <a:prstClr val="black"/>
              </a:solidFill>
              <a:latin typeface="BIZ UDゴシック" panose="020B0400000000000000" pitchFamily="49" charset="-128"/>
              <a:ea typeface="BIZ UDゴシック" panose="020B0400000000000000" pitchFamily="49" charset="-128"/>
            </a:endParaRPr>
          </a:p>
        </p:txBody>
      </p:sp>
      <p:sp>
        <p:nvSpPr>
          <p:cNvPr id="4633" name="テキスト ボックス 4082"/>
          <p:cNvSpPr txBox="1"/>
          <p:nvPr/>
        </p:nvSpPr>
        <p:spPr>
          <a:xfrm>
            <a:off x="1440348" y="1091343"/>
            <a:ext cx="576471" cy="461665"/>
          </a:xfrm>
          <a:prstGeom prst="rect">
            <a:avLst/>
          </a:prstGeom>
          <a:noFill/>
        </p:spPr>
        <p:txBody>
          <a:bodyPr wrap="square" rtlCol="0">
            <a:spAutoFit/>
          </a:bodyPr>
          <a:lstStyle/>
          <a:p>
            <a:r>
              <a:rPr lang="ja-JP" altLang="en-US" sz="2400" dirty="0">
                <a:solidFill>
                  <a:prstClr val="black"/>
                </a:solidFill>
              </a:rPr>
              <a:t>✔</a:t>
            </a:r>
          </a:p>
        </p:txBody>
      </p:sp>
      <p:sp>
        <p:nvSpPr>
          <p:cNvPr id="4634" name="テキスト ボックス 4083"/>
          <p:cNvSpPr txBox="1"/>
          <p:nvPr/>
        </p:nvSpPr>
        <p:spPr>
          <a:xfrm>
            <a:off x="3104735" y="1095335"/>
            <a:ext cx="576471" cy="461665"/>
          </a:xfrm>
          <a:prstGeom prst="rect">
            <a:avLst/>
          </a:prstGeom>
          <a:noFill/>
        </p:spPr>
        <p:txBody>
          <a:bodyPr wrap="square" rtlCol="0">
            <a:spAutoFit/>
          </a:bodyPr>
          <a:lstStyle/>
          <a:p>
            <a:r>
              <a:rPr lang="ja-JP" altLang="en-US" sz="2400" dirty="0">
                <a:solidFill>
                  <a:prstClr val="black"/>
                </a:solidFill>
              </a:rPr>
              <a:t>✔</a:t>
            </a:r>
          </a:p>
        </p:txBody>
      </p:sp>
      <p:sp>
        <p:nvSpPr>
          <p:cNvPr id="4635" name="テキスト ボックス 4500"/>
          <p:cNvSpPr txBox="1"/>
          <p:nvPr/>
        </p:nvSpPr>
        <p:spPr>
          <a:xfrm>
            <a:off x="208163" y="2049111"/>
            <a:ext cx="576471" cy="369332"/>
          </a:xfrm>
          <a:prstGeom prst="rect">
            <a:avLst/>
          </a:prstGeom>
          <a:noFill/>
        </p:spPr>
        <p:txBody>
          <a:bodyPr wrap="square" rtlCol="0">
            <a:spAutoFit/>
          </a:bodyPr>
          <a:lstStyle/>
          <a:p>
            <a:r>
              <a:rPr lang="ja-JP" altLang="en-US" dirty="0">
                <a:solidFill>
                  <a:prstClr val="black"/>
                </a:solidFill>
              </a:rPr>
              <a:t>✔</a:t>
            </a:r>
          </a:p>
        </p:txBody>
      </p:sp>
      <p:sp>
        <p:nvSpPr>
          <p:cNvPr id="4636" name="テキスト ボックス 4501"/>
          <p:cNvSpPr txBox="1"/>
          <p:nvPr/>
        </p:nvSpPr>
        <p:spPr>
          <a:xfrm>
            <a:off x="208163" y="2488367"/>
            <a:ext cx="576471" cy="369332"/>
          </a:xfrm>
          <a:prstGeom prst="rect">
            <a:avLst/>
          </a:prstGeom>
          <a:noFill/>
        </p:spPr>
        <p:txBody>
          <a:bodyPr wrap="square" rtlCol="0">
            <a:spAutoFit/>
          </a:bodyPr>
          <a:lstStyle/>
          <a:p>
            <a:r>
              <a:rPr lang="ja-JP" altLang="en-US" dirty="0">
                <a:solidFill>
                  <a:prstClr val="black"/>
                </a:solidFill>
              </a:rPr>
              <a:t>✔</a:t>
            </a:r>
          </a:p>
        </p:txBody>
      </p:sp>
      <p:sp>
        <p:nvSpPr>
          <p:cNvPr id="4637" name="テキスト ボックス 4502"/>
          <p:cNvSpPr txBox="1"/>
          <p:nvPr/>
        </p:nvSpPr>
        <p:spPr>
          <a:xfrm>
            <a:off x="1607371" y="2703063"/>
            <a:ext cx="576471" cy="369332"/>
          </a:xfrm>
          <a:prstGeom prst="rect">
            <a:avLst/>
          </a:prstGeom>
          <a:noFill/>
        </p:spPr>
        <p:txBody>
          <a:bodyPr wrap="square" rtlCol="0">
            <a:spAutoFit/>
          </a:bodyPr>
          <a:lstStyle/>
          <a:p>
            <a:r>
              <a:rPr lang="ja-JP" altLang="en-US" dirty="0">
                <a:solidFill>
                  <a:prstClr val="black"/>
                </a:solidFill>
              </a:rPr>
              <a:t>✔</a:t>
            </a:r>
          </a:p>
        </p:txBody>
      </p:sp>
      <p:sp>
        <p:nvSpPr>
          <p:cNvPr id="4638" name="テキスト ボックス 4503"/>
          <p:cNvSpPr txBox="1"/>
          <p:nvPr/>
        </p:nvSpPr>
        <p:spPr>
          <a:xfrm>
            <a:off x="1599061" y="2495773"/>
            <a:ext cx="576471" cy="369332"/>
          </a:xfrm>
          <a:prstGeom prst="rect">
            <a:avLst/>
          </a:prstGeom>
          <a:noFill/>
        </p:spPr>
        <p:txBody>
          <a:bodyPr wrap="square" rtlCol="0">
            <a:spAutoFit/>
          </a:bodyPr>
          <a:lstStyle/>
          <a:p>
            <a:r>
              <a:rPr lang="ja-JP" altLang="en-US" dirty="0">
                <a:solidFill>
                  <a:prstClr val="black"/>
                </a:solidFill>
              </a:rPr>
              <a:t>✔</a:t>
            </a:r>
          </a:p>
        </p:txBody>
      </p:sp>
      <p:sp>
        <p:nvSpPr>
          <p:cNvPr id="4639" name="テキスト ボックス 4504"/>
          <p:cNvSpPr txBox="1"/>
          <p:nvPr/>
        </p:nvSpPr>
        <p:spPr>
          <a:xfrm>
            <a:off x="2844900" y="2530783"/>
            <a:ext cx="576471" cy="369332"/>
          </a:xfrm>
          <a:prstGeom prst="rect">
            <a:avLst/>
          </a:prstGeom>
          <a:noFill/>
        </p:spPr>
        <p:txBody>
          <a:bodyPr wrap="square" rtlCol="0">
            <a:spAutoFit/>
          </a:bodyPr>
          <a:lstStyle/>
          <a:p>
            <a:r>
              <a:rPr lang="ja-JP" altLang="en-US" dirty="0">
                <a:solidFill>
                  <a:prstClr val="black"/>
                </a:solidFill>
              </a:rPr>
              <a:t>✔</a:t>
            </a:r>
          </a:p>
        </p:txBody>
      </p:sp>
      <p:sp>
        <p:nvSpPr>
          <p:cNvPr id="4640" name="テキスト ボックス 4505"/>
          <p:cNvSpPr txBox="1"/>
          <p:nvPr/>
        </p:nvSpPr>
        <p:spPr>
          <a:xfrm>
            <a:off x="2483111" y="2274342"/>
            <a:ext cx="576471" cy="369332"/>
          </a:xfrm>
          <a:prstGeom prst="rect">
            <a:avLst/>
          </a:prstGeom>
          <a:noFill/>
        </p:spPr>
        <p:txBody>
          <a:bodyPr wrap="square" rtlCol="0">
            <a:spAutoFit/>
          </a:bodyPr>
          <a:lstStyle/>
          <a:p>
            <a:r>
              <a:rPr lang="ja-JP" altLang="en-US" dirty="0">
                <a:solidFill>
                  <a:prstClr val="black"/>
                </a:solidFill>
              </a:rPr>
              <a:t>✔</a:t>
            </a:r>
          </a:p>
        </p:txBody>
      </p:sp>
      <p:sp>
        <p:nvSpPr>
          <p:cNvPr id="4641" name="テキスト ボックス 4506"/>
          <p:cNvSpPr txBox="1"/>
          <p:nvPr/>
        </p:nvSpPr>
        <p:spPr>
          <a:xfrm>
            <a:off x="208163" y="2263389"/>
            <a:ext cx="576471" cy="368439"/>
          </a:xfrm>
          <a:prstGeom prst="rect">
            <a:avLst/>
          </a:prstGeom>
          <a:noFill/>
        </p:spPr>
        <p:txBody>
          <a:bodyPr wrap="square" rtlCol="0">
            <a:spAutoFit/>
          </a:bodyPr>
          <a:lstStyle/>
          <a:p>
            <a:r>
              <a:rPr lang="ja-JP" altLang="en-US" dirty="0">
                <a:solidFill>
                  <a:prstClr val="black"/>
                </a:solidFill>
              </a:rPr>
              <a:t>✔</a:t>
            </a:r>
          </a:p>
        </p:txBody>
      </p:sp>
      <p:sp>
        <p:nvSpPr>
          <p:cNvPr id="4642" name="テキスト ボックス 4949"/>
          <p:cNvSpPr txBox="1"/>
          <p:nvPr/>
        </p:nvSpPr>
        <p:spPr>
          <a:xfrm>
            <a:off x="1425000" y="3696785"/>
            <a:ext cx="576471" cy="369332"/>
          </a:xfrm>
          <a:prstGeom prst="rect">
            <a:avLst/>
          </a:prstGeom>
          <a:noFill/>
        </p:spPr>
        <p:txBody>
          <a:bodyPr wrap="square" rtlCol="0">
            <a:spAutoFit/>
          </a:bodyPr>
          <a:lstStyle/>
          <a:p>
            <a:r>
              <a:rPr lang="ja-JP" altLang="en-US" dirty="0">
                <a:solidFill>
                  <a:prstClr val="black"/>
                </a:solidFill>
              </a:rPr>
              <a:t>✔</a:t>
            </a:r>
          </a:p>
        </p:txBody>
      </p:sp>
      <p:sp>
        <p:nvSpPr>
          <p:cNvPr id="4643" name="テキスト ボックス 4950"/>
          <p:cNvSpPr txBox="1"/>
          <p:nvPr/>
        </p:nvSpPr>
        <p:spPr>
          <a:xfrm>
            <a:off x="3297000" y="4067668"/>
            <a:ext cx="576471" cy="369332"/>
          </a:xfrm>
          <a:prstGeom prst="rect">
            <a:avLst/>
          </a:prstGeom>
          <a:noFill/>
        </p:spPr>
        <p:txBody>
          <a:bodyPr wrap="square" rtlCol="0">
            <a:spAutoFit/>
          </a:bodyPr>
          <a:lstStyle/>
          <a:p>
            <a:r>
              <a:rPr lang="ja-JP" altLang="en-US" dirty="0">
                <a:solidFill>
                  <a:prstClr val="black"/>
                </a:solidFill>
              </a:rPr>
              <a:t>✔</a:t>
            </a:r>
          </a:p>
        </p:txBody>
      </p:sp>
      <p:sp>
        <p:nvSpPr>
          <p:cNvPr id="4644" name="テキスト ボックス 4951"/>
          <p:cNvSpPr txBox="1"/>
          <p:nvPr/>
        </p:nvSpPr>
        <p:spPr>
          <a:xfrm>
            <a:off x="3311539" y="3729223"/>
            <a:ext cx="576471" cy="369332"/>
          </a:xfrm>
          <a:prstGeom prst="rect">
            <a:avLst/>
          </a:prstGeom>
          <a:noFill/>
        </p:spPr>
        <p:txBody>
          <a:bodyPr wrap="square" rtlCol="0">
            <a:spAutoFit/>
          </a:bodyPr>
          <a:lstStyle/>
          <a:p>
            <a:r>
              <a:rPr lang="ja-JP" altLang="en-US" dirty="0">
                <a:solidFill>
                  <a:prstClr val="black"/>
                </a:solidFill>
              </a:rPr>
              <a:t>✔</a:t>
            </a:r>
          </a:p>
        </p:txBody>
      </p:sp>
      <p:sp>
        <p:nvSpPr>
          <p:cNvPr id="4645" name="テキスト ボックス 5390"/>
          <p:cNvSpPr txBox="1"/>
          <p:nvPr/>
        </p:nvSpPr>
        <p:spPr>
          <a:xfrm>
            <a:off x="1424529" y="4869000"/>
            <a:ext cx="576471" cy="369332"/>
          </a:xfrm>
          <a:prstGeom prst="rect">
            <a:avLst/>
          </a:prstGeom>
          <a:noFill/>
        </p:spPr>
        <p:txBody>
          <a:bodyPr wrap="square" rtlCol="0">
            <a:spAutoFit/>
          </a:bodyPr>
          <a:lstStyle/>
          <a:p>
            <a:r>
              <a:rPr lang="ja-JP" altLang="en-US" dirty="0">
                <a:solidFill>
                  <a:prstClr val="black"/>
                </a:solidFill>
              </a:rPr>
              <a:t>✔</a:t>
            </a:r>
          </a:p>
        </p:txBody>
      </p:sp>
      <p:sp>
        <p:nvSpPr>
          <p:cNvPr id="4646" name="テキスト ボックス 6290"/>
          <p:cNvSpPr txBox="1"/>
          <p:nvPr/>
        </p:nvSpPr>
        <p:spPr>
          <a:xfrm>
            <a:off x="5758636" y="6209943"/>
            <a:ext cx="1337042" cy="245328"/>
          </a:xfrm>
          <a:prstGeom prst="rect">
            <a:avLst/>
          </a:prstGeom>
          <a:noFill/>
        </p:spPr>
        <p:txBody>
          <a:bodyPr wrap="none" rtlCol="0">
            <a:spAutoFit/>
          </a:bodyPr>
          <a:lstStyle/>
          <a:p>
            <a:r>
              <a:rPr lang="ja-JP" altLang="en-US" sz="1000" dirty="0">
                <a:solidFill>
                  <a:prstClr val="black"/>
                </a:solidFill>
                <a:latin typeface="HGｺﾞｼｯｸE" panose="020B0909000000000000" pitchFamily="49" charset="-128"/>
                <a:ea typeface="HGｺﾞｼｯｸE" panose="020B0909000000000000" pitchFamily="49" charset="-128"/>
              </a:rPr>
              <a:t>隣</a:t>
            </a:r>
            <a:r>
              <a:rPr lang="ja-JP" altLang="en-US" sz="1000" dirty="0" smtClean="0">
                <a:solidFill>
                  <a:prstClr val="black"/>
                </a:solidFill>
                <a:latin typeface="HGｺﾞｼｯｸE" panose="020B0909000000000000" pitchFamily="49" charset="-128"/>
                <a:ea typeface="HGｺﾞｼｯｸE" panose="020B0909000000000000" pitchFamily="49" charset="-128"/>
              </a:rPr>
              <a:t>の家のおじいさん</a:t>
            </a:r>
            <a:endParaRPr lang="ja-JP" altLang="en-US" sz="2400" dirty="0">
              <a:solidFill>
                <a:prstClr val="black"/>
              </a:solidFill>
              <a:latin typeface="HGｺﾞｼｯｸE" panose="020B0909000000000000" pitchFamily="49" charset="-128"/>
              <a:ea typeface="HGｺﾞｼｯｸE" panose="020B0909000000000000" pitchFamily="49" charset="-128"/>
            </a:endParaRPr>
          </a:p>
        </p:txBody>
      </p:sp>
      <p:sp>
        <p:nvSpPr>
          <p:cNvPr id="4647" name="テキスト ボックス 6291"/>
          <p:cNvSpPr txBox="1"/>
          <p:nvPr/>
        </p:nvSpPr>
        <p:spPr>
          <a:xfrm>
            <a:off x="5745000" y="6523203"/>
            <a:ext cx="1260098" cy="253023"/>
          </a:xfrm>
          <a:prstGeom prst="rect">
            <a:avLst/>
          </a:prstGeom>
          <a:noFill/>
        </p:spPr>
        <p:txBody>
          <a:bodyPr wrap="none" rtlCol="0">
            <a:spAutoFit/>
          </a:bodyPr>
          <a:lstStyle/>
          <a:p>
            <a:r>
              <a:rPr lang="ja-JP" altLang="en-US" sz="1050" dirty="0" smtClean="0">
                <a:solidFill>
                  <a:prstClr val="black"/>
                </a:solidFill>
                <a:latin typeface="HGｺﾞｼｯｸE" panose="020B0909000000000000" pitchFamily="49" charset="-128"/>
                <a:ea typeface="HGｺﾞｼｯｸE" panose="020B0909000000000000" pitchFamily="49" charset="-128"/>
              </a:rPr>
              <a:t>隣町のおばあさん</a:t>
            </a:r>
            <a:endParaRPr lang="ja-JP" altLang="en-US" sz="2400" dirty="0">
              <a:solidFill>
                <a:prstClr val="black"/>
              </a:solidFill>
              <a:latin typeface="HGｺﾞｼｯｸE" panose="020B0909000000000000" pitchFamily="49" charset="-128"/>
              <a:ea typeface="HGｺﾞｼｯｸE" panose="020B0909000000000000" pitchFamily="49" charset="-128"/>
            </a:endParaRPr>
          </a:p>
        </p:txBody>
      </p:sp>
      <p:sp>
        <p:nvSpPr>
          <p:cNvPr id="4648" name="テキスト ボックス 6292"/>
          <p:cNvSpPr txBox="1"/>
          <p:nvPr/>
        </p:nvSpPr>
        <p:spPr>
          <a:xfrm>
            <a:off x="7834901" y="6167398"/>
            <a:ext cx="595035" cy="338554"/>
          </a:xfrm>
          <a:prstGeom prst="rect">
            <a:avLst/>
          </a:prstGeom>
          <a:noFill/>
        </p:spPr>
        <p:txBody>
          <a:bodyPr wrap="none" rtlCol="0">
            <a:spAutoFit/>
          </a:bodyPr>
          <a:lstStyle/>
          <a:p>
            <a:r>
              <a:rPr lang="ja-JP" altLang="en-US" sz="1600" dirty="0" smtClean="0">
                <a:solidFill>
                  <a:prstClr val="black"/>
                </a:solidFill>
                <a:latin typeface="HGｺﾞｼｯｸE" panose="020B0909000000000000" pitchFamily="49" charset="-128"/>
                <a:ea typeface="HGｺﾞｼｯｸE" panose="020B0909000000000000" pitchFamily="49" charset="-128"/>
              </a:rPr>
              <a:t>訪問</a:t>
            </a:r>
            <a:endParaRPr lang="ja-JP" altLang="en-US" sz="2800" dirty="0">
              <a:solidFill>
                <a:prstClr val="black"/>
              </a:solidFill>
              <a:latin typeface="HGｺﾞｼｯｸE" panose="020B0909000000000000" pitchFamily="49" charset="-128"/>
              <a:ea typeface="HGｺﾞｼｯｸE" panose="020B0909000000000000" pitchFamily="49" charset="-128"/>
            </a:endParaRPr>
          </a:p>
        </p:txBody>
      </p:sp>
      <p:sp>
        <p:nvSpPr>
          <p:cNvPr id="4649" name="テキスト ボックス 6293"/>
          <p:cNvSpPr txBox="1"/>
          <p:nvPr/>
        </p:nvSpPr>
        <p:spPr>
          <a:xfrm>
            <a:off x="7833000" y="6474446"/>
            <a:ext cx="595035" cy="338554"/>
          </a:xfrm>
          <a:prstGeom prst="rect">
            <a:avLst/>
          </a:prstGeom>
          <a:noFill/>
        </p:spPr>
        <p:txBody>
          <a:bodyPr wrap="none" rtlCol="0">
            <a:spAutoFit/>
          </a:bodyPr>
          <a:lstStyle/>
          <a:p>
            <a:r>
              <a:rPr lang="ja-JP" altLang="en-US" sz="1600" dirty="0" smtClean="0">
                <a:solidFill>
                  <a:prstClr val="black"/>
                </a:solidFill>
                <a:latin typeface="HGｺﾞｼｯｸE" panose="020B0909000000000000" pitchFamily="49" charset="-128"/>
                <a:ea typeface="HGｺﾞｼｯｸE" panose="020B0909000000000000" pitchFamily="49" charset="-128"/>
              </a:rPr>
              <a:t>電話</a:t>
            </a:r>
            <a:endParaRPr lang="ja-JP" altLang="en-US" sz="2800" dirty="0">
              <a:solidFill>
                <a:prstClr val="black"/>
              </a:solidFill>
              <a:latin typeface="HGｺﾞｼｯｸE" panose="020B0909000000000000" pitchFamily="49" charset="-128"/>
              <a:ea typeface="HGｺﾞｼｯｸE" panose="020B0909000000000000" pitchFamily="49" charset="-128"/>
            </a:endParaRPr>
          </a:p>
        </p:txBody>
      </p:sp>
      <p:sp>
        <p:nvSpPr>
          <p:cNvPr id="4650" name="テキスト ボックス 6516"/>
          <p:cNvSpPr txBox="1"/>
          <p:nvPr/>
        </p:nvSpPr>
        <p:spPr>
          <a:xfrm>
            <a:off x="4035546" y="36824"/>
            <a:ext cx="1645536" cy="646331"/>
          </a:xfrm>
          <a:prstGeom prst="rect">
            <a:avLst/>
          </a:prstGeom>
          <a:solidFill>
            <a:srgbClr val="FFC000"/>
          </a:solidFill>
          <a:ln w="19050">
            <a:solidFill>
              <a:schemeClr val="tx1"/>
            </a:solidFill>
          </a:ln>
        </p:spPr>
        <p:txBody>
          <a:bodyPr vert="horz" wrap="square" rtlCol="0">
            <a:spAutoFit/>
          </a:bodyPr>
          <a:lstStyle/>
          <a:p>
            <a:r>
              <a:rPr lang="ja-JP" altLang="en-US" sz="3600" dirty="0">
                <a:solidFill>
                  <a:prstClr val="black"/>
                </a:solidFill>
                <a:latin typeface="HGｺﾞｼｯｸE" panose="020B0909000000000000" pitchFamily="49" charset="-128"/>
                <a:ea typeface="HGｺﾞｼｯｸE" panose="020B0909000000000000" pitchFamily="49" charset="-128"/>
              </a:rPr>
              <a:t>完成版</a:t>
            </a:r>
          </a:p>
        </p:txBody>
      </p:sp>
    </p:spTree>
    <p:extLst>
      <p:ext uri="{BB962C8B-B14F-4D97-AF65-F5344CB8AC3E}">
        <p14:creationId xmlns:p14="http://schemas.microsoft.com/office/powerpoint/2010/main" val="2317753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652" name="テキスト プレースホルダー 1"/>
          <p:cNvSpPr>
            <a:spLocks noGrp="1"/>
          </p:cNvSpPr>
          <p:nvPr>
            <p:ph type="body" sz="quarter" idx="14"/>
          </p:nvPr>
        </p:nvSpPr>
        <p:spPr/>
        <p:txBody>
          <a:bodyPr>
            <a:normAutofit/>
          </a:bodyPr>
          <a:lstStyle/>
          <a:p>
            <a:r>
              <a:rPr lang="ja-JP" altLang="en-US" sz="2800" b="1" dirty="0">
                <a:solidFill>
                  <a:prstClr val="black">
                    <a:lumMod val="75000"/>
                    <a:lumOff val="25000"/>
                  </a:prstClr>
                </a:solidFill>
              </a:rPr>
              <a:t>おわりに</a:t>
            </a:r>
            <a:endParaRPr lang="en-US" altLang="ja-JP" sz="2400" b="1" dirty="0">
              <a:solidFill>
                <a:prstClr val="black">
                  <a:lumMod val="75000"/>
                  <a:lumOff val="25000"/>
                </a:prstClr>
              </a:solidFill>
            </a:endParaRPr>
          </a:p>
        </p:txBody>
      </p:sp>
      <p:sp>
        <p:nvSpPr>
          <p:cNvPr id="4653" name="タイトル 1"/>
          <p:cNvSpPr txBox="1"/>
          <p:nvPr/>
        </p:nvSpPr>
        <p:spPr>
          <a:xfrm>
            <a:off x="920552" y="2420888"/>
            <a:ext cx="7946592" cy="2299269"/>
          </a:xfrm>
          <a:prstGeom prst="rect">
            <a:avLst/>
          </a:prstGeom>
        </p:spPr>
        <p:txBody>
          <a:bodyPr vert="horz" lIns="84406" tIns="42203" rIns="84406" bIns="42203"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endParaRPr lang="ja-JP" altLang="en-US" sz="2800" b="1" dirty="0">
              <a:solidFill>
                <a:prstClr val="black">
                  <a:lumMod val="75000"/>
                  <a:lumOff val="25000"/>
                </a:prstClr>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FF0000"/>
                </a:solidFill>
                <a:latin typeface="Meiryo UI" panose="020B0604030504040204" pitchFamily="50" charset="-128"/>
                <a:ea typeface="Meiryo UI" panose="020B0604030504040204" pitchFamily="50" charset="-128"/>
              </a:rPr>
              <a:t>防災</a:t>
            </a:r>
            <a:r>
              <a:rPr lang="ja-JP" altLang="en-US" sz="3200" b="1" dirty="0">
                <a:solidFill>
                  <a:srgbClr val="FF0000"/>
                </a:solidFill>
                <a:latin typeface="Meiryo UI" panose="020B0604030504040204" pitchFamily="50" charset="-128"/>
                <a:ea typeface="Meiryo UI" panose="020B0604030504040204" pitchFamily="50" charset="-128"/>
              </a:rPr>
              <a:t>グッズや避難先などの見直し</a:t>
            </a:r>
            <a:endParaRPr lang="en-US" altLang="ja-JP" sz="3200" b="1" dirty="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FF0000"/>
                </a:solidFill>
                <a:latin typeface="Meiryo UI" panose="020B0604030504040204" pitchFamily="50" charset="-128"/>
                <a:ea typeface="Meiryo UI" panose="020B0604030504040204" pitchFamily="50" charset="-128"/>
              </a:rPr>
              <a:t>いざ</a:t>
            </a:r>
            <a:r>
              <a:rPr lang="ja-JP" altLang="en-US" sz="3200" b="1" dirty="0">
                <a:solidFill>
                  <a:srgbClr val="FF0000"/>
                </a:solidFill>
                <a:latin typeface="Meiryo UI" panose="020B0604030504040204" pitchFamily="50" charset="-128"/>
                <a:ea typeface="Meiryo UI" panose="020B0604030504040204" pitchFamily="50" charset="-128"/>
              </a:rPr>
              <a:t>というときに備え、ご家族への</a:t>
            </a:r>
            <a:r>
              <a:rPr lang="ja-JP" altLang="en-US" sz="3200" b="1" dirty="0" smtClean="0">
                <a:solidFill>
                  <a:srgbClr val="FF0000"/>
                </a:solidFill>
                <a:latin typeface="Meiryo UI" panose="020B0604030504040204" pitchFamily="50" charset="-128"/>
                <a:ea typeface="Meiryo UI" panose="020B0604030504040204" pitchFamily="50" charset="-128"/>
              </a:rPr>
              <a:t>共有</a:t>
            </a:r>
            <a:endParaRPr lang="en-US" altLang="ja-JP" sz="3200" b="1" dirty="0" smtClean="0">
              <a:solidFill>
                <a:srgbClr val="FF0000"/>
              </a:solidFill>
              <a:latin typeface="Meiryo UI" panose="020B0604030504040204" pitchFamily="50" charset="-128"/>
              <a:ea typeface="Meiryo UI" panose="020B0604030504040204" pitchFamily="50" charset="-128"/>
            </a:endParaRPr>
          </a:p>
          <a:p>
            <a:endParaRPr lang="en-US" altLang="ja-JP" sz="28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など</a:t>
            </a:r>
            <a:r>
              <a:rPr lang="ja-JP" altLang="en-US" sz="2800" b="1" dirty="0">
                <a:solidFill>
                  <a:srgbClr val="E7E6E6">
                    <a:lumMod val="25000"/>
                  </a:srgbClr>
                </a:solidFill>
                <a:latin typeface="Meiryo UI" panose="020B0604030504040204" pitchFamily="50" charset="-128"/>
                <a:ea typeface="Meiryo UI" panose="020B0604030504040204" pitchFamily="50" charset="-128"/>
              </a:rPr>
              <a:t>を実施し、日ごろから災害に備えて</a:t>
            </a:r>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ください。</a:t>
            </a:r>
            <a:endParaRPr lang="en-US" altLang="ja-JP" sz="2800" b="1" dirty="0">
              <a:solidFill>
                <a:srgbClr val="E7E6E6">
                  <a:lumMod val="25000"/>
                </a:srgbClr>
              </a:solidFill>
              <a:latin typeface="Meiryo UI" panose="020B0604030504040204" pitchFamily="50" charset="-128"/>
              <a:ea typeface="Meiryo UI" panose="020B0604030504040204" pitchFamily="50" charset="-128"/>
            </a:endParaRPr>
          </a:p>
          <a:p>
            <a:endParaRPr lang="en-US" altLang="ja-JP" sz="28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また</a:t>
            </a:r>
            <a:r>
              <a:rPr lang="ja-JP" altLang="en-US" sz="2800" b="1" dirty="0">
                <a:solidFill>
                  <a:srgbClr val="E7E6E6">
                    <a:lumMod val="25000"/>
                  </a:srgbClr>
                </a:solidFill>
                <a:latin typeface="Meiryo UI" panose="020B0604030504040204" pitchFamily="50" charset="-128"/>
                <a:ea typeface="Meiryo UI" panose="020B0604030504040204" pitchFamily="50" charset="-128"/>
              </a:rPr>
              <a:t>、災害が起こる可能性が高い時に</a:t>
            </a:r>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は、</a:t>
            </a:r>
            <a:endParaRPr lang="en-US" altLang="ja-JP" sz="2800" b="1" dirty="0" smtClean="0">
              <a:solidFill>
                <a:srgbClr val="E7E6E6">
                  <a:lumMod val="25000"/>
                </a:srgbClr>
              </a:solidFill>
              <a:latin typeface="Meiryo UI" panose="020B0604030504040204" pitchFamily="50" charset="-128"/>
              <a:ea typeface="Meiryo UI" panose="020B0604030504040204" pitchFamily="50" charset="-128"/>
            </a:endParaRPr>
          </a:p>
          <a:p>
            <a:endParaRPr lang="en-US" altLang="ja-JP" sz="28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FF0000"/>
                </a:solidFill>
                <a:latin typeface="Meiryo UI" panose="020B0604030504040204" pitchFamily="50" charset="-128"/>
                <a:ea typeface="Meiryo UI" panose="020B0604030504040204" pitchFamily="50" charset="-128"/>
              </a:rPr>
              <a:t>ご近所</a:t>
            </a:r>
            <a:r>
              <a:rPr lang="ja-JP" altLang="en-US" sz="3200" b="1" dirty="0">
                <a:solidFill>
                  <a:srgbClr val="FF0000"/>
                </a:solidFill>
                <a:latin typeface="Meiryo UI" panose="020B0604030504040204" pitchFamily="50" charset="-128"/>
                <a:ea typeface="Meiryo UI" panose="020B0604030504040204" pitchFamily="50" charset="-128"/>
              </a:rPr>
              <a:t>で声を</a:t>
            </a:r>
            <a:r>
              <a:rPr lang="ja-JP" altLang="en-US" sz="3200" b="1" dirty="0" smtClean="0">
                <a:solidFill>
                  <a:srgbClr val="FF0000"/>
                </a:solidFill>
                <a:latin typeface="Meiryo UI" panose="020B0604030504040204" pitchFamily="50" charset="-128"/>
                <a:ea typeface="Meiryo UI" panose="020B0604030504040204" pitchFamily="50" charset="-128"/>
              </a:rPr>
              <a:t>掛けあって</a:t>
            </a:r>
            <a:endParaRPr lang="en-US" altLang="ja-JP" sz="3200" b="1" dirty="0" smtClean="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FF0000"/>
                </a:solidFill>
                <a:latin typeface="Meiryo UI" panose="020B0604030504040204" pitchFamily="50" charset="-128"/>
                <a:ea typeface="Meiryo UI" panose="020B0604030504040204" pitchFamily="50" charset="-128"/>
              </a:rPr>
              <a:t>早め早め</a:t>
            </a:r>
            <a:r>
              <a:rPr lang="ja-JP" altLang="en-US" sz="3200" b="1" dirty="0">
                <a:solidFill>
                  <a:srgbClr val="FF0000"/>
                </a:solidFill>
                <a:latin typeface="Meiryo UI" panose="020B0604030504040204" pitchFamily="50" charset="-128"/>
                <a:ea typeface="Meiryo UI" panose="020B0604030504040204" pitchFamily="50" charset="-128"/>
              </a:rPr>
              <a:t>に避難</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するようお願いします。</a:t>
            </a:r>
            <a:endParaRPr lang="ja-JP" altLang="en-US" sz="3200" b="1" dirty="0">
              <a:solidFill>
                <a:srgbClr val="E7E6E6">
                  <a:lumMod val="25000"/>
                </a:srgbClr>
              </a:solidFill>
              <a:latin typeface="Meiryo UI" panose="020B0604030504040204" pitchFamily="50" charset="-128"/>
              <a:ea typeface="Meiryo UI" panose="020B0604030504040204" pitchFamily="50" charset="-128"/>
            </a:endParaRPr>
          </a:p>
        </p:txBody>
      </p:sp>
      <p:pic>
        <p:nvPicPr>
          <p:cNvPr id="4654" name="図 11"/>
          <p:cNvPicPr>
            <a:picLocks noChangeAspect="1"/>
          </p:cNvPicPr>
          <p:nvPr/>
        </p:nvPicPr>
        <p:blipFill>
          <a:blip r:embed="rId1"/>
          <a:stretch>
            <a:fillRect/>
          </a:stretch>
        </p:blipFill>
        <p:spPr>
          <a:xfrm>
            <a:off x="7257256" y="3789040"/>
            <a:ext cx="2193474" cy="1705426"/>
          </a:xfrm>
          <a:prstGeom prst="rect">
            <a:avLst/>
          </a:prstGeom>
        </p:spPr>
      </p:pic>
    </p:spTree>
    <p:extLst>
      <p:ext uri="{BB962C8B-B14F-4D97-AF65-F5344CB8AC3E}">
        <p14:creationId xmlns:p14="http://schemas.microsoft.com/office/powerpoint/2010/main" val="3522558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4656" name="正方形/長方形 14"/>
          <p:cNvSpPr/>
          <p:nvPr/>
        </p:nvSpPr>
        <p:spPr>
          <a:xfrm>
            <a:off x="1878000" y="1485172"/>
            <a:ext cx="6120680" cy="3744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57" name="直線コネクタ 12"/>
          <p:cNvCxnSpPr/>
          <p:nvPr/>
        </p:nvCxnSpPr>
        <p:spPr>
          <a:xfrm>
            <a:off x="2216696" y="3645024"/>
            <a:ext cx="5400600" cy="0"/>
          </a:xfrm>
          <a:prstGeom prst="line">
            <a:avLst/>
          </a:prstGeom>
          <a:ln w="38100" cap="rnd">
            <a:solidFill>
              <a:schemeClr val="accent5">
                <a:lumMod val="75000"/>
                <a:alpha val="83000"/>
              </a:schemeClr>
            </a:solidFill>
          </a:ln>
        </p:spPr>
        <p:style>
          <a:lnRef idx="1">
            <a:schemeClr val="accent1"/>
          </a:lnRef>
          <a:fillRef idx="0">
            <a:schemeClr val="accent1"/>
          </a:fillRef>
          <a:effectRef idx="0">
            <a:schemeClr val="accent1"/>
          </a:effectRef>
          <a:fontRef idx="minor">
            <a:schemeClr val="tx1"/>
          </a:fontRef>
        </p:style>
      </p:cxnSp>
      <p:sp>
        <p:nvSpPr>
          <p:cNvPr id="4658" name="正方形/長方形 16"/>
          <p:cNvSpPr/>
          <p:nvPr/>
        </p:nvSpPr>
        <p:spPr>
          <a:xfrm>
            <a:off x="2000672" y="1628800"/>
            <a:ext cx="5832648" cy="3456384"/>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59" name="テキスト プレースホルダー 2"/>
          <p:cNvSpPr txBox="1"/>
          <p:nvPr/>
        </p:nvSpPr>
        <p:spPr>
          <a:xfrm>
            <a:off x="2216696" y="2564904"/>
            <a:ext cx="6192688" cy="1152516"/>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4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sz="3600" b="1" dirty="0" smtClean="0"/>
              <a:t>ご清聴ありがとうございました</a:t>
            </a:r>
            <a:endParaRPr lang="en-US" altLang="ja-JP" sz="3600" b="1" dirty="0" smtClean="0"/>
          </a:p>
        </p:txBody>
      </p:sp>
    </p:spTree>
    <p:extLst>
      <p:ext uri="{BB962C8B-B14F-4D97-AF65-F5344CB8AC3E}">
        <p14:creationId xmlns:p14="http://schemas.microsoft.com/office/powerpoint/2010/main" val="431847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490" name="図 2"/>
          <p:cNvPicPr>
            <a:picLocks noChangeAspect="1"/>
          </p:cNvPicPr>
          <p:nvPr/>
        </p:nvPicPr>
        <p:blipFill>
          <a:blip r:embed="rId1"/>
          <a:stretch>
            <a:fillRect/>
          </a:stretch>
        </p:blipFill>
        <p:spPr>
          <a:xfrm>
            <a:off x="-25066" y="0"/>
            <a:ext cx="9931066" cy="6837013"/>
          </a:xfrm>
          <a:prstGeom prst="rect">
            <a:avLst/>
          </a:prstGeom>
        </p:spPr>
      </p:pic>
      <p:sp>
        <p:nvSpPr>
          <p:cNvPr id="1491" name="テキスト ボックス 27"/>
          <p:cNvSpPr txBox="1"/>
          <p:nvPr/>
        </p:nvSpPr>
        <p:spPr>
          <a:xfrm>
            <a:off x="928688" y="6026997"/>
            <a:ext cx="8048625" cy="217432"/>
          </a:xfrm>
          <a:prstGeom prst="rect">
            <a:avLst/>
          </a:prstGeom>
          <a:noFill/>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742950" indent="-285750">
              <a:defRPr kumimoji="1" sz="2400">
                <a:solidFill>
                  <a:schemeClr val="tx1"/>
                </a:solidFill>
                <a:latin typeface="Arial" panose="020B0604020202020204" pitchFamily="34" charset="0"/>
                <a:ea typeface="ＭＳ Ｐゴシック" panose="020B0600070205080204" pitchFamily="34" charset="-128"/>
              </a:defRPr>
            </a:lvl2pPr>
            <a:lvl3pPr marL="1143000" indent="-228600">
              <a:defRPr kumimoji="1" sz="2400">
                <a:solidFill>
                  <a:schemeClr val="tx1"/>
                </a:solidFill>
                <a:latin typeface="Arial" panose="020B0604020202020204" pitchFamily="34" charset="0"/>
                <a:ea typeface="ＭＳ Ｐゴシック" panose="020B0600070205080204" pitchFamily="34" charset="-128"/>
              </a:defRPr>
            </a:lvl3pPr>
            <a:lvl4pPr marL="1600200" indent="-228600">
              <a:defRPr kumimoji="1" sz="2400">
                <a:solidFill>
                  <a:schemeClr val="tx1"/>
                </a:solidFill>
                <a:latin typeface="Arial" panose="020B0604020202020204" pitchFamily="34" charset="0"/>
                <a:ea typeface="ＭＳ Ｐゴシック" panose="020B0600070205080204" pitchFamily="34" charset="-128"/>
              </a:defRPr>
            </a:lvl4pPr>
            <a:lvl5pPr marL="2057400" indent="-228600">
              <a:defRPr kumimoji="1" sz="2400">
                <a:solidFill>
                  <a:schemeClr val="tx1"/>
                </a:solidFill>
                <a:latin typeface="Arial" panose="020B0604020202020204" pitchFamily="34" charset="0"/>
                <a:ea typeface="ＭＳ Ｐゴシック" panose="020B0600070205080204" pitchFamily="34" charset="-128"/>
              </a:defRPr>
            </a:lvl5pPr>
            <a:lvl6pPr marL="2514600" indent="-228600" algn="ct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2971800" indent="-228600" algn="ct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3429000" indent="-228600" algn="ct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3886200" indent="-228600" algn="ctr"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r"/>
            <a:fld id="{B25BEFE2-692D-514E-8A2E-24D86D72432D}" type="slidenum">
              <a:rPr lang="ja-JP" altLang="en-US" sz="813">
                <a:latin typeface="メイリオ" panose="020B0604030504040204" pitchFamily="34" charset="-128"/>
                <a:ea typeface="メイリオ" panose="020B0604030504040204" pitchFamily="34" charset="-128"/>
              </a:rPr>
              <a:pPr algn="r"/>
              <a:t>5</a:t>
            </a:fld>
            <a:endParaRPr lang="ja-JP" altLang="en-US" sz="813">
              <a:latin typeface="メイリオ" panose="020B0604030504040204" pitchFamily="34" charset="-128"/>
              <a:ea typeface="メイリオ" panose="020B0604030504040204" pitchFamily="34" charset="-128"/>
            </a:endParaRPr>
          </a:p>
        </p:txBody>
      </p:sp>
      <p:grpSp>
        <p:nvGrpSpPr>
          <p:cNvPr id="1492" name="グループ化 3"/>
          <p:cNvGrpSpPr/>
          <p:nvPr/>
        </p:nvGrpSpPr>
        <p:grpSpPr>
          <a:xfrm>
            <a:off x="-707978" y="456850"/>
            <a:ext cx="11345107" cy="1181450"/>
            <a:chOff x="-25066" y="2065727"/>
            <a:chExt cx="9931066" cy="1181450"/>
          </a:xfrm>
        </p:grpSpPr>
        <p:sp>
          <p:nvSpPr>
            <p:cNvPr id="1493" name="正方形/長方形 135"/>
            <p:cNvSpPr/>
            <p:nvPr/>
          </p:nvSpPr>
          <p:spPr>
            <a:xfrm>
              <a:off x="-25066" y="2065727"/>
              <a:ext cx="9931066" cy="118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dirty="0"/>
            </a:p>
          </p:txBody>
        </p:sp>
        <p:sp>
          <p:nvSpPr>
            <p:cNvPr id="1494" name="Text Box 4"/>
            <p:cNvSpPr txBox="1">
              <a:spLocks noChangeArrowheads="1"/>
            </p:cNvSpPr>
            <p:nvPr/>
          </p:nvSpPr>
          <p:spPr>
            <a:xfrm>
              <a:off x="52633" y="2359198"/>
              <a:ext cx="9741742" cy="789514"/>
            </a:xfrm>
            <a:prstGeom prst="rect">
              <a:avLst/>
            </a:prstGeom>
            <a:noFill/>
            <a:ln>
              <a:noFill/>
            </a:ln>
            <a:effectLst/>
          </p:spPr>
          <p:txBody>
            <a:bodyPr wrap="square" lIns="73125"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defTabSz="557213">
                <a:defRPr/>
              </a:pPr>
              <a:r>
                <a:rPr lang="ja-JP" altLang="en-US" sz="1400" b="1" dirty="0">
                  <a:solidFill>
                    <a:schemeClr val="tx1">
                      <a:lumMod val="75000"/>
                      <a:lumOff val="25000"/>
                    </a:schemeClr>
                  </a:solidFill>
                  <a:latin typeface="Meiryo" panose="020B0604030504040204" pitchFamily="34" charset="-128"/>
                  <a:ea typeface="Meiryo" panose="020B0604030504040204" pitchFamily="34" charset="-128"/>
                </a:rPr>
                <a:t>                 </a:t>
              </a:r>
              <a:r>
                <a:rPr lang="ja-JP" altLang="en-US" sz="16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ひ </a:t>
              </a:r>
              <a:r>
                <a:rPr lang="ja-JP" altLang="en-US" sz="1600" b="1" dirty="0" err="1">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ろ    </a:t>
              </a:r>
              <a:r>
                <a:rPr lang="ja-JP" altLang="en-US" sz="16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し ま    け ん                    </a:t>
              </a:r>
              <a:r>
                <a:rPr lang="ja-JP" altLang="en-US" sz="1600" b="1" dirty="0">
                  <a:solidFill>
                    <a:srgbClr val="FF0000"/>
                  </a:solidFill>
                  <a:latin typeface="UD デジタル 教科書体 NK-B" panose="02020700000000000000" pitchFamily="18" charset="-128"/>
                  <a:ea typeface="UD デジタル 教科書体 NK-B" panose="02020700000000000000" pitchFamily="18" charset="-128"/>
                </a:rPr>
                <a:t>ど      しゃ     さ </a:t>
              </a:r>
              <a:r>
                <a:rPr lang="ja-JP" altLang="en-US" sz="1600" b="1" dirty="0" err="1">
                  <a:solidFill>
                    <a:srgbClr val="FF0000"/>
                  </a:solidFill>
                  <a:latin typeface="UD デジタル 教科書体 NK-B" panose="02020700000000000000" pitchFamily="18" charset="-128"/>
                  <a:ea typeface="UD デジタル 教科書体 NK-B" panose="02020700000000000000" pitchFamily="18" charset="-128"/>
                </a:rPr>
                <a:t>い </a:t>
              </a:r>
              <a:r>
                <a:rPr lang="ja-JP" altLang="en-US" sz="1600" b="1" dirty="0">
                  <a:solidFill>
                    <a:srgbClr val="FF0000"/>
                  </a:solidFill>
                  <a:latin typeface="UD デジタル 教科書体 NK-B" panose="02020700000000000000" pitchFamily="18" charset="-128"/>
                  <a:ea typeface="UD デジタル 教科書体 NK-B" panose="02020700000000000000" pitchFamily="18" charset="-128"/>
                </a:rPr>
                <a:t> が い</a:t>
              </a:r>
              <a:r>
                <a:rPr lang="ja-JP" altLang="en-US" sz="16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おお　　　　　　　　　 り      ゆ </a:t>
              </a:r>
              <a:r>
                <a:rPr lang="ja-JP" altLang="en-US" sz="1600" b="1" dirty="0" err="1">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う</a:t>
              </a:r>
              <a:endParaRPr lang="en-US" altLang="ja-JP" sz="16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gn="ctr" defTabSz="557213">
                <a:defRPr/>
              </a:pPr>
              <a:r>
                <a:rPr lang="ja-JP" altLang="en-US" sz="54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広島県に </a:t>
              </a:r>
              <a:r>
                <a:rPr lang="ja-JP" altLang="en-US" sz="5400" b="1" u="sng" dirty="0">
                  <a:solidFill>
                    <a:srgbClr val="FF0000"/>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土砂災害</a:t>
              </a:r>
              <a:r>
                <a:rPr lang="ja-JP" altLang="en-US" sz="5400" b="1" dirty="0">
                  <a:solidFill>
                    <a:schemeClr val="tx1">
                      <a:lumMod val="75000"/>
                      <a:lumOff val="2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 </a:t>
              </a:r>
              <a:r>
                <a:rPr lang="ja-JP" altLang="en-US" sz="54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が多い理由</a:t>
              </a:r>
              <a:endParaRPr lang="en-US" altLang="ja-JP" sz="5400" b="1"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p:txBody>
        </p:sp>
      </p:grpSp>
      <p:grpSp>
        <p:nvGrpSpPr>
          <p:cNvPr id="1495" name="図形グループ 22"/>
          <p:cNvGrpSpPr/>
          <p:nvPr/>
        </p:nvGrpSpPr>
        <p:grpSpPr>
          <a:xfrm>
            <a:off x="932116" y="5928533"/>
            <a:ext cx="1117989" cy="278317"/>
            <a:chOff x="4218" y="6505343"/>
            <a:chExt cx="1375987" cy="342544"/>
          </a:xfrm>
        </p:grpSpPr>
        <p:sp>
          <p:nvSpPr>
            <p:cNvPr id="1496" name="テキスト ボックス 131"/>
            <p:cNvSpPr txBox="1"/>
            <p:nvPr/>
          </p:nvSpPr>
          <p:spPr>
            <a:xfrm>
              <a:off x="4218" y="6505343"/>
              <a:ext cx="497993" cy="175196"/>
            </a:xfrm>
            <a:prstGeom prst="rect">
              <a:avLst/>
            </a:prstGeom>
            <a:noFill/>
          </p:spPr>
          <p:txBody>
            <a:bodyPr wrap="square" rtlCol="0">
              <a:spAutoFit/>
            </a:bodyPr>
            <a:lstStyle/>
            <a:p>
              <a:r>
                <a:rPr lang="ja-JP" altLang="en-US" sz="325" b="1" dirty="0">
                  <a:solidFill>
                    <a:schemeClr val="bg1"/>
                  </a:solidFill>
                  <a:effectLst>
                    <a:glow rad="101600">
                      <a:schemeClr val="tx1"/>
                    </a:glow>
                  </a:effectLst>
                  <a:ea typeface="メイリオ"/>
                </a:rPr>
                <a:t>しゅっ</a:t>
              </a:r>
              <a:r>
                <a:rPr lang="en-US" altLang="ja-JP" sz="325" b="1" dirty="0">
                  <a:solidFill>
                    <a:schemeClr val="bg1"/>
                  </a:solidFill>
                  <a:effectLst>
                    <a:glow rad="101600">
                      <a:schemeClr val="tx1"/>
                    </a:glow>
                  </a:effectLst>
                  <a:ea typeface="メイリオ"/>
                </a:rPr>
                <a:t> </a:t>
              </a:r>
              <a:r>
                <a:rPr lang="ja-JP" altLang="en-US" sz="325" b="1" dirty="0">
                  <a:solidFill>
                    <a:schemeClr val="bg1"/>
                  </a:solidFill>
                  <a:effectLst>
                    <a:glow rad="101600">
                      <a:schemeClr val="tx1"/>
                    </a:glow>
                  </a:effectLst>
                  <a:ea typeface="メイリオ"/>
                </a:rPr>
                <a:t>てん</a:t>
              </a:r>
            </a:p>
          </p:txBody>
        </p:sp>
        <p:grpSp>
          <p:nvGrpSpPr>
            <p:cNvPr id="1497" name="図形グループ 21"/>
            <p:cNvGrpSpPr/>
            <p:nvPr/>
          </p:nvGrpSpPr>
          <p:grpSpPr>
            <a:xfrm>
              <a:off x="10568" y="6505343"/>
              <a:ext cx="1369637" cy="342544"/>
              <a:chOff x="10568" y="6505343"/>
              <a:chExt cx="1369637" cy="342544"/>
            </a:xfrm>
          </p:grpSpPr>
          <p:grpSp>
            <p:nvGrpSpPr>
              <p:cNvPr id="1498" name="図形グループ 20"/>
              <p:cNvGrpSpPr/>
              <p:nvPr/>
            </p:nvGrpSpPr>
            <p:grpSpPr>
              <a:xfrm>
                <a:off x="10568" y="6505343"/>
                <a:ext cx="1369637" cy="342544"/>
                <a:chOff x="10568" y="6505343"/>
                <a:chExt cx="1369637" cy="342544"/>
              </a:xfrm>
            </p:grpSpPr>
            <p:sp>
              <p:nvSpPr>
                <p:cNvPr id="1499" name="テキスト ボックス 16"/>
                <p:cNvSpPr txBox="1"/>
                <p:nvPr/>
              </p:nvSpPr>
              <p:spPr>
                <a:xfrm>
                  <a:off x="10568" y="6564890"/>
                  <a:ext cx="1369637" cy="282997"/>
                </a:xfrm>
                <a:prstGeom prst="rect">
                  <a:avLst/>
                </a:prstGeom>
                <a:noFill/>
              </p:spPr>
              <p:txBody>
                <a:bodyPr wrap="square" rtlCol="0">
                  <a:spAutoFit/>
                </a:bodyPr>
                <a:lstStyle/>
                <a:p>
                  <a:r>
                    <a:rPr lang="ja-JP" altLang="en-US" sz="894" dirty="0">
                      <a:solidFill>
                        <a:schemeClr val="bg1"/>
                      </a:solidFill>
                      <a:effectLst>
                        <a:glow rad="101600">
                          <a:schemeClr val="tx1"/>
                        </a:glow>
                      </a:effectLst>
                      <a:ea typeface="メイリオ"/>
                    </a:rPr>
                    <a:t>出典：国土地理院</a:t>
                  </a:r>
                </a:p>
              </p:txBody>
            </p:sp>
            <p:sp>
              <p:nvSpPr>
                <p:cNvPr id="1500" name="テキスト ボックス 132"/>
                <p:cNvSpPr txBox="1"/>
                <p:nvPr/>
              </p:nvSpPr>
              <p:spPr>
                <a:xfrm>
                  <a:off x="897073" y="6505343"/>
                  <a:ext cx="281769" cy="175196"/>
                </a:xfrm>
                <a:prstGeom prst="rect">
                  <a:avLst/>
                </a:prstGeom>
                <a:noFill/>
              </p:spPr>
              <p:txBody>
                <a:bodyPr wrap="square" rtlCol="0">
                  <a:spAutoFit/>
                </a:bodyPr>
                <a:lstStyle/>
                <a:p>
                  <a:r>
                    <a:rPr lang="ja-JP" altLang="en-US" sz="325" b="1" dirty="0">
                      <a:solidFill>
                        <a:schemeClr val="bg1"/>
                      </a:solidFill>
                      <a:effectLst>
                        <a:glow rad="101600">
                          <a:schemeClr val="tx1"/>
                        </a:glow>
                      </a:effectLst>
                      <a:ea typeface="メイリオ"/>
                    </a:rPr>
                    <a:t>り</a:t>
                  </a:r>
                </a:p>
              </p:txBody>
            </p:sp>
          </p:grpSp>
          <p:grpSp>
            <p:nvGrpSpPr>
              <p:cNvPr id="1501" name="図形グループ 140"/>
              <p:cNvGrpSpPr/>
              <p:nvPr/>
            </p:nvGrpSpPr>
            <p:grpSpPr>
              <a:xfrm>
                <a:off x="447403" y="6505343"/>
                <a:ext cx="901123" cy="236751"/>
                <a:chOff x="447403" y="6505343"/>
                <a:chExt cx="901123" cy="236751"/>
              </a:xfrm>
            </p:grpSpPr>
            <p:sp>
              <p:nvSpPr>
                <p:cNvPr id="1502" name="テキスト ボックス 141"/>
                <p:cNvSpPr txBox="1"/>
                <p:nvPr/>
              </p:nvSpPr>
              <p:spPr>
                <a:xfrm>
                  <a:off x="447403" y="6505343"/>
                  <a:ext cx="298113" cy="236751"/>
                </a:xfrm>
                <a:prstGeom prst="rect">
                  <a:avLst/>
                </a:prstGeom>
                <a:noFill/>
              </p:spPr>
              <p:txBody>
                <a:bodyPr wrap="square" rtlCol="0">
                  <a:spAutoFit/>
                </a:bodyPr>
                <a:lstStyle/>
                <a:p>
                  <a:r>
                    <a:rPr lang="ja-JP" altLang="en-US" sz="325" b="1" dirty="0">
                      <a:solidFill>
                        <a:schemeClr val="bg1"/>
                      </a:solidFill>
                      <a:effectLst>
                        <a:glow rad="101600">
                          <a:schemeClr val="tx1"/>
                        </a:glow>
                      </a:effectLst>
                      <a:ea typeface="メイリオ"/>
                    </a:rPr>
                    <a:t>こく</a:t>
                  </a:r>
                </a:p>
              </p:txBody>
            </p:sp>
            <p:sp>
              <p:nvSpPr>
                <p:cNvPr id="1503" name="テキスト ボックス 142"/>
                <p:cNvSpPr txBox="1"/>
                <p:nvPr/>
              </p:nvSpPr>
              <p:spPr>
                <a:xfrm>
                  <a:off x="611954" y="6505343"/>
                  <a:ext cx="281769" cy="175196"/>
                </a:xfrm>
                <a:prstGeom prst="rect">
                  <a:avLst/>
                </a:prstGeom>
                <a:noFill/>
              </p:spPr>
              <p:txBody>
                <a:bodyPr wrap="square" rtlCol="0">
                  <a:spAutoFit/>
                </a:bodyPr>
                <a:lstStyle/>
                <a:p>
                  <a:r>
                    <a:rPr lang="ja-JP" altLang="en-US" sz="325" b="1" dirty="0">
                      <a:solidFill>
                        <a:schemeClr val="bg1"/>
                      </a:solidFill>
                      <a:effectLst>
                        <a:glow rad="101600">
                          <a:schemeClr val="tx1"/>
                        </a:glow>
                      </a:effectLst>
                      <a:ea typeface="メイリオ"/>
                    </a:rPr>
                    <a:t>ど</a:t>
                  </a:r>
                </a:p>
              </p:txBody>
            </p:sp>
            <p:sp>
              <p:nvSpPr>
                <p:cNvPr id="1504" name="テキスト ボックス 143"/>
                <p:cNvSpPr txBox="1"/>
                <p:nvPr/>
              </p:nvSpPr>
              <p:spPr>
                <a:xfrm>
                  <a:off x="1010841" y="6505343"/>
                  <a:ext cx="337685" cy="175196"/>
                </a:xfrm>
                <a:prstGeom prst="rect">
                  <a:avLst/>
                </a:prstGeom>
                <a:noFill/>
              </p:spPr>
              <p:txBody>
                <a:bodyPr wrap="square" rtlCol="0">
                  <a:spAutoFit/>
                </a:bodyPr>
                <a:lstStyle/>
                <a:p>
                  <a:r>
                    <a:rPr lang="ja-JP" altLang="en-US" sz="325" b="1" dirty="0">
                      <a:solidFill>
                        <a:schemeClr val="bg1"/>
                      </a:solidFill>
                      <a:effectLst>
                        <a:glow rad="101600">
                          <a:schemeClr val="tx1"/>
                        </a:glow>
                      </a:effectLst>
                      <a:ea typeface="メイリオ"/>
                    </a:rPr>
                    <a:t>いん</a:t>
                  </a:r>
                </a:p>
              </p:txBody>
            </p:sp>
            <p:sp>
              <p:nvSpPr>
                <p:cNvPr id="1505" name="テキスト ボックス 144"/>
                <p:cNvSpPr txBox="1"/>
                <p:nvPr/>
              </p:nvSpPr>
              <p:spPr>
                <a:xfrm>
                  <a:off x="745516" y="6505343"/>
                  <a:ext cx="281769" cy="175196"/>
                </a:xfrm>
                <a:prstGeom prst="rect">
                  <a:avLst/>
                </a:prstGeom>
                <a:noFill/>
              </p:spPr>
              <p:txBody>
                <a:bodyPr wrap="square" rtlCol="0">
                  <a:spAutoFit/>
                </a:bodyPr>
                <a:lstStyle/>
                <a:p>
                  <a:r>
                    <a:rPr lang="ja-JP" altLang="en-US" sz="325" b="1" dirty="0">
                      <a:solidFill>
                        <a:schemeClr val="bg1"/>
                      </a:solidFill>
                      <a:effectLst>
                        <a:glow rad="101600">
                          <a:schemeClr val="tx1"/>
                        </a:glow>
                      </a:effectLst>
                      <a:ea typeface="メイリオ"/>
                    </a:rPr>
                    <a:t>ち</a:t>
                  </a:r>
                </a:p>
              </p:txBody>
            </p:sp>
          </p:grpSp>
        </p:grpSp>
      </p:grpSp>
      <p:sp>
        <p:nvSpPr>
          <p:cNvPr id="1506" name="正方形/長方形 1"/>
          <p:cNvSpPr/>
          <p:nvPr/>
        </p:nvSpPr>
        <p:spPr>
          <a:xfrm>
            <a:off x="972279" y="2064559"/>
            <a:ext cx="7928646" cy="4324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endParaRPr lang="en-US" altLang="ja-JP" b="1" dirty="0">
              <a:solidFill>
                <a:schemeClr val="tx1">
                  <a:lumMod val="75000"/>
                  <a:lumOff val="25000"/>
                </a:schemeClr>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endParaRPr>
          </a:p>
        </p:txBody>
      </p:sp>
      <p:sp>
        <p:nvSpPr>
          <p:cNvPr id="1507" name="テキスト ボックス 4"/>
          <p:cNvSpPr txBox="1"/>
          <p:nvPr/>
        </p:nvSpPr>
        <p:spPr>
          <a:xfrm>
            <a:off x="1223689" y="2093898"/>
            <a:ext cx="7584640" cy="3107650"/>
          </a:xfrm>
          <a:prstGeom prst="rect">
            <a:avLst/>
          </a:prstGeom>
          <a:noFill/>
        </p:spPr>
        <p:txBody>
          <a:bodyPr wrap="square" rtlCol="0">
            <a:spAutoFit/>
          </a:bodyPr>
          <a:lstStyle/>
          <a:p>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lang="en-US" altLang="ja-JP" dirty="0"/>
          </a:p>
          <a:p>
            <a:r>
              <a:rPr kumimoji="1" lang="ja-JP" altLang="en-US" sz="1600" dirty="0">
                <a:latin typeface="UD デジタル 教科書体 NK-B" panose="02020700000000000000" pitchFamily="18" charset="-128"/>
                <a:ea typeface="UD デジタル 教科書体 NK-B" panose="02020700000000000000" pitchFamily="18" charset="-128"/>
              </a:rPr>
              <a:t>          や</a:t>
            </a:r>
            <a:r>
              <a:rPr kumimoji="1" lang="ja-JP" altLang="en-US" sz="1600" dirty="0" err="1">
                <a:latin typeface="UD デジタル 教科書体 NK-B" panose="02020700000000000000" pitchFamily="18" charset="-128"/>
                <a:ea typeface="UD デジタル 教科書体 NK-B" panose="02020700000000000000" pitchFamily="18" charset="-128"/>
              </a:rPr>
              <a:t>ま</a:t>
            </a:r>
            <a:r>
              <a:rPr kumimoji="1" lang="ja-JP" altLang="en-US" sz="1600" dirty="0">
                <a:latin typeface="UD デジタル 教科書体 NK-B" panose="02020700000000000000" pitchFamily="18" charset="-128"/>
                <a:ea typeface="UD デジタル 教科書体 NK-B" panose="02020700000000000000" pitchFamily="18" charset="-128"/>
              </a:rPr>
              <a:t>      おお</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　山が多い</a:t>
            </a:r>
            <a:endParaRPr kumimoji="1" lang="en-US" altLang="ja-JP" sz="3200" dirty="0">
              <a:latin typeface="UD デジタル 教科書体 NK-B" panose="02020700000000000000" pitchFamily="18" charset="-128"/>
              <a:ea typeface="UD デジタル 教科書体 NK-B" panose="02020700000000000000" pitchFamily="18" charset="-128"/>
            </a:endParaRPr>
          </a:p>
          <a:p>
            <a:r>
              <a:rPr lang="en-US" altLang="ja-JP" dirty="0">
                <a:latin typeface="UD デジタル 教科書体 NK-B" panose="02020700000000000000" pitchFamily="18" charset="-128"/>
                <a:ea typeface="UD デジタル 教科書体 NK-B" panose="02020700000000000000" pitchFamily="18" charset="-128"/>
              </a:rPr>
              <a:t>         </a:t>
            </a:r>
            <a:r>
              <a:rPr kumimoji="1" lang="ja-JP" altLang="en-US" sz="1600" dirty="0">
                <a:latin typeface="UD デジタル 教科書体 NK-B" panose="02020700000000000000" pitchFamily="18" charset="-128"/>
                <a:ea typeface="UD デジタル 教科書体 NK-B" panose="02020700000000000000" pitchFamily="18" charset="-128"/>
              </a:rPr>
              <a:t>やま      　　　　　　　 ちか　　　　　　　　いえ　　　　　　　　　　　　　　　　　</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a:t>
            </a:r>
            <a:r>
              <a:rPr lang="ja-JP" altLang="en-US" sz="3200" dirty="0">
                <a:latin typeface="UD デジタル 教科書体 NK-B" panose="02020700000000000000" pitchFamily="18" charset="-128"/>
                <a:ea typeface="UD デジタル 教科書体 NK-B" panose="02020700000000000000" pitchFamily="18" charset="-128"/>
              </a:rPr>
              <a:t>　山のすぐ近くまで家がたっている</a:t>
            </a:r>
            <a:endParaRPr lang="en-US" altLang="ja-JP" sz="32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 　　　　　     　　　　　　　　　　　　　　</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3200" dirty="0">
                <a:latin typeface="UD デジタル 教科書体 NK-B" panose="02020700000000000000" pitchFamily="18" charset="-128"/>
                <a:ea typeface="UD デジタル 教科書体 NK-B" panose="02020700000000000000" pitchFamily="18" charset="-128"/>
              </a:rPr>
              <a:t>☑　くずれやすい土が多い</a:t>
            </a:r>
            <a:endParaRPr kumimoji="1" lang="en-US" altLang="ja-JP" sz="32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01667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13" name="正方形/長方形 23"/>
          <p:cNvSpPr/>
          <p:nvPr/>
        </p:nvSpPr>
        <p:spPr>
          <a:xfrm>
            <a:off x="0" y="-39506"/>
            <a:ext cx="9906222" cy="6897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grpSp>
        <p:nvGrpSpPr>
          <p:cNvPr id="1514" name="図形グループ 5"/>
          <p:cNvGrpSpPr/>
          <p:nvPr/>
        </p:nvGrpSpPr>
        <p:grpSpPr>
          <a:xfrm>
            <a:off x="294121" y="1717002"/>
            <a:ext cx="9612101" cy="2284833"/>
            <a:chOff x="72280" y="1751088"/>
            <a:chExt cx="9612101" cy="2284833"/>
          </a:xfrm>
        </p:grpSpPr>
        <p:sp>
          <p:nvSpPr>
            <p:cNvPr id="1515" name="Text Box 4"/>
            <p:cNvSpPr txBox="1">
              <a:spLocks noChangeArrowheads="1"/>
            </p:cNvSpPr>
            <p:nvPr/>
          </p:nvSpPr>
          <p:spPr>
            <a:xfrm>
              <a:off x="72280" y="1758231"/>
              <a:ext cx="9612101" cy="2277690"/>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4000" b="1" dirty="0">
                  <a:solidFill>
                    <a:schemeClr val="bg1"/>
                  </a:solidFill>
                  <a:latin typeface="UD デジタル 教科書体 NK-B" panose="02020700000000000000" pitchFamily="18" charset="-128"/>
                  <a:ea typeface="UD デジタル 教科書体 NK-B" panose="02020700000000000000" pitchFamily="18" charset="-128"/>
                </a:rPr>
                <a:t>広島県では、これまでに</a:t>
              </a:r>
              <a:endParaRPr lang="en-US" altLang="ja-JP" sz="4000" b="1" dirty="0">
                <a:solidFill>
                  <a:schemeClr val="bg1"/>
                </a:solidFill>
                <a:latin typeface="UD デジタル 教科書体 NK-B" panose="02020700000000000000" pitchFamily="18" charset="-128"/>
                <a:ea typeface="UD デジタル 教科書体 NK-B" panose="02020700000000000000" pitchFamily="18" charset="-128"/>
              </a:endParaRPr>
            </a:p>
            <a:p>
              <a:pPr lvl="0" algn="ctr" defTabSz="685800">
                <a:lnSpc>
                  <a:spcPct val="120000"/>
                </a:lnSpc>
                <a:defRPr/>
              </a:pPr>
              <a:r>
                <a:rPr lang="ja-JP" altLang="en-US" sz="4000" b="1" dirty="0">
                  <a:solidFill>
                    <a:schemeClr val="bg1"/>
                  </a:solidFill>
                  <a:latin typeface="UD デジタル 教科書体 NK-B" panose="02020700000000000000" pitchFamily="18" charset="-128"/>
                  <a:ea typeface="UD デジタル 教科書体 NK-B" panose="02020700000000000000" pitchFamily="18" charset="-128"/>
                </a:rPr>
                <a:t>たくさんの</a:t>
              </a:r>
              <a:r>
                <a:rPr lang="ja-JP" altLang="en-US" sz="6600" b="1" dirty="0">
                  <a:solidFill>
                    <a:srgbClr val="FFFF00"/>
                  </a:solidFill>
                  <a:latin typeface="UD デジタル 教科書体 NK-B" panose="02020700000000000000" pitchFamily="18" charset="-128"/>
                  <a:ea typeface="UD デジタル 教科書体 NK-B" panose="02020700000000000000" pitchFamily="18" charset="-128"/>
                </a:rPr>
                <a:t>風水害</a:t>
              </a:r>
              <a:r>
                <a:rPr lang="ja-JP" altLang="en-US" sz="4000" b="1" dirty="0">
                  <a:solidFill>
                    <a:schemeClr val="bg1"/>
                  </a:solidFill>
                  <a:latin typeface="UD デジタル 教科書体 NK-B" panose="02020700000000000000" pitchFamily="18" charset="-128"/>
                  <a:ea typeface="UD デジタル 教科書体 NK-B" panose="02020700000000000000" pitchFamily="18" charset="-128"/>
                </a:rPr>
                <a:t>が起きてきました。</a:t>
              </a:r>
              <a:endParaRPr lang="en-US" altLang="ja-JP" sz="44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516" name="図形グループ 4"/>
            <p:cNvGrpSpPr/>
            <p:nvPr/>
          </p:nvGrpSpPr>
          <p:grpSpPr>
            <a:xfrm>
              <a:off x="2330817" y="1751088"/>
              <a:ext cx="4088827" cy="1458908"/>
              <a:chOff x="2330817" y="1751088"/>
              <a:chExt cx="4088827" cy="1458908"/>
            </a:xfrm>
          </p:grpSpPr>
          <p:grpSp>
            <p:nvGrpSpPr>
              <p:cNvPr id="1517" name="図形グループ 1"/>
              <p:cNvGrpSpPr/>
              <p:nvPr/>
            </p:nvGrpSpPr>
            <p:grpSpPr>
              <a:xfrm>
                <a:off x="2330817" y="1751088"/>
                <a:ext cx="1645437" cy="414150"/>
                <a:chOff x="2330817" y="1751088"/>
                <a:chExt cx="1645437" cy="414150"/>
              </a:xfrm>
            </p:grpSpPr>
            <p:sp>
              <p:nvSpPr>
                <p:cNvPr id="1518" name="Text Box 4"/>
                <p:cNvSpPr txBox="1">
                  <a:spLocks noChangeArrowheads="1"/>
                </p:cNvSpPr>
                <p:nvPr/>
              </p:nvSpPr>
              <p:spPr>
                <a:xfrm>
                  <a:off x="2330817" y="1769919"/>
                  <a:ext cx="653245" cy="390315"/>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defRPr/>
                  </a:pP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ひろ</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519" name="Text Box 4"/>
                <p:cNvSpPr txBox="1">
                  <a:spLocks noChangeArrowheads="1"/>
                </p:cNvSpPr>
                <p:nvPr/>
              </p:nvSpPr>
              <p:spPr>
                <a:xfrm>
                  <a:off x="2826913" y="1751088"/>
                  <a:ext cx="653245" cy="390315"/>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defRPr/>
                  </a:pP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しま</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520" name="Text Box 4"/>
                <p:cNvSpPr txBox="1">
                  <a:spLocks noChangeArrowheads="1"/>
                </p:cNvSpPr>
                <p:nvPr/>
              </p:nvSpPr>
              <p:spPr>
                <a:xfrm>
                  <a:off x="3323009" y="1774923"/>
                  <a:ext cx="653245" cy="390315"/>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defRPr/>
                  </a:pP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けん</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nvGrpSpPr>
              <p:cNvPr id="1521" name="図形グループ 3"/>
              <p:cNvGrpSpPr/>
              <p:nvPr/>
            </p:nvGrpSpPr>
            <p:grpSpPr>
              <a:xfrm>
                <a:off x="2906167" y="2516481"/>
                <a:ext cx="3513477" cy="693515"/>
                <a:chOff x="2906167" y="2516481"/>
                <a:chExt cx="3513477" cy="693515"/>
              </a:xfrm>
            </p:grpSpPr>
            <p:sp>
              <p:nvSpPr>
                <p:cNvPr id="1522" name="Text Box 4"/>
                <p:cNvSpPr txBox="1">
                  <a:spLocks noChangeArrowheads="1"/>
                </p:cNvSpPr>
                <p:nvPr/>
              </p:nvSpPr>
              <p:spPr>
                <a:xfrm>
                  <a:off x="5850284" y="2819681"/>
                  <a:ext cx="569360" cy="390315"/>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defRPr/>
                  </a:pPr>
                  <a:r>
                    <a:rPr lang="ja-JP" altLang="en-US" sz="1400" b="1" dirty="0">
                      <a:solidFill>
                        <a:schemeClr val="bg1"/>
                      </a:solidFill>
                      <a:latin typeface="UD デジタル 教科書体 NK-B" panose="02020700000000000000" pitchFamily="18" charset="-128"/>
                      <a:ea typeface="UD デジタル 教科書体 NK-B" panose="02020700000000000000" pitchFamily="18" charset="-128"/>
                    </a:rPr>
                    <a:t>お</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523" name="図形グループ 2"/>
                <p:cNvGrpSpPr/>
                <p:nvPr/>
              </p:nvGrpSpPr>
              <p:grpSpPr>
                <a:xfrm>
                  <a:off x="2906167" y="2516481"/>
                  <a:ext cx="2387178" cy="401248"/>
                  <a:chOff x="2906167" y="2516481"/>
                  <a:chExt cx="2387178" cy="401248"/>
                </a:xfrm>
              </p:grpSpPr>
              <p:sp>
                <p:nvSpPr>
                  <p:cNvPr id="1524" name="Text Box 4"/>
                  <p:cNvSpPr txBox="1">
                    <a:spLocks noChangeArrowheads="1"/>
                  </p:cNvSpPr>
                  <p:nvPr/>
                </p:nvSpPr>
                <p:spPr>
                  <a:xfrm>
                    <a:off x="2906167" y="2516481"/>
                    <a:ext cx="679590" cy="390315"/>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defRPr/>
                    </a:pPr>
                    <a:r>
                      <a:rPr lang="ja-JP" altLang="en-US" sz="1400" b="1" dirty="0">
                        <a:solidFill>
                          <a:srgbClr val="FFFF00"/>
                        </a:solidFill>
                        <a:latin typeface="UD デジタル 教科書体 NK-B" panose="02020700000000000000" pitchFamily="18" charset="-128"/>
                        <a:ea typeface="UD デジタル 教科書体 NK-B" panose="02020700000000000000" pitchFamily="18" charset="-128"/>
                      </a:rPr>
                      <a:t>ふう</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525" name="Text Box 4"/>
                  <p:cNvSpPr txBox="1">
                    <a:spLocks noChangeArrowheads="1"/>
                  </p:cNvSpPr>
                  <p:nvPr/>
                </p:nvSpPr>
                <p:spPr>
                  <a:xfrm>
                    <a:off x="3759961" y="2516528"/>
                    <a:ext cx="679590" cy="390315"/>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defRPr/>
                    </a:pPr>
                    <a:r>
                      <a:rPr lang="ja-JP" altLang="en-US" sz="1400" b="1" dirty="0">
                        <a:solidFill>
                          <a:srgbClr val="FFFF00"/>
                        </a:solidFill>
                        <a:latin typeface="UD デジタル 教科書体 NK-B" panose="02020700000000000000" pitchFamily="18" charset="-128"/>
                        <a:ea typeface="UD デジタル 教科書体 NK-B" panose="02020700000000000000" pitchFamily="18" charset="-128"/>
                      </a:rPr>
                      <a:t>すい</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526" name="Text Box 4"/>
                  <p:cNvSpPr txBox="1">
                    <a:spLocks noChangeArrowheads="1"/>
                  </p:cNvSpPr>
                  <p:nvPr/>
                </p:nvSpPr>
                <p:spPr>
                  <a:xfrm>
                    <a:off x="4613755" y="2527414"/>
                    <a:ext cx="679590" cy="390315"/>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defRPr/>
                    </a:pPr>
                    <a:r>
                      <a:rPr lang="ja-JP" altLang="en-US" sz="1400" b="1" dirty="0">
                        <a:solidFill>
                          <a:srgbClr val="FFFF00"/>
                        </a:solidFill>
                        <a:latin typeface="UD デジタル 教科書体 NK-B" panose="02020700000000000000" pitchFamily="18" charset="-128"/>
                        <a:ea typeface="UD デジタル 教科書体 NK-B" panose="02020700000000000000" pitchFamily="18" charset="-128"/>
                      </a:rPr>
                      <a:t>がい</a:t>
                    </a:r>
                    <a:endParaRPr lang="en-US" altLang="ja-JP" sz="14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grpSp>
        </p:grpSp>
      </p:grpSp>
      <p:pic>
        <p:nvPicPr>
          <p:cNvPr id="1527" name="図 7" descr="考えるキョウスケ-01.png"/>
          <p:cNvPicPr>
            <a:picLocks noChangeAspect="1"/>
          </p:cNvPicPr>
          <p:nvPr/>
        </p:nvPicPr>
        <p:blipFill>
          <a:blip r:embed="rId1"/>
          <a:stretch>
            <a:fillRect/>
          </a:stretch>
        </p:blipFill>
        <p:spPr>
          <a:xfrm>
            <a:off x="7110489" y="4008978"/>
            <a:ext cx="1979004" cy="2718768"/>
          </a:xfrm>
          <a:prstGeom prst="rect">
            <a:avLst/>
          </a:prstGeom>
        </p:spPr>
      </p:pic>
    </p:spTree>
    <p:extLst>
      <p:ext uri="{BB962C8B-B14F-4D97-AF65-F5344CB8AC3E}">
        <p14:creationId xmlns:p14="http://schemas.microsoft.com/office/powerpoint/2010/main" val="401065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33" name="テキスト プレースホルダー 1"/>
          <p:cNvSpPr>
            <a:spLocks noGrp="1"/>
          </p:cNvSpPr>
          <p:nvPr>
            <p:ph type="body" sz="quarter" idx="14"/>
          </p:nvPr>
        </p:nvSpPr>
        <p:spPr/>
        <p:txBody>
          <a:bodyPr/>
          <a:lstStyle/>
          <a:p>
            <a:r>
              <a:rPr lang="ja-JP" altLang="en-US" sz="2800" b="1" dirty="0"/>
              <a:t>平成</a:t>
            </a:r>
            <a:r>
              <a:rPr lang="en-US" altLang="ja-JP" sz="2800" b="1" dirty="0"/>
              <a:t>30</a:t>
            </a:r>
            <a:r>
              <a:rPr lang="ja-JP" altLang="en-US" sz="2800" b="1" dirty="0"/>
              <a:t>年７月豪雨災害における広島県の被災状況</a:t>
            </a:r>
            <a:endParaRPr b="1"/>
          </a:p>
        </p:txBody>
      </p:sp>
      <p:sp>
        <p:nvSpPr>
          <p:cNvPr id="1534" name="正方形/長方形 2"/>
          <p:cNvSpPr/>
          <p:nvPr/>
        </p:nvSpPr>
        <p:spPr>
          <a:xfrm>
            <a:off x="214210" y="997871"/>
            <a:ext cx="4277239" cy="3329777"/>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endParaRPr lang="ja-JP" altLang="en-US" sz="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35" name="表 3"/>
          <p:cNvGraphicFramePr>
            <a:graphicFrameLocks noGrp="1"/>
          </p:cNvGraphicFramePr>
          <p:nvPr>
            <p:extLst>
              <p:ext uri="{D42A27DB-BD31-4B8C-83A1-F6EECF244321}">
                <p14:modId xmlns:p14="http://schemas.microsoft.com/office/powerpoint/2010/main" val="2125409734"/>
              </p:ext>
            </p:extLst>
          </p:nvPr>
        </p:nvGraphicFramePr>
        <p:xfrm>
          <a:off x="369298" y="1765960"/>
          <a:ext cx="1462133" cy="1176776"/>
        </p:xfrm>
        <a:graphic>
          <a:graphicData uri="http://schemas.openxmlformats.org/drawingml/2006/table">
            <a:tbl>
              <a:tblPr>
                <a:tableStyleId>{5940675A-B579-460E-94D1-54222C63F5DA}</a:tableStyleId>
              </a:tblPr>
              <a:tblGrid>
                <a:gridCol w="802141">
                  <a:extLst>
                    <a:ext uri="{9D8B030D-6E8A-4147-A177-3AD203B41FA5}"/>
                  </a:extLst>
                </a:gridCol>
                <a:gridCol w="659992">
                  <a:extLst>
                    <a:ext uri="{9D8B030D-6E8A-4147-A177-3AD203B41FA5}"/>
                  </a:extLst>
                </a:gridCol>
              </a:tblGrid>
              <a:tr h="407242">
                <a:tc>
                  <a:txBody>
                    <a:bodyPr/>
                    <a:lstStyle/>
                    <a:p>
                      <a:pPr algn="ctr" fontAlgn="ctr"/>
                      <a:r>
                        <a:rPr lang="ja-JP" altLang="en-US" sz="1100" b="1" i="0" u="none" strike="noStrike" dirty="0">
                          <a:solidFill>
                            <a:srgbClr val="000000"/>
                          </a:solidFill>
                          <a:effectLst/>
                          <a:latin typeface="Meiryo UI"/>
                          <a:ea typeface="Meiryo UI"/>
                          <a:cs typeface="Meiryo UI" panose="020B0604030504040204" pitchFamily="50" charset="-128"/>
                        </a:rPr>
                        <a:t>死　亡</a:t>
                      </a:r>
                      <a:endParaRPr lang="en-US" altLang="ja-JP" sz="1100" b="1" i="0" u="none" strike="noStrike" dirty="0">
                        <a:solidFill>
                          <a:srgbClr val="000000"/>
                        </a:solidFill>
                        <a:effectLst/>
                        <a:latin typeface="Meiryo UI"/>
                        <a:ea typeface="Meiryo UI"/>
                        <a:cs typeface="Meiryo UI" panose="020B0604030504040204" pitchFamily="50" charset="-128"/>
                      </a:endParaRPr>
                    </a:p>
                  </a:txBody>
                  <a:tcPr marL="6583" marR="6583" marT="7432" marB="0" anchor="ctr">
                    <a:solidFill>
                      <a:schemeClr val="bg1"/>
                    </a:solidFill>
                  </a:tcPr>
                </a:tc>
                <a:tc>
                  <a:txBody>
                    <a:bodyPr/>
                    <a:lstStyle/>
                    <a:p>
                      <a:pPr algn="ctr" fontAlgn="ctr"/>
                      <a:r>
                        <a:rPr lang="en-US" altLang="ja-JP" sz="1100" b="1" i="0" u="none" strike="noStrike" dirty="0" smtClean="0">
                          <a:solidFill>
                            <a:schemeClr val="tx1"/>
                          </a:solidFill>
                          <a:effectLst/>
                          <a:latin typeface="Meiryo UI"/>
                          <a:ea typeface="Meiryo UI"/>
                          <a:cs typeface="Meiryo UI" panose="020B0604030504040204" pitchFamily="50" charset="-128"/>
                        </a:rPr>
                        <a:t>153</a:t>
                      </a:r>
                      <a:endParaRPr lang="en-US" altLang="ja-JP" sz="1100" b="1" i="0" u="none" strike="noStrike" dirty="0">
                        <a:solidFill>
                          <a:schemeClr val="tx1"/>
                        </a:solidFill>
                        <a:effectLst/>
                        <a:latin typeface="Meiryo UI"/>
                        <a:ea typeface="Meiryo UI"/>
                        <a:cs typeface="Meiryo UI" panose="020B0604030504040204" pitchFamily="50" charset="-128"/>
                      </a:endParaRPr>
                    </a:p>
                  </a:txBody>
                  <a:tcPr marL="6583" marR="6583" marT="7432" marB="0" anchor="ctr">
                    <a:solidFill>
                      <a:schemeClr val="bg1"/>
                    </a:solidFill>
                  </a:tcPr>
                </a:tc>
                <a:extLst>
                  <a:ext uri="{0D108BD9-81ED-4DB2-BD59-A6C34878D82A}"/>
                </a:extLst>
              </a:tr>
              <a:tr h="384767">
                <a:tc>
                  <a:txBody>
                    <a:bodyPr/>
                    <a:lstStyle/>
                    <a:p>
                      <a:pPr algn="ctr" fontAlgn="ctr"/>
                      <a:r>
                        <a:rPr lang="ja-JP" altLang="en-US" sz="1100" b="1" i="0" u="none" strike="noStrike" dirty="0">
                          <a:solidFill>
                            <a:srgbClr val="000000"/>
                          </a:solidFill>
                          <a:effectLst/>
                          <a:latin typeface="Meiryo UI"/>
                          <a:ea typeface="Meiryo UI"/>
                          <a:cs typeface="Meiryo UI" panose="020B0604030504040204" pitchFamily="50" charset="-128"/>
                        </a:rPr>
                        <a:t>行方不明</a:t>
                      </a:r>
                      <a:endParaRPr lang="en-US" altLang="ja-JP" sz="1100" b="1" i="0" u="none" strike="noStrike" dirty="0">
                        <a:solidFill>
                          <a:srgbClr val="000000"/>
                        </a:solidFill>
                        <a:effectLst/>
                        <a:latin typeface="Meiryo UI"/>
                        <a:ea typeface="Meiryo UI"/>
                        <a:cs typeface="Meiryo UI" panose="020B0604030504040204" pitchFamily="50" charset="-128"/>
                      </a:endParaRPr>
                    </a:p>
                  </a:txBody>
                  <a:tcPr marL="6583" marR="6583" marT="7432" marB="0" anchor="ctr">
                    <a:solidFill>
                      <a:schemeClr val="bg1"/>
                    </a:solidFill>
                  </a:tcPr>
                </a:tc>
                <a:tc>
                  <a:txBody>
                    <a:bodyPr/>
                    <a:lstStyle/>
                    <a:p>
                      <a:pPr algn="ctr" fontAlgn="ctr"/>
                      <a:r>
                        <a:rPr lang="en-US" altLang="ja-JP" sz="1100" b="1" i="0" u="none" strike="noStrike" dirty="0">
                          <a:solidFill>
                            <a:schemeClr val="tx1"/>
                          </a:solidFill>
                          <a:effectLst/>
                          <a:latin typeface="Meiryo UI"/>
                          <a:ea typeface="Meiryo UI"/>
                          <a:cs typeface="Meiryo UI" panose="020B0604030504040204" pitchFamily="50" charset="-128"/>
                        </a:rPr>
                        <a:t>5</a:t>
                      </a:r>
                      <a:endParaRPr b="1">
                        <a:latin typeface="Meiryo UI"/>
                        <a:ea typeface="Meiryo UI"/>
                      </a:endParaRPr>
                    </a:p>
                  </a:txBody>
                  <a:tcPr marL="6583" marR="6583" marT="7432" marB="0" anchor="ctr">
                    <a:solidFill>
                      <a:schemeClr val="bg1"/>
                    </a:solidFill>
                  </a:tcPr>
                </a:tc>
                <a:extLst>
                  <a:ext uri="{0D108BD9-81ED-4DB2-BD59-A6C34878D82A}"/>
                </a:extLst>
              </a:tr>
              <a:tr h="384767">
                <a:tc>
                  <a:txBody>
                    <a:bodyPr/>
                    <a:lstStyle/>
                    <a:p>
                      <a:pPr algn="ctr" fontAlgn="ctr"/>
                      <a:r>
                        <a:rPr lang="ja-JP" altLang="en-US" sz="1100" b="1" i="0" u="none" strike="noStrike" dirty="0">
                          <a:solidFill>
                            <a:srgbClr val="000000"/>
                          </a:solidFill>
                          <a:effectLst/>
                          <a:latin typeface="Meiryo UI"/>
                          <a:ea typeface="Meiryo UI"/>
                          <a:cs typeface="Meiryo UI" panose="020B0604030504040204" pitchFamily="50" charset="-128"/>
                        </a:rPr>
                        <a:t>合　計</a:t>
                      </a:r>
                      <a:endParaRPr lang="en-US" altLang="ja-JP" sz="1100" b="1" i="0" u="none" strike="noStrike" dirty="0">
                        <a:solidFill>
                          <a:srgbClr val="000000"/>
                        </a:solidFill>
                        <a:effectLst/>
                        <a:latin typeface="Meiryo UI"/>
                        <a:ea typeface="Meiryo UI"/>
                        <a:cs typeface="Meiryo UI" panose="020B0604030504040204" pitchFamily="50" charset="-128"/>
                      </a:endParaRPr>
                    </a:p>
                  </a:txBody>
                  <a:tcPr marL="6583" marR="6583" marT="7432" marB="0" anchor="ctr">
                    <a:solidFill>
                      <a:schemeClr val="bg1"/>
                    </a:solidFill>
                  </a:tcPr>
                </a:tc>
                <a:tc>
                  <a:txBody>
                    <a:bodyPr/>
                    <a:lstStyle/>
                    <a:p>
                      <a:pPr algn="ctr" fontAlgn="ctr"/>
                      <a:r>
                        <a:rPr lang="en-US" altLang="ja-JP" sz="1100" b="1" i="0" u="none" strike="noStrike" dirty="0" smtClean="0">
                          <a:solidFill>
                            <a:schemeClr val="tx1"/>
                          </a:solidFill>
                          <a:effectLst/>
                          <a:latin typeface="Meiryo UI"/>
                          <a:ea typeface="Meiryo UI"/>
                          <a:cs typeface="Meiryo UI" panose="020B0604030504040204" pitchFamily="50" charset="-128"/>
                        </a:rPr>
                        <a:t>158</a:t>
                      </a:r>
                      <a:endParaRPr lang="en-US" altLang="ja-JP" sz="1100" b="1" i="0" u="none" strike="noStrike" dirty="0">
                        <a:solidFill>
                          <a:schemeClr val="tx1"/>
                        </a:solidFill>
                        <a:effectLst/>
                        <a:latin typeface="Meiryo UI"/>
                        <a:ea typeface="Meiryo UI"/>
                        <a:cs typeface="Meiryo UI" panose="020B0604030504040204" pitchFamily="50" charset="-128"/>
                      </a:endParaRPr>
                    </a:p>
                  </a:txBody>
                  <a:tcPr marL="6583" marR="6583" marT="7432" marB="0" anchor="ctr">
                    <a:solidFill>
                      <a:schemeClr val="bg1"/>
                    </a:solidFill>
                  </a:tcPr>
                </a:tc>
                <a:extLst>
                  <a:ext uri="{0D108BD9-81ED-4DB2-BD59-A6C34878D82A}"/>
                </a:extLst>
              </a:tr>
            </a:tbl>
          </a:graphicData>
        </a:graphic>
      </p:graphicFrame>
      <p:sp>
        <p:nvSpPr>
          <p:cNvPr id="1536" name="正方形/長方形 4"/>
          <p:cNvSpPr/>
          <p:nvPr/>
        </p:nvSpPr>
        <p:spPr>
          <a:xfrm>
            <a:off x="466430" y="997875"/>
            <a:ext cx="3736188" cy="551148"/>
          </a:xfrm>
          <a:prstGeom prst="rect">
            <a:avLst/>
          </a:prstGeom>
        </p:spPr>
        <p:txBody>
          <a:bodyPr wrap="square" lIns="58137" tIns="29069" rIns="58137" bIns="29069">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死者・行方不明者１５０名超</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過去５０年で最大の人的被害</a:t>
            </a:r>
            <a:endParaRPr lang="ja-JP" altLang="en-US" sz="1600" dirty="0"/>
          </a:p>
        </p:txBody>
      </p:sp>
      <p:sp>
        <p:nvSpPr>
          <p:cNvPr id="1537" name="正方形/長方形 5"/>
          <p:cNvSpPr/>
          <p:nvPr/>
        </p:nvSpPr>
        <p:spPr>
          <a:xfrm>
            <a:off x="326035" y="1546366"/>
            <a:ext cx="1814361" cy="212020"/>
          </a:xfrm>
          <a:prstGeom prst="rect">
            <a:avLst/>
          </a:prstGeom>
        </p:spPr>
        <p:txBody>
          <a:bodyPr wrap="square" lIns="58130" tIns="29066" rIns="58130" bIns="29066">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＜人的被害＞（</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Ｒ</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5.12.8</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p>
        </p:txBody>
      </p:sp>
      <p:graphicFrame>
        <p:nvGraphicFramePr>
          <p:cNvPr id="1538" name="表 6"/>
          <p:cNvGraphicFramePr>
            <a:graphicFrameLocks noGrp="1"/>
          </p:cNvGraphicFramePr>
          <p:nvPr>
            <p:extLst/>
          </p:nvPr>
        </p:nvGraphicFramePr>
        <p:xfrm>
          <a:off x="2206329" y="3211812"/>
          <a:ext cx="1955375" cy="1073002"/>
        </p:xfrm>
        <a:graphic>
          <a:graphicData uri="http://schemas.openxmlformats.org/drawingml/2006/table">
            <a:tbl>
              <a:tblPr>
                <a:tableStyleId>{5940675A-B579-460E-94D1-54222C63F5DA}</a:tableStyleId>
              </a:tblPr>
              <a:tblGrid>
                <a:gridCol w="672592">
                  <a:extLst>
                    <a:ext uri="{9D8B030D-6E8A-4147-A177-3AD203B41FA5}"/>
                  </a:extLst>
                </a:gridCol>
                <a:gridCol w="1282783">
                  <a:extLst>
                    <a:ext uri="{9D8B030D-6E8A-4147-A177-3AD203B41FA5}"/>
                  </a:extLst>
                </a:gridCol>
              </a:tblGrid>
              <a:tr h="328419">
                <a:tc>
                  <a:txBody>
                    <a:bodyPr/>
                    <a:lstStyle/>
                    <a:p>
                      <a:pPr algn="ctr" fontAlgn="ctr"/>
                      <a:r>
                        <a:rPr lang="ja-JP" altLang="en-US" sz="900" b="1" i="0" u="none" strike="noStrike" dirty="0">
                          <a:solidFill>
                            <a:schemeClr val="tx1"/>
                          </a:solidFill>
                          <a:effectLst/>
                          <a:latin typeface="Meiryo UI"/>
                          <a:ea typeface="Meiryo UI"/>
                          <a:cs typeface="+mn-lt"/>
                        </a:rPr>
                        <a:t>住宅被害</a:t>
                      </a:r>
                      <a:endParaRPr b="1">
                        <a:latin typeface="Meiryo UI"/>
                        <a:ea typeface="Meiryo UI"/>
                      </a:endParaRPr>
                    </a:p>
                    <a:p>
                      <a:pPr algn="ctr" fontAlgn="ctr"/>
                      <a:r>
                        <a:rPr lang="ja-JP" altLang="en-US" sz="800" b="1" dirty="0">
                          <a:solidFill>
                            <a:schemeClr val="tx1"/>
                          </a:solidFill>
                          <a:latin typeface="Meiryo UI"/>
                          <a:ea typeface="Meiryo UI"/>
                          <a:cs typeface="+mn-lt"/>
                        </a:rPr>
                        <a:t>（Ｒ</a:t>
                      </a:r>
                      <a:r>
                        <a:rPr lang="en-US" altLang="ja-JP" sz="800" b="1" dirty="0">
                          <a:solidFill>
                            <a:schemeClr val="tx1"/>
                          </a:solidFill>
                          <a:latin typeface="Meiryo UI"/>
                          <a:ea typeface="Meiryo UI"/>
                          <a:cs typeface="+mn-lt"/>
                        </a:rPr>
                        <a:t>1.7.3</a:t>
                      </a:r>
                      <a:r>
                        <a:rPr lang="ja-JP" altLang="en-US" sz="800" b="1" dirty="0">
                          <a:solidFill>
                            <a:schemeClr val="tx1"/>
                          </a:solidFill>
                          <a:latin typeface="Meiryo UI"/>
                          <a:ea typeface="Meiryo UI"/>
                          <a:cs typeface="+mn-lt"/>
                        </a:rPr>
                        <a:t>）</a:t>
                      </a:r>
                      <a:endParaRPr lang="en-US" altLang="ja-JP" sz="1000" b="1" i="0" u="none" strike="noStrike" dirty="0">
                        <a:solidFill>
                          <a:schemeClr val="tx1"/>
                        </a:solidFill>
                        <a:effectLst/>
                        <a:latin typeface="Meiryo UI"/>
                        <a:ea typeface="Meiryo UI"/>
                        <a:cs typeface="+mn-lt"/>
                      </a:endParaRPr>
                    </a:p>
                  </a:txBody>
                  <a:tcPr marL="5759" marR="5759" marT="6503" marB="0" anchor="ctr">
                    <a:solidFill>
                      <a:schemeClr val="bg1"/>
                    </a:solidFill>
                  </a:tcPr>
                </a:tc>
                <a:tc>
                  <a:txBody>
                    <a:bodyPr/>
                    <a:lstStyle/>
                    <a:p>
                      <a:pPr algn="ctr" fontAlgn="ctr"/>
                      <a:r>
                        <a:rPr lang="en-US" altLang="ja-JP" sz="900" b="1" i="0" u="none" strike="noStrike" dirty="0">
                          <a:solidFill>
                            <a:schemeClr val="tx1"/>
                          </a:solidFill>
                          <a:effectLst/>
                          <a:latin typeface="Meiryo UI"/>
                          <a:ea typeface="Meiryo UI"/>
                          <a:cs typeface="+mn-lt"/>
                        </a:rPr>
                        <a:t>15,694</a:t>
                      </a:r>
                      <a:r>
                        <a:rPr lang="ja-JP" altLang="en-US" sz="900" b="1" i="0" u="none" strike="noStrike" dirty="0">
                          <a:solidFill>
                            <a:schemeClr val="tx1"/>
                          </a:solidFill>
                          <a:effectLst/>
                          <a:latin typeface="Meiryo UI"/>
                          <a:ea typeface="Meiryo UI"/>
                          <a:cs typeface="+mn-lt"/>
                        </a:rPr>
                        <a:t>戸</a:t>
                      </a:r>
                      <a:endParaRPr lang="en-US" altLang="ja-JP" sz="900" b="1" i="0" u="none" strike="noStrike" dirty="0">
                        <a:solidFill>
                          <a:schemeClr val="tx1"/>
                        </a:solidFill>
                        <a:effectLst/>
                        <a:latin typeface="Meiryo UI"/>
                        <a:ea typeface="Meiryo UI"/>
                        <a:cs typeface="+mn-lt"/>
                      </a:endParaRPr>
                    </a:p>
                  </a:txBody>
                  <a:tcPr marL="5759" marR="5759" marT="6503" marB="0" anchor="ctr">
                    <a:solidFill>
                      <a:schemeClr val="bg1"/>
                    </a:solidFill>
                  </a:tcPr>
                </a:tc>
                <a:extLst>
                  <a:ext uri="{0D108BD9-81ED-4DB2-BD59-A6C34878D82A}"/>
                </a:extLst>
              </a:tr>
              <a:tr h="341783">
                <a:tc>
                  <a:txBody>
                    <a:bodyPr/>
                    <a:lstStyle/>
                    <a:p>
                      <a:pPr algn="ctr" fontAlgn="ctr"/>
                      <a:r>
                        <a:rPr lang="ja-JP" altLang="en-US" sz="900" b="1" i="0" u="none" strike="noStrike" dirty="0">
                          <a:solidFill>
                            <a:schemeClr val="tx1"/>
                          </a:solidFill>
                          <a:effectLst/>
                          <a:latin typeface="Meiryo UI"/>
                          <a:ea typeface="Meiryo UI"/>
                          <a:cs typeface="+mn-lt"/>
                        </a:rPr>
                        <a:t>土砂災害</a:t>
                      </a:r>
                      <a:endParaRPr lang="en-US" altLang="ja-JP" sz="900" b="1" i="0" u="none" strike="noStrike" dirty="0">
                        <a:solidFill>
                          <a:schemeClr val="tx1"/>
                        </a:solidFill>
                        <a:effectLst/>
                        <a:latin typeface="Meiryo UI"/>
                        <a:ea typeface="Meiryo UI"/>
                        <a:cs typeface="+mn-lt"/>
                      </a:endParaRPr>
                    </a:p>
                  </a:txBody>
                  <a:tcPr marL="5759" marR="5759" marT="6503" marB="0" anchor="ctr">
                    <a:solidFill>
                      <a:schemeClr val="bg1"/>
                    </a:solidFill>
                  </a:tcPr>
                </a:tc>
                <a:tc>
                  <a:txBody>
                    <a:bodyPr/>
                    <a:lstStyle/>
                    <a:p>
                      <a:pPr algn="ctr" fontAlgn="ctr"/>
                      <a:r>
                        <a:rPr lang="en-US" altLang="ja-JP" sz="900" b="1" i="0" u="none" strike="noStrike" dirty="0">
                          <a:solidFill>
                            <a:schemeClr val="tx1"/>
                          </a:solidFill>
                          <a:effectLst/>
                          <a:latin typeface="Meiryo UI"/>
                          <a:ea typeface="Meiryo UI"/>
                          <a:cs typeface="+mn-lt"/>
                        </a:rPr>
                        <a:t>1,242</a:t>
                      </a:r>
                      <a:r>
                        <a:rPr lang="ja-JP" altLang="en-US" sz="900" b="1" i="0" u="none" strike="noStrike" dirty="0">
                          <a:solidFill>
                            <a:schemeClr val="tx1"/>
                          </a:solidFill>
                          <a:effectLst/>
                          <a:latin typeface="Meiryo UI"/>
                          <a:ea typeface="Meiryo UI"/>
                          <a:cs typeface="+mn-lt"/>
                        </a:rPr>
                        <a:t>箇所（</a:t>
                      </a:r>
                      <a:r>
                        <a:rPr lang="en-US" altLang="ja-JP" sz="900" b="1" i="0" u="none" strike="noStrike" dirty="0">
                          <a:solidFill>
                            <a:schemeClr val="tx1"/>
                          </a:solidFill>
                          <a:effectLst/>
                          <a:latin typeface="Meiryo UI"/>
                          <a:ea typeface="Meiryo UI"/>
                          <a:cs typeface="+mn-lt"/>
                        </a:rPr>
                        <a:t>23</a:t>
                      </a:r>
                      <a:r>
                        <a:rPr lang="ja-JP" altLang="en-US" sz="900" b="1" i="0" u="none" strike="noStrike" dirty="0">
                          <a:solidFill>
                            <a:schemeClr val="tx1"/>
                          </a:solidFill>
                          <a:effectLst/>
                          <a:latin typeface="Meiryo UI"/>
                          <a:ea typeface="Meiryo UI"/>
                          <a:cs typeface="+mn-lt"/>
                        </a:rPr>
                        <a:t>市町）</a:t>
                      </a:r>
                      <a:endParaRPr lang="en-US" altLang="ja-JP" sz="900" b="1" i="0" u="none" strike="noStrike" dirty="0">
                        <a:solidFill>
                          <a:schemeClr val="tx1"/>
                        </a:solidFill>
                        <a:effectLst/>
                        <a:latin typeface="Meiryo UI"/>
                        <a:ea typeface="Meiryo UI"/>
                        <a:cs typeface="+mn-lt"/>
                      </a:endParaRPr>
                    </a:p>
                  </a:txBody>
                  <a:tcPr marL="5759" marR="5759" marT="6503" marB="0" anchor="ctr">
                    <a:solidFill>
                      <a:schemeClr val="bg1"/>
                    </a:solidFill>
                  </a:tcPr>
                </a:tc>
                <a:extLst>
                  <a:ext uri="{0D108BD9-81ED-4DB2-BD59-A6C34878D82A}"/>
                </a:extLst>
              </a:tr>
              <a:tr h="402800">
                <a:tc>
                  <a:txBody>
                    <a:bodyPr/>
                    <a:lstStyle/>
                    <a:p>
                      <a:pPr algn="ctr" fontAlgn="ctr"/>
                      <a:r>
                        <a:rPr lang="ja-JP" altLang="en-US" sz="900" b="1" i="0" u="none" strike="noStrike" dirty="0">
                          <a:solidFill>
                            <a:schemeClr val="tx1"/>
                          </a:solidFill>
                          <a:effectLst/>
                          <a:latin typeface="Meiryo UI"/>
                          <a:ea typeface="Meiryo UI"/>
                          <a:cs typeface="+mn-lt"/>
                        </a:rPr>
                        <a:t>浸水被害</a:t>
                      </a:r>
                      <a:endParaRPr lang="en-US" altLang="ja-JP" sz="900" b="1" i="0" u="none" strike="noStrike" dirty="0">
                        <a:solidFill>
                          <a:schemeClr val="tx1"/>
                        </a:solidFill>
                        <a:effectLst/>
                        <a:latin typeface="Meiryo UI"/>
                        <a:ea typeface="Meiryo UI"/>
                        <a:cs typeface="+mn-lt"/>
                      </a:endParaRPr>
                    </a:p>
                  </a:txBody>
                  <a:tcPr marL="5759" marR="5759" marT="6503" marB="0" anchor="ctr">
                    <a:solidFill>
                      <a:schemeClr val="bg1"/>
                    </a:solidFill>
                  </a:tcPr>
                </a:tc>
                <a:tc>
                  <a:txBody>
                    <a:bodyPr/>
                    <a:lstStyle/>
                    <a:p>
                      <a:pPr algn="ctr" fontAlgn="ctr"/>
                      <a:r>
                        <a:rPr lang="ja-JP" altLang="en-US" sz="900" b="1" i="0" u="none" strike="noStrike" dirty="0">
                          <a:solidFill>
                            <a:schemeClr val="tx1"/>
                          </a:solidFill>
                          <a:effectLst/>
                          <a:latin typeface="Meiryo UI"/>
                          <a:ea typeface="Meiryo UI"/>
                          <a:cs typeface="+mn-lt"/>
                        </a:rPr>
                        <a:t>破堤</a:t>
                      </a:r>
                      <a:r>
                        <a:rPr lang="en-US" altLang="ja-JP" sz="900" b="1" i="0" u="none" strike="noStrike" dirty="0">
                          <a:solidFill>
                            <a:schemeClr val="tx1"/>
                          </a:solidFill>
                          <a:effectLst/>
                          <a:latin typeface="Meiryo UI"/>
                          <a:ea typeface="Meiryo UI"/>
                          <a:cs typeface="+mn-lt"/>
                        </a:rPr>
                        <a:t>12</a:t>
                      </a:r>
                      <a:r>
                        <a:rPr lang="ja-JP" altLang="en-US" sz="900" b="1" i="0" u="none" strike="noStrike" dirty="0">
                          <a:solidFill>
                            <a:schemeClr val="tx1"/>
                          </a:solidFill>
                          <a:effectLst/>
                          <a:latin typeface="Meiryo UI"/>
                          <a:ea typeface="Meiryo UI"/>
                          <a:cs typeface="+mn-lt"/>
                        </a:rPr>
                        <a:t>河川</a:t>
                      </a:r>
                      <a:endParaRPr lang="en-US" altLang="ja-JP" sz="900" b="1" i="0" u="none" strike="noStrike" dirty="0">
                        <a:solidFill>
                          <a:schemeClr val="tx1"/>
                        </a:solidFill>
                        <a:effectLst/>
                        <a:latin typeface="Meiryo UI"/>
                        <a:ea typeface="Meiryo UI"/>
                        <a:cs typeface="+mn-lt"/>
                      </a:endParaRPr>
                    </a:p>
                    <a:p>
                      <a:pPr algn="ctr" fontAlgn="ctr"/>
                      <a:r>
                        <a:rPr lang="ja-JP" altLang="en-US" sz="900" b="1" i="0" u="none" strike="noStrike" dirty="0">
                          <a:solidFill>
                            <a:schemeClr val="tx1"/>
                          </a:solidFill>
                          <a:effectLst/>
                          <a:latin typeface="Meiryo UI"/>
                          <a:ea typeface="Meiryo UI"/>
                          <a:cs typeface="+mn-lt"/>
                        </a:rPr>
                        <a:t>越水</a:t>
                      </a:r>
                      <a:r>
                        <a:rPr lang="en-US" altLang="ja-JP" sz="900" b="1" i="0" u="none" strike="noStrike" dirty="0">
                          <a:solidFill>
                            <a:schemeClr val="tx1"/>
                          </a:solidFill>
                          <a:effectLst/>
                          <a:latin typeface="Meiryo UI"/>
                          <a:ea typeface="Meiryo UI"/>
                          <a:cs typeface="+mn-lt"/>
                        </a:rPr>
                        <a:t>90</a:t>
                      </a:r>
                      <a:r>
                        <a:rPr lang="ja-JP" altLang="en-US" sz="900" b="1" i="0" u="none" strike="noStrike" dirty="0">
                          <a:solidFill>
                            <a:schemeClr val="tx1"/>
                          </a:solidFill>
                          <a:effectLst/>
                          <a:latin typeface="Meiryo UI"/>
                          <a:ea typeface="Meiryo UI"/>
                          <a:cs typeface="+mn-lt"/>
                        </a:rPr>
                        <a:t>河川</a:t>
                      </a:r>
                      <a:endParaRPr lang="en-US" altLang="ja-JP" sz="900" b="1" i="0" u="none" strike="noStrike" dirty="0">
                        <a:solidFill>
                          <a:schemeClr val="tx1"/>
                        </a:solidFill>
                        <a:effectLst/>
                        <a:latin typeface="Meiryo UI"/>
                        <a:ea typeface="Meiryo UI"/>
                        <a:cs typeface="+mn-lt"/>
                      </a:endParaRPr>
                    </a:p>
                  </a:txBody>
                  <a:tcPr marL="5759" marR="5759" marT="6503" marB="0" anchor="ctr">
                    <a:solidFill>
                      <a:schemeClr val="bg1"/>
                    </a:solidFill>
                  </a:tcPr>
                </a:tc>
                <a:extLst>
                  <a:ext uri="{0D108BD9-81ED-4DB2-BD59-A6C34878D82A}"/>
                </a:extLst>
              </a:tr>
            </a:tbl>
          </a:graphicData>
        </a:graphic>
      </p:graphicFrame>
      <p:sp>
        <p:nvSpPr>
          <p:cNvPr id="1539" name="正方形/長方形 9"/>
          <p:cNvSpPr/>
          <p:nvPr/>
        </p:nvSpPr>
        <p:spPr>
          <a:xfrm>
            <a:off x="4531113" y="1020682"/>
            <a:ext cx="5144661" cy="332437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endParaRPr lang="ja-JP" altLang="en-US" sz="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40" name="正方形/長方形 10"/>
          <p:cNvSpPr/>
          <p:nvPr/>
        </p:nvSpPr>
        <p:spPr>
          <a:xfrm>
            <a:off x="4522951" y="951759"/>
            <a:ext cx="3823745" cy="335705"/>
          </a:xfrm>
          <a:prstGeom prst="rect">
            <a:avLst/>
          </a:prstGeom>
        </p:spPr>
        <p:txBody>
          <a:bodyPr wrap="square" lIns="58137" tIns="29069" rIns="58137" bIns="29069">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県全域にまたがるライフラインの被害</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41" name="表 13"/>
          <p:cNvGraphicFramePr>
            <a:graphicFrameLocks noGrp="1"/>
          </p:cNvGraphicFramePr>
          <p:nvPr>
            <p:extLst/>
          </p:nvPr>
        </p:nvGraphicFramePr>
        <p:xfrm>
          <a:off x="4636719" y="1255715"/>
          <a:ext cx="2394457" cy="1095125"/>
        </p:xfrm>
        <a:graphic>
          <a:graphicData uri="http://schemas.openxmlformats.org/drawingml/2006/table">
            <a:tbl>
              <a:tblPr>
                <a:tableStyleId>{5940675A-B579-460E-94D1-54222C63F5DA}</a:tableStyleId>
              </a:tblPr>
              <a:tblGrid>
                <a:gridCol w="387696"/>
                <a:gridCol w="1119209"/>
                <a:gridCol w="887552"/>
              </a:tblGrid>
              <a:tr h="272254">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区　分</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759" marR="5759" marT="6503" marB="0" anchor="ctr">
                    <a:solidFill>
                      <a:schemeClr val="bg1"/>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最大時</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759" marR="5759" marT="6503" marB="0" anchor="ctr">
                    <a:solidFill>
                      <a:schemeClr val="bg1"/>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759" marR="5759" marT="6503" marB="0" anchor="ctr">
                    <a:solidFill>
                      <a:schemeClr val="bg1"/>
                    </a:solidFill>
                  </a:tcPr>
                </a:tc>
                <a:extLst>
                  <a:ext uri="{0D108BD9-81ED-4DB2-BD59-A6C34878D82A}"/>
                </a:extLst>
              </a:tr>
              <a:tr h="45720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停</a:t>
                      </a:r>
                      <a:r>
                        <a:rPr lang="ja-JP" altLang="en-US" sz="1000" b="1" i="0" u="none" strike="noStrike" baseline="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電</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759" marR="5759" marT="6503" marB="0" anchor="ctr">
                    <a:solidFill>
                      <a:schemeClr val="bg1"/>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千戸</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9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9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9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9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9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8</a:t>
                      </a:r>
                      <a:r>
                        <a:rPr lang="ja-JP" altLang="en-US" sz="9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時時点）</a:t>
                      </a:r>
                      <a:endParaRPr lang="en-US" altLang="ja-JP" sz="9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solidFill>
                      <a:schemeClr val="bg1"/>
                    </a:solidFill>
                  </a:tcPr>
                </a:tc>
                <a:tc>
                  <a:txBody>
                    <a:bodyPr/>
                    <a:lstStyle/>
                    <a:p>
                      <a:pPr marL="0" marR="0" indent="0" algn="ctr" defTabSz="1438132"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1438132" rtl="0" eaLnBrk="1" fontAlgn="ctr" latinLnBrk="0" hangingPunct="1">
                        <a:lnSpc>
                          <a:spcPct val="100000"/>
                        </a:lnSpc>
                        <a:spcBef>
                          <a:spcPts val="0"/>
                        </a:spcBef>
                        <a:spcAft>
                          <a:spcPts val="0"/>
                        </a:spcAft>
                        <a:buClrTx/>
                        <a:buSzTx/>
                        <a:buFontTx/>
                        <a:buNone/>
                        <a:tabLst/>
                        <a:defRPr/>
                      </a:pP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13</a:t>
                      </a:r>
                      <a:r>
                        <a:rPr lang="ja-JP" altLang="en-US"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759" marR="5759" marT="6503" marB="0" anchor="ctr">
                    <a:solidFill>
                      <a:schemeClr val="bg1"/>
                    </a:solidFill>
                  </a:tcPr>
                </a:tc>
                <a:extLst>
                  <a:ext uri="{0D108BD9-81ED-4DB2-BD59-A6C34878D82A}"/>
                </a:extLst>
              </a:tr>
              <a:tr h="365671">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断</a:t>
                      </a:r>
                      <a:r>
                        <a:rPr lang="ja-JP" altLang="en-US" sz="1000" b="1" i="0" u="none" strike="noStrike" baseline="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759" marR="5759" marT="6503" marB="0" anchor="ctr">
                    <a:solidFill>
                      <a:schemeClr val="bg1"/>
                    </a:solidFill>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万戸</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900" b="1" i="0" u="none" strike="noStrike" spc="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（各市町ピーク時）</a:t>
                      </a:r>
                      <a:endParaRPr lang="en-US" altLang="ja-JP" sz="900" b="1" i="0" u="none" strike="noStrike" spc="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5759" marR="5759" marT="6503" marB="0" anchor="ctr">
                    <a:solidFill>
                      <a:schemeClr val="bg1"/>
                    </a:solidFill>
                  </a:tcPr>
                </a:tc>
                <a:tc>
                  <a:txBody>
                    <a:bodyPr/>
                    <a:lstStyle/>
                    <a:p>
                      <a:pPr marL="0" marR="0" indent="0" algn="ctr" defTabSz="1438132"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1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1438132" rtl="0" eaLnBrk="1" fontAlgn="ctr" latinLnBrk="0" hangingPunct="1">
                        <a:lnSpc>
                          <a:spcPct val="100000"/>
                        </a:lnSpc>
                        <a:spcBef>
                          <a:spcPts val="0"/>
                        </a:spcBef>
                        <a:spcAft>
                          <a:spcPts val="0"/>
                        </a:spcAft>
                        <a:buClrTx/>
                        <a:buSzTx/>
                        <a:buFontTx/>
                        <a:buNone/>
                        <a:tabLst/>
                        <a:defRPr/>
                      </a:pP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a:t>
                      </a:r>
                      <a:r>
                        <a:rPr lang="en-US" altLang="ja-JP" sz="8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b="1"/>
                    </a:p>
                  </a:txBody>
                  <a:tcPr marL="5759" marR="5759" marT="6503" marB="0" anchor="ctr">
                    <a:solidFill>
                      <a:schemeClr val="bg1"/>
                    </a:solidFill>
                  </a:tcPr>
                </a:tc>
                <a:extLst>
                  <a:ext uri="{0D108BD9-81ED-4DB2-BD59-A6C34878D82A}"/>
                </a:extLst>
              </a:tr>
            </a:tbl>
          </a:graphicData>
        </a:graphic>
      </p:graphicFrame>
      <p:sp>
        <p:nvSpPr>
          <p:cNvPr id="1542" name="正方形/長方形 14"/>
          <p:cNvSpPr/>
          <p:nvPr/>
        </p:nvSpPr>
        <p:spPr>
          <a:xfrm>
            <a:off x="4520952" y="2392952"/>
            <a:ext cx="1668864" cy="274143"/>
          </a:xfrm>
          <a:prstGeom prst="rect">
            <a:avLst/>
          </a:prstGeom>
        </p:spPr>
        <p:txBody>
          <a:bodyPr wrap="square" lIns="58130" tIns="29066" rIns="58130" bIns="29066">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＜断水した市町＞</a:t>
            </a:r>
            <a:endParaRPr lang="ja-JP" altLang="en-US" sz="1400" dirty="0"/>
          </a:p>
        </p:txBody>
      </p:sp>
      <p:sp>
        <p:nvSpPr>
          <p:cNvPr id="1543" name="正方形/長方形 15"/>
          <p:cNvSpPr/>
          <p:nvPr/>
        </p:nvSpPr>
        <p:spPr>
          <a:xfrm>
            <a:off x="7641687" y="1266666"/>
            <a:ext cx="1797883" cy="219721"/>
          </a:xfrm>
          <a:prstGeom prst="rect">
            <a:avLst/>
          </a:prstGeom>
        </p:spPr>
        <p:txBody>
          <a:bodyPr wrap="square" lIns="58137" tIns="29069" rIns="58137" bIns="29069">
            <a:spAutoFit/>
          </a:bodyPr>
          <a:lstStyle/>
          <a:p>
            <a:pPr marL="181677" indent="-181677">
              <a:buFont typeface="Wingdings" panose="05000000000000000000" pitchFamily="2" charset="2"/>
              <a:buChar char="ü"/>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給水所に並ぶ住民の方々</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44" name="表 18"/>
          <p:cNvGraphicFramePr>
            <a:graphicFrameLocks noGrp="1"/>
          </p:cNvGraphicFramePr>
          <p:nvPr>
            <p:extLst/>
          </p:nvPr>
        </p:nvGraphicFramePr>
        <p:xfrm>
          <a:off x="363860" y="3355202"/>
          <a:ext cx="1512724" cy="929035"/>
        </p:xfrm>
        <a:graphic>
          <a:graphicData uri="http://schemas.openxmlformats.org/drawingml/2006/table">
            <a:tbl>
              <a:tblPr>
                <a:tableStyleId>{5940675A-B579-460E-94D1-54222C63F5DA}</a:tableStyleId>
              </a:tblPr>
              <a:tblGrid>
                <a:gridCol w="756362">
                  <a:extLst>
                    <a:ext uri="{9D8B030D-6E8A-4147-A177-3AD203B41FA5}"/>
                  </a:extLst>
                </a:gridCol>
                <a:gridCol w="756362">
                  <a:extLst>
                    <a:ext uri="{9D8B030D-6E8A-4147-A177-3AD203B41FA5}"/>
                  </a:extLst>
                </a:gridCol>
              </a:tblGrid>
              <a:tr h="477699">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避難所</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開設数</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583" marR="6583" marT="7432" marB="0" anchor="ctr">
                    <a:solidFill>
                      <a:schemeClr val="bg1"/>
                    </a:solidFill>
                  </a:tcPr>
                </a:tc>
                <a:tc>
                  <a:txBody>
                    <a:bodyPr/>
                    <a:lstStyle/>
                    <a:p>
                      <a:pPr algn="ctr"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702</a:t>
                      </a:r>
                      <a:endParaRPr b="1"/>
                    </a:p>
                  </a:txBody>
                  <a:tcPr marL="6583" marR="6583" marT="7432" marB="0" anchor="ctr">
                    <a:solidFill>
                      <a:schemeClr val="bg1"/>
                    </a:solidFill>
                  </a:tcPr>
                </a:tc>
                <a:extLst>
                  <a:ext uri="{0D108BD9-81ED-4DB2-BD59-A6C34878D82A}"/>
                </a:extLst>
              </a:tr>
              <a:tr h="451336">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避難者数</a:t>
                      </a:r>
                      <a:endPar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583" marR="6583" marT="7432" marB="0" anchor="ctr">
                    <a:solidFill>
                      <a:schemeClr val="bg1"/>
                    </a:solidFill>
                  </a:tcPr>
                </a:tc>
                <a:tc>
                  <a:txBody>
                    <a:bodyPr/>
                    <a:lstStyle/>
                    <a:p>
                      <a:pPr algn="ctr" fontAlgn="ctr"/>
                      <a:r>
                        <a:rPr lang="en-US" altLang="ja-JP" sz="10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17,379</a:t>
                      </a:r>
                      <a:endParaRPr b="1"/>
                    </a:p>
                  </a:txBody>
                  <a:tcPr marL="6583" marR="6583" marT="7432" marB="0" anchor="ctr">
                    <a:solidFill>
                      <a:schemeClr val="bg1"/>
                    </a:solidFill>
                  </a:tcPr>
                </a:tc>
                <a:extLst>
                  <a:ext uri="{0D108BD9-81ED-4DB2-BD59-A6C34878D82A}"/>
                </a:extLst>
              </a:tr>
            </a:tbl>
          </a:graphicData>
        </a:graphic>
      </p:graphicFrame>
      <p:sp>
        <p:nvSpPr>
          <p:cNvPr id="1545" name="正方形/長方形 20"/>
          <p:cNvSpPr/>
          <p:nvPr/>
        </p:nvSpPr>
        <p:spPr>
          <a:xfrm>
            <a:off x="2206329" y="2980616"/>
            <a:ext cx="1896742" cy="212588"/>
          </a:xfrm>
          <a:prstGeom prst="rect">
            <a:avLst/>
          </a:prstGeom>
        </p:spPr>
        <p:txBody>
          <a:bodyPr wrap="square" lIns="58130" tIns="29066" rIns="58130" bIns="29066">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＜その他の被害状況＞</a:t>
            </a:r>
            <a:endParaRPr lang="ja-JP" altLang="en-US" sz="1000" dirty="0"/>
          </a:p>
        </p:txBody>
      </p:sp>
      <p:sp>
        <p:nvSpPr>
          <p:cNvPr id="1546" name="テキスト ボックス 22"/>
          <p:cNvSpPr txBox="1"/>
          <p:nvPr/>
        </p:nvSpPr>
        <p:spPr>
          <a:xfrm>
            <a:off x="363860" y="6284239"/>
            <a:ext cx="1917089" cy="397260"/>
          </a:xfrm>
          <a:prstGeom prst="rect">
            <a:avLst/>
          </a:prstGeom>
          <a:noFill/>
          <a:ln>
            <a:noFill/>
          </a:ln>
        </p:spPr>
        <p:txBody>
          <a:bodyPr wrap="square" lIns="58137" tIns="29069" rIns="58137" bIns="29069"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ＪＲ山陽本線（河内～本郷駅間）</a:t>
            </a:r>
          </a:p>
        </p:txBody>
      </p:sp>
      <p:sp>
        <p:nvSpPr>
          <p:cNvPr id="1547" name="テキスト ボックス 25"/>
          <p:cNvSpPr txBox="1"/>
          <p:nvPr/>
        </p:nvSpPr>
        <p:spPr>
          <a:xfrm>
            <a:off x="3063342" y="2867135"/>
            <a:ext cx="1125906" cy="181249"/>
          </a:xfrm>
          <a:prstGeom prst="rect">
            <a:avLst/>
          </a:prstGeom>
          <a:noFill/>
          <a:ln>
            <a:noFill/>
          </a:ln>
        </p:spPr>
        <p:txBody>
          <a:bodyPr wrap="square" lIns="58137" tIns="29069" rIns="58137" bIns="29069" rtlCol="0">
            <a:spAutoFit/>
          </a:bodyPr>
          <a:lstStyle/>
          <a:p>
            <a:pPr algn="r"/>
            <a:r>
              <a:rPr lang="ja-JP" altLang="en-US" sz="800" b="1" dirty="0">
                <a:latin typeface="Meiryo UI"/>
                <a:ea typeface="Meiryo UI"/>
                <a:cs typeface="Meiryo UI" panose="020B0604030504040204" pitchFamily="50" charset="-128"/>
              </a:rPr>
              <a:t>（写真提供）三原市</a:t>
            </a:r>
            <a:endParaRPr b="1">
              <a:latin typeface="Meiryo UI"/>
              <a:ea typeface="Meiryo UI"/>
            </a:endParaRPr>
          </a:p>
        </p:txBody>
      </p:sp>
      <p:sp>
        <p:nvSpPr>
          <p:cNvPr id="1548" name="テキスト ボックス 29"/>
          <p:cNvSpPr txBox="1"/>
          <p:nvPr/>
        </p:nvSpPr>
        <p:spPr>
          <a:xfrm>
            <a:off x="8057501" y="3385523"/>
            <a:ext cx="1196181" cy="181249"/>
          </a:xfrm>
          <a:prstGeom prst="rect">
            <a:avLst/>
          </a:prstGeom>
          <a:noFill/>
          <a:ln>
            <a:noFill/>
          </a:ln>
        </p:spPr>
        <p:txBody>
          <a:bodyPr wrap="square" lIns="58137" tIns="29069" rIns="58137" bIns="29069" rtlCol="0">
            <a:spAutoFit/>
          </a:bodyPr>
          <a:lstStyle/>
          <a:p>
            <a:pPr algn="r"/>
            <a:r>
              <a:rPr lang="ja-JP" altLang="en-US" sz="800" b="1" dirty="0">
                <a:latin typeface="Meiryo UI"/>
                <a:ea typeface="Meiryo UI"/>
                <a:cs typeface="Meiryo UI" panose="020B0604030504040204" pitchFamily="50" charset="-128"/>
              </a:rPr>
              <a:t>（写真提供）江田島市</a:t>
            </a:r>
            <a:endParaRPr b="1">
              <a:latin typeface="Meiryo UI"/>
              <a:ea typeface="Meiryo UI"/>
            </a:endParaRPr>
          </a:p>
        </p:txBody>
      </p:sp>
      <p:pic>
        <p:nvPicPr>
          <p:cNvPr id="1549" name="図 33"/>
          <p:cNvPicPr>
            <a:picLocks noChangeAspect="1"/>
          </p:cNvPicPr>
          <p:nvPr/>
        </p:nvPicPr>
        <p:blipFill>
          <a:blip r:embed="rId1"/>
          <a:stretch>
            <a:fillRect/>
          </a:stretch>
        </p:blipFill>
        <p:spPr>
          <a:xfrm>
            <a:off x="2182049" y="1600410"/>
            <a:ext cx="1975703" cy="1248485"/>
          </a:xfrm>
          <a:prstGeom prst="rect">
            <a:avLst/>
          </a:prstGeom>
        </p:spPr>
      </p:pic>
      <p:pic>
        <p:nvPicPr>
          <p:cNvPr id="1550" name="図 34"/>
          <p:cNvPicPr>
            <a:picLocks noChangeAspect="1"/>
          </p:cNvPicPr>
          <p:nvPr/>
        </p:nvPicPr>
        <p:blipFill>
          <a:blip r:embed="rId2"/>
          <a:stretch>
            <a:fillRect/>
          </a:stretch>
        </p:blipFill>
        <p:spPr>
          <a:xfrm>
            <a:off x="7688289" y="1485858"/>
            <a:ext cx="1541688" cy="1885663"/>
          </a:xfrm>
          <a:prstGeom prst="rect">
            <a:avLst/>
          </a:prstGeom>
        </p:spPr>
      </p:pic>
      <p:grpSp>
        <p:nvGrpSpPr>
          <p:cNvPr id="1551" name="グループ 3246"/>
          <p:cNvGrpSpPr/>
          <p:nvPr/>
        </p:nvGrpSpPr>
        <p:grpSpPr>
          <a:xfrm>
            <a:off x="6283550" y="4418484"/>
            <a:ext cx="3617843" cy="2237028"/>
            <a:chOff x="6289247" y="4380673"/>
            <a:chExt cx="3617843" cy="2237028"/>
          </a:xfrm>
        </p:grpSpPr>
        <p:sp>
          <p:nvSpPr>
            <p:cNvPr id="1552" name="正方形/長方形 11"/>
            <p:cNvSpPr/>
            <p:nvPr/>
          </p:nvSpPr>
          <p:spPr>
            <a:xfrm>
              <a:off x="6289247" y="4380673"/>
              <a:ext cx="3384665" cy="22370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endParaRPr lang="ja-JP" altLang="en-US" sz="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3" name="正方形/長方形 12"/>
            <p:cNvSpPr/>
            <p:nvPr/>
          </p:nvSpPr>
          <p:spPr>
            <a:xfrm>
              <a:off x="7049340" y="4383692"/>
              <a:ext cx="1864477" cy="289538"/>
            </a:xfrm>
            <a:prstGeom prst="rect">
              <a:avLst/>
            </a:prstGeom>
          </p:spPr>
          <p:txBody>
            <a:bodyPr wrap="square" lIns="58137" tIns="29069" rIns="58137" bIns="29069">
              <a:spAutoFit/>
            </a:bodyPr>
            <a:lstStyle/>
            <a:p>
              <a:r>
                <a:rPr lang="ja-JP" altLang="en-US" sz="1500" b="1" u="sng" dirty="0">
                  <a:latin typeface="Meiryo UI" panose="020B0604030504040204" pitchFamily="50" charset="-128"/>
                  <a:ea typeface="Meiryo UI" panose="020B0604030504040204" pitchFamily="50" charset="-128"/>
                  <a:cs typeface="Meiryo UI" panose="020B0604030504040204" pitchFamily="50" charset="-128"/>
                </a:rPr>
                <a:t>孤立状態となった地区</a:t>
              </a:r>
              <a:endParaRPr lang="en-US" altLang="ja-JP" sz="15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4" name="正方形/長方形 16"/>
            <p:cNvSpPr/>
            <p:nvPr/>
          </p:nvSpPr>
          <p:spPr>
            <a:xfrm>
              <a:off x="7375213" y="6242595"/>
              <a:ext cx="96157" cy="108564"/>
            </a:xfrm>
            <a:prstGeom prst="rect">
              <a:avLst/>
            </a:prstGeom>
            <a:solidFill>
              <a:srgbClr val="FF0000"/>
            </a:solidFill>
            <a:ln>
              <a:noFill/>
            </a:ln>
          </p:spPr>
          <p:style>
            <a:lnRef idx="2">
              <a:schemeClr val="dk1"/>
            </a:lnRef>
            <a:fillRef idx="1">
              <a:schemeClr val="lt1"/>
            </a:fillRef>
            <a:effectRef idx="0">
              <a:schemeClr val="dk1"/>
            </a:effectRef>
            <a:fontRef idx="minor">
              <a:schemeClr val="dk1"/>
            </a:fontRef>
          </p:style>
          <p:txBody>
            <a:bodyPr lIns="58137" tIns="29069" rIns="58137" bIns="29069" rtlCol="0" anchor="ctr"/>
            <a:lstStyle/>
            <a:p>
              <a:pPr algn="ctr"/>
              <a:endParaRPr kumimoji="1" lang="ja-JP" altLang="en-US" dirty="0"/>
            </a:p>
          </p:txBody>
        </p:sp>
        <p:sp>
          <p:nvSpPr>
            <p:cNvPr id="1555" name="テキスト ボックス 21"/>
            <p:cNvSpPr txBox="1"/>
            <p:nvPr/>
          </p:nvSpPr>
          <p:spPr>
            <a:xfrm>
              <a:off x="8113536" y="6401390"/>
              <a:ext cx="1042235" cy="181249"/>
            </a:xfrm>
            <a:prstGeom prst="rect">
              <a:avLst/>
            </a:prstGeom>
            <a:noFill/>
            <a:ln>
              <a:noFill/>
            </a:ln>
          </p:spPr>
          <p:txBody>
            <a:bodyPr wrap="square" lIns="58137" tIns="29069" rIns="58137" bIns="29069" rtlCol="0">
              <a:spAutoFit/>
            </a:body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安芸郡坂町小屋浦</a:t>
              </a:r>
              <a:endParaRPr b="1"/>
            </a:p>
          </p:txBody>
        </p:sp>
        <p:sp>
          <p:nvSpPr>
            <p:cNvPr id="1556" name="正方形/長方形 28"/>
            <p:cNvSpPr/>
            <p:nvPr/>
          </p:nvSpPr>
          <p:spPr>
            <a:xfrm>
              <a:off x="8173032" y="4673230"/>
              <a:ext cx="1734058" cy="427470"/>
            </a:xfrm>
            <a:prstGeom prst="rect">
              <a:avLst/>
            </a:prstGeom>
          </p:spPr>
          <p:txBody>
            <a:bodyPr wrap="square" lIns="58137" tIns="29069" rIns="58137" bIns="29069">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千人超（</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市町）が</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孤立状態に</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57" name="テキスト ボックス 58"/>
            <p:cNvSpPr txBox="1"/>
            <p:nvPr/>
          </p:nvSpPr>
          <p:spPr>
            <a:xfrm>
              <a:off x="8114265" y="5263333"/>
              <a:ext cx="1203409" cy="181249"/>
            </a:xfrm>
            <a:prstGeom prst="rect">
              <a:avLst/>
            </a:prstGeom>
            <a:noFill/>
            <a:ln>
              <a:noFill/>
            </a:ln>
          </p:spPr>
          <p:txBody>
            <a:bodyPr wrap="square" lIns="58137" tIns="29069" rIns="58137" bIns="29069" rtlCol="0">
              <a:spAutoFit/>
            </a:bodyPr>
            <a:lstStyle>
              <a:defPPr>
                <a:defRPr lang="ja-JP"/>
              </a:defPPr>
              <a:lvl1pPr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1pPr>
              <a:lvl2pPr marL="717550" indent="-204788"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2pPr>
              <a:lvl3pPr marL="1436688" indent="-409575"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3pPr>
              <a:lvl4pPr marL="2155825" indent="-614363"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4pPr>
              <a:lvl5pPr marL="2873375" indent="-819150" algn="l" defTabSz="1436688" rtl="0" fontAlgn="base">
                <a:spcBef>
                  <a:spcPct val="0"/>
                </a:spcBef>
                <a:spcAft>
                  <a:spcPct val="0"/>
                </a:spcAft>
                <a:defRPr kumimoji="1" sz="28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28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28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28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2800" kern="1200">
                  <a:solidFill>
                    <a:schemeClr val="tx1"/>
                  </a:solidFill>
                  <a:latin typeface="Calibri" pitchFamily="34" charset="0"/>
                  <a:ea typeface="ＭＳ Ｐゴシック" charset="-128"/>
                  <a:cs typeface="+mn-cs"/>
                </a:defRPr>
              </a:lvl9pP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800" b="1" dirty="0">
                  <a:latin typeface="Meiryo UI" panose="020B0604030504040204" pitchFamily="50" charset="-128"/>
                  <a:ea typeface="Meiryo UI" panose="020B0604030504040204" pitchFamily="50" charset="-128"/>
                  <a:cs typeface="Meiryo UI" panose="020B0604030504040204" pitchFamily="50" charset="-128"/>
                </a:rPr>
                <a:t> 17</a:t>
              </a:r>
              <a:r>
                <a:rPr lang="ja-JP" altLang="en-US" sz="800" b="1" dirty="0">
                  <a:latin typeface="Meiryo UI" panose="020B0604030504040204" pitchFamily="50" charset="-128"/>
                  <a:ea typeface="Meiryo UI" panose="020B0604030504040204" pitchFamily="50" charset="-128"/>
                  <a:cs typeface="Meiryo UI" panose="020B0604030504040204" pitchFamily="50" charset="-128"/>
                </a:rPr>
                <a:t>時時点）</a:t>
              </a:r>
              <a:endParaRPr b="1"/>
            </a:p>
          </p:txBody>
        </p:sp>
        <p:pic>
          <p:nvPicPr>
            <p:cNvPr id="1558" name="図 38"/>
            <p:cNvPicPr>
              <a:picLocks noChangeAspect="1"/>
            </p:cNvPicPr>
            <p:nvPr/>
          </p:nvPicPr>
          <p:blipFill>
            <a:blip r:embed="rId3"/>
            <a:stretch>
              <a:fillRect/>
            </a:stretch>
          </p:blipFill>
          <p:spPr>
            <a:xfrm>
              <a:off x="6503477" y="4654616"/>
              <a:ext cx="1610788" cy="1926829"/>
            </a:xfrm>
            <a:prstGeom prst="rect">
              <a:avLst/>
            </a:prstGeom>
          </p:spPr>
        </p:pic>
      </p:grpSp>
      <p:grpSp>
        <p:nvGrpSpPr>
          <p:cNvPr id="1559" name="グループ 3248"/>
          <p:cNvGrpSpPr/>
          <p:nvPr/>
        </p:nvGrpSpPr>
        <p:grpSpPr>
          <a:xfrm>
            <a:off x="214210" y="4418484"/>
            <a:ext cx="6036854" cy="2245767"/>
            <a:chOff x="212291" y="4388802"/>
            <a:chExt cx="6036854" cy="2245767"/>
          </a:xfrm>
        </p:grpSpPr>
        <p:sp>
          <p:nvSpPr>
            <p:cNvPr id="1560" name="正方形/長方形 7"/>
            <p:cNvSpPr/>
            <p:nvPr/>
          </p:nvSpPr>
          <p:spPr>
            <a:xfrm>
              <a:off x="212291" y="4388802"/>
              <a:ext cx="6036854" cy="2237028"/>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lIns="58137" tIns="29069" rIns="58137" bIns="29069" rtlCol="0" anchor="ctr"/>
            <a:lstStyle/>
            <a:p>
              <a:endParaRPr lang="ja-JP" altLang="en-US" sz="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1" name="正方形/長方形 8"/>
            <p:cNvSpPr/>
            <p:nvPr/>
          </p:nvSpPr>
          <p:spPr>
            <a:xfrm>
              <a:off x="1591116" y="4397585"/>
              <a:ext cx="4217945" cy="335705"/>
            </a:xfrm>
            <a:prstGeom prst="rect">
              <a:avLst/>
            </a:prstGeom>
          </p:spPr>
          <p:txBody>
            <a:bodyPr wrap="square" lIns="58137" tIns="29069" rIns="58137" bIns="29069">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道路・鉄道への被害による大動脈の寸断</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2" name="正方形/長方形 23"/>
            <p:cNvSpPr/>
            <p:nvPr/>
          </p:nvSpPr>
          <p:spPr>
            <a:xfrm>
              <a:off x="344489" y="4705203"/>
              <a:ext cx="2164150" cy="212594"/>
            </a:xfrm>
            <a:prstGeom prst="rect">
              <a:avLst/>
            </a:prstGeom>
          </p:spPr>
          <p:txBody>
            <a:bodyPr wrap="square" lIns="58137" tIns="29069" rIns="58137" bIns="29069">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線路敷が流失し寸断される鉄道</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3" name="テキスト ボックス 24"/>
            <p:cNvSpPr txBox="1"/>
            <p:nvPr/>
          </p:nvSpPr>
          <p:spPr>
            <a:xfrm>
              <a:off x="768274" y="6453320"/>
              <a:ext cx="1467353" cy="181249"/>
            </a:xfrm>
            <a:prstGeom prst="rect">
              <a:avLst/>
            </a:prstGeom>
            <a:noFill/>
            <a:ln>
              <a:noFill/>
            </a:ln>
          </p:spPr>
          <p:txBody>
            <a:bodyPr wrap="square" lIns="58137" tIns="29069" rIns="58137" bIns="29069" rtlCol="0">
              <a:spAutoFit/>
            </a:bodyPr>
            <a:lstStyle/>
            <a:p>
              <a:pPr algn="r"/>
              <a:r>
                <a:rPr lang="ja-JP" altLang="en-US" sz="800" b="1" dirty="0">
                  <a:latin typeface="Meiryo UI"/>
                  <a:ea typeface="Meiryo UI"/>
                  <a:cs typeface="Meiryo UI" panose="020B0604030504040204" pitchFamily="50" charset="-128"/>
                </a:rPr>
                <a:t>（写真提供）</a:t>
              </a:r>
              <a:r>
                <a:rPr lang="en-US" altLang="ja-JP" sz="800" b="1" dirty="0">
                  <a:latin typeface="Meiryo UI"/>
                  <a:ea typeface="Meiryo UI"/>
                  <a:cs typeface="Meiryo UI" panose="020B0604030504040204" pitchFamily="50" charset="-128"/>
                </a:rPr>
                <a:t>JR</a:t>
              </a:r>
              <a:r>
                <a:rPr lang="ja-JP" altLang="en-US" sz="800" b="1" dirty="0">
                  <a:latin typeface="Meiryo UI"/>
                  <a:ea typeface="Meiryo UI"/>
                  <a:cs typeface="Meiryo UI" panose="020B0604030504040204" pitchFamily="50" charset="-128"/>
                </a:rPr>
                <a:t>西日本</a:t>
              </a:r>
              <a:endParaRPr lang="ja-JP" altLang="en-US" sz="800" b="1" dirty="0">
                <a:latin typeface="Meiryo UI"/>
                <a:ea typeface="Meiryo UI"/>
                <a:cs typeface="Meiryo UI" panose="020B0604030504040204" pitchFamily="50" charset="-128"/>
              </a:endParaRPr>
            </a:p>
          </p:txBody>
        </p:sp>
        <p:sp>
          <p:nvSpPr>
            <p:cNvPr id="1564" name="正方形/長方形 26"/>
            <p:cNvSpPr/>
            <p:nvPr/>
          </p:nvSpPr>
          <p:spPr>
            <a:xfrm>
              <a:off x="2378452" y="4707593"/>
              <a:ext cx="1637185" cy="212594"/>
            </a:xfrm>
            <a:prstGeom prst="rect">
              <a:avLst/>
            </a:prstGeom>
          </p:spPr>
          <p:txBody>
            <a:bodyPr wrap="square" lIns="58137" tIns="29069" rIns="58137" bIns="29069">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各地の通行止めで大渋滞</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5" name="テキスト ボックス 27"/>
            <p:cNvSpPr txBox="1"/>
            <p:nvPr/>
          </p:nvSpPr>
          <p:spPr>
            <a:xfrm>
              <a:off x="2939242" y="6264315"/>
              <a:ext cx="987625" cy="227415"/>
            </a:xfrm>
            <a:prstGeom prst="rect">
              <a:avLst/>
            </a:prstGeom>
            <a:noFill/>
            <a:ln>
              <a:noFill/>
            </a:ln>
          </p:spPr>
          <p:txBody>
            <a:bodyPr wrap="square" lIns="58137" tIns="29069" rIns="58137" bIns="29069"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広島熊野道路</a:t>
              </a:r>
              <a:endParaRPr b="1"/>
            </a:p>
          </p:txBody>
        </p:sp>
        <p:sp>
          <p:nvSpPr>
            <p:cNvPr id="1566" name="正方形/長方形 30"/>
            <p:cNvSpPr/>
            <p:nvPr/>
          </p:nvSpPr>
          <p:spPr>
            <a:xfrm>
              <a:off x="4740375" y="4725495"/>
              <a:ext cx="1409853" cy="212594"/>
            </a:xfrm>
            <a:prstGeom prst="rect">
              <a:avLst/>
            </a:prstGeom>
          </p:spPr>
          <p:txBody>
            <a:bodyPr wrap="square" lIns="58137" tIns="29069" rIns="58137" bIns="29069">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店頭から消えた商品</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67" name="テキスト ボックス 31"/>
            <p:cNvSpPr txBox="1"/>
            <p:nvPr/>
          </p:nvSpPr>
          <p:spPr>
            <a:xfrm>
              <a:off x="4709968" y="6365349"/>
              <a:ext cx="1444950" cy="227415"/>
            </a:xfrm>
            <a:prstGeom prst="rect">
              <a:avLst/>
            </a:prstGeom>
            <a:noFill/>
            <a:ln>
              <a:noFill/>
            </a:ln>
          </p:spPr>
          <p:txBody>
            <a:bodyPr wrap="square" lIns="58137" tIns="29069" rIns="58137" bIns="29069"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広島市内のスーパー</a:t>
              </a:r>
              <a:endParaRPr b="1"/>
            </a:p>
          </p:txBody>
        </p:sp>
        <p:pic>
          <p:nvPicPr>
            <p:cNvPr id="1568" name="図 35"/>
            <p:cNvPicPr>
              <a:picLocks noChangeAspect="1"/>
            </p:cNvPicPr>
            <p:nvPr/>
          </p:nvPicPr>
          <p:blipFill>
            <a:blip r:embed="rId4"/>
            <a:stretch>
              <a:fillRect/>
            </a:stretch>
          </p:blipFill>
          <p:spPr>
            <a:xfrm>
              <a:off x="443022" y="4887995"/>
              <a:ext cx="1728740" cy="1431597"/>
            </a:xfrm>
            <a:prstGeom prst="rect">
              <a:avLst/>
            </a:prstGeom>
          </p:spPr>
        </p:pic>
        <p:pic>
          <p:nvPicPr>
            <p:cNvPr id="1569" name="図 36"/>
            <p:cNvPicPr>
              <a:picLocks noChangeAspect="1"/>
            </p:cNvPicPr>
            <p:nvPr/>
          </p:nvPicPr>
          <p:blipFill>
            <a:blip r:embed="rId5"/>
            <a:stretch>
              <a:fillRect/>
            </a:stretch>
          </p:blipFill>
          <p:spPr>
            <a:xfrm>
              <a:off x="2413452" y="4899304"/>
              <a:ext cx="1183210" cy="1365011"/>
            </a:xfrm>
            <a:prstGeom prst="rect">
              <a:avLst/>
            </a:prstGeom>
          </p:spPr>
        </p:pic>
        <p:pic>
          <p:nvPicPr>
            <p:cNvPr id="1570" name="図 37"/>
            <p:cNvPicPr>
              <a:picLocks noChangeAspect="1"/>
            </p:cNvPicPr>
            <p:nvPr/>
          </p:nvPicPr>
          <p:blipFill>
            <a:blip r:embed="rId6"/>
            <a:stretch>
              <a:fillRect/>
            </a:stretch>
          </p:blipFill>
          <p:spPr>
            <a:xfrm>
              <a:off x="4710331" y="4961548"/>
              <a:ext cx="1290105" cy="1419112"/>
            </a:xfrm>
            <a:prstGeom prst="rect">
              <a:avLst/>
            </a:prstGeom>
          </p:spPr>
        </p:pic>
        <p:pic>
          <p:nvPicPr>
            <p:cNvPr id="1571" name="図 39"/>
            <p:cNvPicPr>
              <a:picLocks noChangeAspect="1"/>
            </p:cNvPicPr>
            <p:nvPr/>
          </p:nvPicPr>
          <p:blipFill>
            <a:blip r:embed="rId7"/>
            <a:stretch>
              <a:fillRect/>
            </a:stretch>
          </p:blipFill>
          <p:spPr>
            <a:xfrm>
              <a:off x="3301404" y="5702497"/>
              <a:ext cx="1168466" cy="561818"/>
            </a:xfrm>
            <a:prstGeom prst="rect">
              <a:avLst/>
            </a:prstGeom>
            <a:ln w="19050">
              <a:noFill/>
            </a:ln>
          </p:spPr>
        </p:pic>
      </p:grpSp>
      <p:pic>
        <p:nvPicPr>
          <p:cNvPr id="1572" name="図 40"/>
          <p:cNvPicPr>
            <a:picLocks noChangeAspect="1" noChangeArrowheads="1"/>
          </p:cNvPicPr>
          <p:nvPr/>
        </p:nvPicPr>
        <p:blipFill>
          <a:blip r:embed="rId8"/>
          <a:stretch>
            <a:fillRect/>
          </a:stretch>
        </p:blipFill>
        <p:spPr>
          <a:xfrm>
            <a:off x="5076225" y="2364119"/>
            <a:ext cx="2349679" cy="2042809"/>
          </a:xfrm>
          <a:prstGeom prst="rect">
            <a:avLst/>
          </a:prstGeom>
          <a:noFill/>
        </p:spPr>
      </p:pic>
      <p:sp>
        <p:nvSpPr>
          <p:cNvPr id="1573" name="正方形/長方形 17"/>
          <p:cNvSpPr/>
          <p:nvPr/>
        </p:nvSpPr>
        <p:spPr>
          <a:xfrm>
            <a:off x="364432" y="3005096"/>
            <a:ext cx="1462133" cy="366476"/>
          </a:xfrm>
          <a:prstGeom prst="rect">
            <a:avLst/>
          </a:prstGeom>
        </p:spPr>
        <p:txBody>
          <a:bodyPr wrap="square" lIns="58130" tIns="29066" rIns="58130" bIns="29066">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＜避難状況＞</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H30.7.7</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時時点）</a:t>
            </a:r>
            <a:endParaRPr lang="ja-JP" altLang="en-US" sz="1000" dirty="0"/>
          </a:p>
        </p:txBody>
      </p:sp>
    </p:spTree>
    <p:extLst>
      <p:ext uri="{BB962C8B-B14F-4D97-AF65-F5344CB8AC3E}">
        <p14:creationId xmlns:p14="http://schemas.microsoft.com/office/powerpoint/2010/main" val="108847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79" name="正方形/長方形 23"/>
          <p:cNvSpPr/>
          <p:nvPr/>
        </p:nvSpPr>
        <p:spPr>
          <a:xfrm>
            <a:off x="0" y="-39506"/>
            <a:ext cx="9906222" cy="68975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B" panose="02020700000000000000" pitchFamily="18" charset="-128"/>
              <a:ea typeface="UD デジタル 教科書体 NK-B" panose="02020700000000000000" pitchFamily="18" charset="-128"/>
            </a:endParaRPr>
          </a:p>
        </p:txBody>
      </p:sp>
      <p:grpSp>
        <p:nvGrpSpPr>
          <p:cNvPr id="1580" name="図形グループ 5"/>
          <p:cNvGrpSpPr/>
          <p:nvPr/>
        </p:nvGrpSpPr>
        <p:grpSpPr>
          <a:xfrm>
            <a:off x="294121" y="1717002"/>
            <a:ext cx="9612101" cy="2284833"/>
            <a:chOff x="72280" y="1751088"/>
            <a:chExt cx="9612101" cy="2284833"/>
          </a:xfrm>
        </p:grpSpPr>
        <p:sp>
          <p:nvSpPr>
            <p:cNvPr id="1581" name="Text Box 4"/>
            <p:cNvSpPr txBox="1">
              <a:spLocks noChangeArrowheads="1"/>
            </p:cNvSpPr>
            <p:nvPr/>
          </p:nvSpPr>
          <p:spPr>
            <a:xfrm>
              <a:off x="72280" y="1758231"/>
              <a:ext cx="9612101" cy="2277690"/>
            </a:xfrm>
            <a:prstGeom prst="rect">
              <a:avLst/>
            </a:prstGeom>
            <a:noFill/>
            <a:ln>
              <a:noFill/>
            </a:ln>
            <a:effectLst/>
          </p:spPr>
          <p:txBody>
            <a:bodyPr wrap="square" lIns="90000" anchor="ctr">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災害が起きる前に</a:t>
              </a:r>
              <a:endParaRPr lang="en-US" altLang="ja-JP" sz="4800" b="1" dirty="0">
                <a:solidFill>
                  <a:schemeClr val="bg1"/>
                </a:solidFill>
                <a:latin typeface="UD デジタル 教科書体 NK-B" panose="02020700000000000000" pitchFamily="18" charset="-128"/>
                <a:ea typeface="UD デジタル 教科書体 NK-B" panose="02020700000000000000" pitchFamily="18" charset="-128"/>
              </a:endParaRPr>
            </a:p>
            <a:p>
              <a:pPr lvl="0" algn="ctr" defTabSz="685800">
                <a:lnSpc>
                  <a:spcPct val="120000"/>
                </a:lnSpc>
                <a:defRPr/>
              </a:pPr>
              <a:r>
                <a:rPr lang="ja-JP" altLang="en-US" sz="5400" b="1" dirty="0">
                  <a:solidFill>
                    <a:srgbClr val="FFFF00"/>
                  </a:solidFill>
                  <a:latin typeface="UD デジタル 教科書体 NK-B" panose="02020700000000000000" pitchFamily="18" charset="-128"/>
                  <a:ea typeface="UD デジタル 教科書体 NK-B" panose="02020700000000000000" pitchFamily="18" charset="-128"/>
                </a:rPr>
                <a:t>地域防災タイムライン</a:t>
              </a: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を</a:t>
              </a: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作成して</a:t>
              </a:r>
              <a:endParaRPr lang="ja-JP" altLang="en-US" sz="5400" b="1" dirty="0">
                <a:solidFill>
                  <a:srgbClr val="FFFF00"/>
                </a:solidFill>
                <a:latin typeface="UD デジタル 教科書体 NK-B" panose="02020700000000000000" pitchFamily="18" charset="-128"/>
                <a:ea typeface="UD デジタル 教科書体 NK-B" panose="02020700000000000000" pitchFamily="18" charset="-128"/>
              </a:endParaRPr>
            </a:p>
            <a:p>
              <a:pPr lvl="0" algn="ctr" defTabSz="685800">
                <a:lnSpc>
                  <a:spcPct val="120000"/>
                </a:lnSpc>
                <a:defRPr/>
              </a:pPr>
              <a:r>
                <a:rPr lang="ja-JP" altLang="en-US" sz="4400" b="1" dirty="0">
                  <a:solidFill>
                    <a:schemeClr val="bg1"/>
                  </a:solidFill>
                  <a:latin typeface="UD デジタル 教科書体 NK-B" panose="02020700000000000000" pitchFamily="18" charset="-128"/>
                  <a:ea typeface="UD デジタル 教科書体 NK-B" panose="02020700000000000000" pitchFamily="18" charset="-128"/>
                </a:rPr>
                <a:t>災害に備えよう</a:t>
              </a:r>
              <a:endParaRPr lang="ja-JP" altLang="en-US" sz="4000" b="1" dirty="0">
                <a:solidFill>
                  <a:schemeClr val="bg1"/>
                </a:solidFill>
                <a:latin typeface="UD デジタル 教科書体 NK-B" panose="02020700000000000000" pitchFamily="18" charset="-128"/>
                <a:ea typeface="UD デジタル 教科書体 NK-B" panose="02020700000000000000" pitchFamily="18" charset="-128"/>
              </a:endParaRPr>
            </a:p>
          </p:txBody>
        </p:sp>
        <p:grpSp>
          <p:nvGrpSpPr>
            <p:cNvPr id="1582" name="図形グループ 4"/>
            <p:cNvGrpSpPr/>
            <p:nvPr/>
          </p:nvGrpSpPr>
          <p:grpSpPr>
            <a:xfrm>
              <a:off x="2330817" y="1751088"/>
              <a:ext cx="4088827" cy="1458908"/>
              <a:chOff x="2330817" y="1751088"/>
              <a:chExt cx="4088827" cy="1458908"/>
            </a:xfrm>
          </p:grpSpPr>
          <p:grpSp>
            <p:nvGrpSpPr>
              <p:cNvPr id="1583" name="図形グループ 1"/>
              <p:cNvGrpSpPr/>
              <p:nvPr/>
            </p:nvGrpSpPr>
            <p:grpSpPr>
              <a:xfrm>
                <a:off x="2330817" y="1751088"/>
                <a:ext cx="1645437" cy="414150"/>
                <a:chOff x="2330817" y="1751088"/>
                <a:chExt cx="1645437" cy="414150"/>
              </a:xfrm>
            </p:grpSpPr>
          </p:grpSp>
          <p:grpSp>
            <p:nvGrpSpPr>
              <p:cNvPr id="1584" name="図形グループ 3"/>
              <p:cNvGrpSpPr/>
              <p:nvPr/>
            </p:nvGrpSpPr>
            <p:grpSpPr>
              <a:xfrm>
                <a:off x="2906167" y="2516481"/>
                <a:ext cx="3513477" cy="693515"/>
                <a:chOff x="2906167" y="2516481"/>
                <a:chExt cx="3513477" cy="693515"/>
              </a:xfrm>
            </p:grpSpPr>
            <p:grpSp>
              <p:nvGrpSpPr>
                <p:cNvPr id="1585" name="図形グループ 2"/>
                <p:cNvGrpSpPr/>
                <p:nvPr/>
              </p:nvGrpSpPr>
              <p:grpSpPr>
                <a:xfrm>
                  <a:off x="2906167" y="2516481"/>
                  <a:ext cx="2387178" cy="401248"/>
                  <a:chOff x="2906167" y="2516481"/>
                  <a:chExt cx="2387178" cy="401248"/>
                </a:xfrm>
              </p:grpSpPr>
            </p:grpSp>
          </p:grpSp>
        </p:grpSp>
      </p:grpSp>
      <p:pic>
        <p:nvPicPr>
          <p:cNvPr id="1586" name="図 4077"/>
          <p:cNvPicPr>
            <a:picLocks noChangeAspect="1"/>
          </p:cNvPicPr>
          <p:nvPr/>
        </p:nvPicPr>
        <p:blipFill>
          <a:blip r:embed="rId1"/>
          <a:stretch>
            <a:fillRect/>
          </a:stretch>
        </p:blipFill>
        <p:spPr>
          <a:xfrm>
            <a:off x="201000" y="4869000"/>
            <a:ext cx="4254855" cy="1310354"/>
          </a:xfrm>
          <a:prstGeom prst="rect">
            <a:avLst/>
          </a:prstGeom>
        </p:spPr>
      </p:pic>
    </p:spTree>
    <p:extLst>
      <p:ext uri="{BB962C8B-B14F-4D97-AF65-F5344CB8AC3E}">
        <p14:creationId xmlns:p14="http://schemas.microsoft.com/office/powerpoint/2010/main" val="401065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592" name="テキスト プレースホルダー 1"/>
          <p:cNvSpPr>
            <a:spLocks noGrp="1"/>
          </p:cNvSpPr>
          <p:nvPr>
            <p:ph type="body" sz="quarter" idx="14"/>
          </p:nvPr>
        </p:nvSpPr>
        <p:spPr>
          <a:xfrm>
            <a:off x="344489" y="283443"/>
            <a:ext cx="8136904" cy="573087"/>
          </a:xfrm>
        </p:spPr>
        <p:txBody>
          <a:bodyPr/>
          <a:lstStyle/>
          <a:p>
            <a:r>
              <a:rPr lang="ja-JP" altLang="en-US" sz="3200" b="1" dirty="0" smtClean="0"/>
              <a:t>今日の目標</a:t>
            </a:r>
            <a:endParaRPr lang="ja-JP" altLang="en-US" sz="3200" b="1" dirty="0"/>
          </a:p>
        </p:txBody>
      </p:sp>
      <p:sp>
        <p:nvSpPr>
          <p:cNvPr id="1593" name="タイトル 1"/>
          <p:cNvSpPr txBox="1"/>
          <p:nvPr/>
        </p:nvSpPr>
        <p:spPr>
          <a:xfrm>
            <a:off x="776536" y="1557000"/>
            <a:ext cx="8856984" cy="2299269"/>
          </a:xfrm>
          <a:prstGeom prst="rect">
            <a:avLst/>
          </a:prstGeom>
        </p:spPr>
        <p:txBody>
          <a:bodyPr vert="horz" lIns="84406" tIns="42203" rIns="84406" bIns="42203"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b="1" dirty="0" smtClean="0">
                <a:solidFill>
                  <a:srgbClr val="E7E6E6">
                    <a:lumMod val="25000"/>
                  </a:srgbClr>
                </a:solidFill>
                <a:latin typeface="Meiryo UI" panose="020B0604030504040204" pitchFamily="50" charset="-128"/>
                <a:ea typeface="Meiryo UI" panose="020B0604030504040204" pitchFamily="50" charset="-128"/>
              </a:rPr>
              <a:t>　</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a:t>
            </a:r>
            <a:endParaRPr lang="en-US" altLang="ja-JP" sz="3200" b="1" dirty="0" smtClean="0">
              <a:solidFill>
                <a:srgbClr val="E7E6E6">
                  <a:lumMod val="25000"/>
                </a:srgbClr>
              </a:solidFill>
              <a:latin typeface="Meiryo UI" panose="020B0604030504040204" pitchFamily="50" charset="-128"/>
              <a:ea typeface="Meiryo UI" panose="020B0604030504040204" pitchFamily="50" charset="-128"/>
            </a:endParaRPr>
          </a:p>
          <a:p>
            <a:r>
              <a:rPr lang="ja-JP" altLang="en-US" sz="3200" b="1" dirty="0">
                <a:solidFill>
                  <a:srgbClr val="E7E6E6">
                    <a:lumMod val="25000"/>
                  </a:srgbClr>
                </a:solidFill>
                <a:latin typeface="Meiryo UI" panose="020B0604030504040204" pitchFamily="50" charset="-128"/>
                <a:ea typeface="Meiryo UI" panose="020B0604030504040204" pitchFamily="50" charset="-128"/>
              </a:rPr>
              <a:t>①</a:t>
            </a:r>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　自宅のまわりに、</a:t>
            </a:r>
            <a:r>
              <a:rPr lang="ja-JP" altLang="en-US" sz="3200" b="1" u="sng" dirty="0" smtClean="0">
                <a:solidFill>
                  <a:srgbClr val="FF0000"/>
                </a:solidFill>
                <a:latin typeface="Meiryo UI" panose="020B0604030504040204" pitchFamily="50" charset="-128"/>
                <a:ea typeface="Meiryo UI" panose="020B0604030504040204" pitchFamily="50" charset="-128"/>
              </a:rPr>
              <a:t>どんな</a:t>
            </a:r>
            <a:r>
              <a:rPr lang="ja-JP" altLang="en-US" sz="3200" b="1" u="sng" dirty="0" smtClean="0">
                <a:solidFill>
                  <a:srgbClr val="FF0000"/>
                </a:solidFill>
                <a:latin typeface="Meiryo UI" panose="020B0604030504040204" pitchFamily="50" charset="-128"/>
                <a:ea typeface="Meiryo UI" panose="020B0604030504040204" pitchFamily="50" charset="-128"/>
              </a:rPr>
              <a:t>災害リスクがある？</a:t>
            </a:r>
            <a:endParaRPr lang="en-US" altLang="ja-JP" sz="3200" b="1" dirty="0" smtClean="0">
              <a:solidFill>
                <a:schemeClr val="tx1"/>
              </a:solidFill>
              <a:latin typeface="Meiryo UI" panose="020B0604030504040204" pitchFamily="50" charset="-128"/>
              <a:ea typeface="Meiryo UI" panose="020B0604030504040204" pitchFamily="50" charset="-128"/>
            </a:endParaRPr>
          </a:p>
          <a:p>
            <a:endParaRPr lang="ja-JP" altLang="en-US" sz="3200" b="1" u="sng" dirty="0" smtClean="0">
              <a:solidFill>
                <a:srgbClr val="FF0000"/>
              </a:solidFill>
              <a:latin typeface="Meiryo UI" panose="020B0604030504040204" pitchFamily="50" charset="-128"/>
              <a:ea typeface="Meiryo UI" panose="020B0604030504040204" pitchFamily="50" charset="-128"/>
            </a:endParaRPr>
          </a:p>
          <a:p>
            <a:r>
              <a:rPr lang="ja-JP" altLang="en-US" sz="3200" b="1" dirty="0" smtClean="0">
                <a:solidFill>
                  <a:srgbClr val="E7E6E6">
                    <a:lumMod val="25000"/>
                  </a:srgbClr>
                </a:solidFill>
                <a:latin typeface="Meiryo UI" panose="020B0604030504040204" pitchFamily="50" charset="-128"/>
                <a:ea typeface="Meiryo UI" panose="020B0604030504040204" pitchFamily="50" charset="-128"/>
              </a:rPr>
              <a:t>②　</a:t>
            </a:r>
            <a:r>
              <a:rPr lang="ja-JP" altLang="en-US" sz="3200" b="1" u="none" dirty="0" smtClean="0">
                <a:solidFill>
                  <a:schemeClr val="tx1">
                    <a:lumMod val="75000"/>
                    <a:lumOff val="25000"/>
                  </a:schemeClr>
                </a:solidFill>
                <a:latin typeface="Meiryo UI" panose="020B0604030504040204" pitchFamily="50" charset="-128"/>
                <a:ea typeface="Meiryo UI" panose="020B0604030504040204" pitchFamily="50" charset="-128"/>
              </a:rPr>
              <a:t>災害時に、</a:t>
            </a:r>
            <a:r>
              <a:rPr lang="ja-JP" altLang="en-US" sz="3200" b="1" u="sng" dirty="0" smtClean="0">
                <a:solidFill>
                  <a:srgbClr val="FF0000"/>
                </a:solidFill>
                <a:latin typeface="Meiryo UI" panose="020B0604030504040204" pitchFamily="50" charset="-128"/>
                <a:ea typeface="Meiryo UI" panose="020B0604030504040204" pitchFamily="50" charset="-128"/>
              </a:rPr>
              <a:t>いつ、何をする？</a:t>
            </a:r>
            <a:endParaRPr lang="en-US" altLang="ja-JP" sz="3200" dirty="0" smtClean="0">
              <a:solidFill>
                <a:schemeClr val="tx1"/>
              </a:solidFill>
              <a:latin typeface="Meiryo UI" panose="020B0604030504040204" pitchFamily="50" charset="-128"/>
              <a:ea typeface="Meiryo UI" panose="020B0604030504040204" pitchFamily="50" charset="-128"/>
            </a:endParaRPr>
          </a:p>
          <a:p>
            <a:endParaRPr lang="ja-JP" altLang="en-US" sz="3200" b="1" u="sng" dirty="0" smtClean="0">
              <a:solidFill>
                <a:srgbClr val="FF0000"/>
              </a:solidFill>
              <a:latin typeface="Meiryo UI" panose="020B0604030504040204" pitchFamily="50" charset="-128"/>
              <a:ea typeface="Meiryo UI" panose="020B0604030504040204" pitchFamily="50" charset="-128"/>
            </a:endParaRPr>
          </a:p>
          <a:p>
            <a:r>
              <a:rPr lang="ja-JP" altLang="en-US" sz="3200" b="1" spc="0" dirty="0" smtClean="0">
                <a:solidFill>
                  <a:srgbClr val="E7E6E6">
                    <a:lumMod val="25000"/>
                  </a:srgbClr>
                </a:solidFill>
                <a:latin typeface="Meiryo UI" panose="020B0604030504040204" pitchFamily="50" charset="-128"/>
                <a:ea typeface="Meiryo UI" panose="020B0604030504040204" pitchFamily="50" charset="-128"/>
                <a:cs typeface="+mn-cs"/>
              </a:rPr>
              <a:t>③</a:t>
            </a:r>
            <a:r>
              <a:rPr lang="ja-JP" altLang="en-US" sz="3200" b="1" spc="0" dirty="0">
                <a:solidFill>
                  <a:srgbClr val="E7E6E6">
                    <a:lumMod val="25000"/>
                  </a:srgbClr>
                </a:solidFill>
                <a:latin typeface="Meiryo UI" panose="020B0604030504040204" pitchFamily="50" charset="-128"/>
                <a:ea typeface="Meiryo UI" panose="020B0604030504040204" pitchFamily="50" charset="-128"/>
                <a:cs typeface="+mn-cs"/>
              </a:rPr>
              <a:t>　</a:t>
            </a:r>
            <a:r>
              <a:rPr lang="ja-JP" altLang="en-US" sz="3200" b="1" u="none" spc="0" dirty="0">
                <a:solidFill>
                  <a:schemeClr val="tx1">
                    <a:lumMod val="75000"/>
                    <a:lumOff val="25000"/>
                  </a:schemeClr>
                </a:solidFill>
                <a:latin typeface="Meiryo UI" panose="020B0604030504040204" pitchFamily="50" charset="-128"/>
                <a:ea typeface="Meiryo UI" panose="020B0604030504040204" pitchFamily="50" charset="-128"/>
                <a:cs typeface="+mn-cs"/>
              </a:rPr>
              <a:t>避難</a:t>
            </a:r>
            <a:r>
              <a:rPr lang="ja-JP" altLang="en-US" sz="3200" b="1" u="none" spc="0" dirty="0" smtClean="0">
                <a:solidFill>
                  <a:schemeClr val="tx1">
                    <a:lumMod val="75000"/>
                    <a:lumOff val="25000"/>
                  </a:schemeClr>
                </a:solidFill>
                <a:latin typeface="Meiryo UI" panose="020B0604030504040204" pitchFamily="50" charset="-128"/>
                <a:ea typeface="Meiryo UI" panose="020B0604030504040204" pitchFamily="50" charset="-128"/>
                <a:cs typeface="+mn-cs"/>
              </a:rPr>
              <a:t>するとき、</a:t>
            </a:r>
            <a:r>
              <a:rPr lang="ja-JP" altLang="en-US" sz="3200" b="1" u="sng" spc="0" dirty="0" smtClean="0">
                <a:solidFill>
                  <a:srgbClr val="FF0000"/>
                </a:solidFill>
                <a:latin typeface="Meiryo UI" panose="020B0604030504040204" pitchFamily="50" charset="-128"/>
                <a:ea typeface="Meiryo UI" panose="020B0604030504040204" pitchFamily="50" charset="-128"/>
                <a:cs typeface="+mn-cs"/>
              </a:rPr>
              <a:t>誰に声を掛ける？</a:t>
            </a:r>
            <a:endParaRPr lang="en-US" altLang="ja-JP" sz="3200" b="1" u="sng" spc="0" dirty="0" smtClean="0">
              <a:solidFill>
                <a:srgbClr val="FF0000"/>
              </a:solidFill>
              <a:latin typeface="Meiryo UI" panose="020B0604030504040204" pitchFamily="50" charset="-128"/>
              <a:ea typeface="Meiryo UI" panose="020B0604030504040204" pitchFamily="50" charset="-128"/>
              <a:cs typeface="+mn-cs"/>
            </a:endParaRPr>
          </a:p>
          <a:p>
            <a:r>
              <a:rPr lang="ja-JP" altLang="en-US" sz="3200" b="1" spc="0" dirty="0" smtClean="0">
                <a:solidFill>
                  <a:srgbClr val="FF0000"/>
                </a:solidFill>
                <a:latin typeface="Meiryo UI" panose="020B0604030504040204" pitchFamily="50" charset="-128"/>
                <a:ea typeface="Meiryo UI" panose="020B0604030504040204" pitchFamily="50" charset="-128"/>
                <a:cs typeface="+mn-cs"/>
              </a:rPr>
              <a:t>　</a:t>
            </a:r>
            <a:endParaRPr lang="en-US" altLang="ja-JP" sz="2800" b="1" dirty="0">
              <a:solidFill>
                <a:srgbClr val="E7E6E6">
                  <a:lumMod val="25000"/>
                </a:srgbClr>
              </a:solidFill>
              <a:latin typeface="Meiryo UI" panose="020B0604030504040204" pitchFamily="50" charset="-128"/>
              <a:ea typeface="Meiryo UI" panose="020B0604030504040204" pitchFamily="50" charset="-128"/>
            </a:endParaRPr>
          </a:p>
        </p:txBody>
      </p:sp>
      <p:sp>
        <p:nvSpPr>
          <p:cNvPr id="1594" name="四角形吹き出し 6"/>
          <p:cNvSpPr/>
          <p:nvPr/>
        </p:nvSpPr>
        <p:spPr>
          <a:xfrm>
            <a:off x="489002" y="4797000"/>
            <a:ext cx="6912272" cy="1431456"/>
          </a:xfrm>
          <a:prstGeom prst="wedgeRectCallout">
            <a:avLst>
              <a:gd name="adj1" fmla="val 53521"/>
              <a:gd name="adj2" fmla="val -2115"/>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①・②・③について、</a:t>
            </a:r>
            <a:endPar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3200" b="1" u="sng" dirty="0" smtClean="0">
                <a:solidFill>
                  <a:srgbClr val="FF3300"/>
                </a:solidFill>
                <a:latin typeface="Meiryo UI" panose="020B0604030504040204" pitchFamily="50" charset="-128"/>
                <a:ea typeface="Meiryo UI" panose="020B0604030504040204" pitchFamily="50" charset="-128"/>
              </a:rPr>
              <a:t>地域</a:t>
            </a:r>
            <a:r>
              <a:rPr lang="ja-JP" altLang="en-US" sz="3200" b="1" u="sng" dirty="0">
                <a:solidFill>
                  <a:srgbClr val="FF3300"/>
                </a:solidFill>
                <a:latin typeface="Meiryo UI" panose="020B0604030504040204" pitchFamily="50" charset="-128"/>
                <a:ea typeface="Meiryo UI" panose="020B0604030504040204" pitchFamily="50" charset="-128"/>
              </a:rPr>
              <a:t>防災</a:t>
            </a:r>
            <a:r>
              <a:rPr lang="ja-JP" altLang="en-US" sz="3200" b="1" u="sng" dirty="0" smtClean="0">
                <a:solidFill>
                  <a:srgbClr val="FF3300"/>
                </a:solidFill>
                <a:latin typeface="Meiryo UI" panose="020B0604030504040204" pitchFamily="50" charset="-128"/>
                <a:ea typeface="Meiryo UI" panose="020B0604030504040204" pitchFamily="50" charset="-128"/>
              </a:rPr>
              <a:t>タイムライン</a:t>
            </a:r>
            <a:r>
              <a:rPr lang="ja-JP" altLang="en-US" sz="3200" b="1" dirty="0" smtClean="0">
                <a:solidFill>
                  <a:prstClr val="black">
                    <a:lumMod val="75000"/>
                    <a:lumOff val="25000"/>
                  </a:prstClr>
                </a:solidFill>
                <a:latin typeface="Meiryo UI" panose="020B0604030504040204" pitchFamily="50" charset="-128"/>
                <a:ea typeface="Meiryo UI" panose="020B0604030504040204" pitchFamily="50" charset="-128"/>
              </a:rPr>
              <a:t>を</a:t>
            </a:r>
            <a:r>
              <a:rPr lang="ja-JP" altLang="en-US" sz="3200" b="1" dirty="0" smtClean="0">
                <a:solidFill>
                  <a:prstClr val="black">
                    <a:lumMod val="75000"/>
                    <a:lumOff val="25000"/>
                  </a:prstClr>
                </a:solidFill>
                <a:latin typeface="Meiryo UI" panose="020B0604030504040204" pitchFamily="50" charset="-128"/>
                <a:ea typeface="Meiryo UI" panose="020B0604030504040204" pitchFamily="50" charset="-128"/>
              </a:rPr>
              <a:t>使って考えよう！</a:t>
            </a:r>
            <a:endParaRPr lang="en-US" altLang="ja-JP" sz="3200" b="1" dirty="0">
              <a:solidFill>
                <a:prstClr val="black">
                  <a:lumMod val="75000"/>
                  <a:lumOff val="25000"/>
                </a:prstClr>
              </a:solidFill>
              <a:latin typeface="Meiryo UI" panose="020B0604030504040204" pitchFamily="50" charset="-128"/>
              <a:ea typeface="Meiryo UI" panose="020B0604030504040204" pitchFamily="50" charset="-128"/>
            </a:endParaRPr>
          </a:p>
        </p:txBody>
      </p:sp>
      <p:pic>
        <p:nvPicPr>
          <p:cNvPr id="1595" name="図 8"/>
          <p:cNvPicPr>
            <a:picLocks noChangeAspect="1"/>
          </p:cNvPicPr>
          <p:nvPr/>
        </p:nvPicPr>
        <p:blipFill>
          <a:blip r:embed="rId1"/>
          <a:stretch>
            <a:fillRect/>
          </a:stretch>
        </p:blipFill>
        <p:spPr>
          <a:xfrm>
            <a:off x="7545000" y="4953825"/>
            <a:ext cx="2297038" cy="1308108"/>
          </a:xfrm>
          <a:prstGeom prst="rect">
            <a:avLst/>
          </a:prstGeom>
        </p:spPr>
      </p:pic>
    </p:spTree>
    <p:extLst>
      <p:ext uri="{BB962C8B-B14F-4D97-AF65-F5344CB8AC3E}">
        <p14:creationId xmlns:p14="http://schemas.microsoft.com/office/powerpoint/2010/main" val="4158654040"/>
      </p:ext>
    </p:extLst>
  </p:cSld>
  <p:clrMapOvr>
    <a:masterClrMapping/>
  </p:clrMapOvr>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1.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13.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4.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custGeom>
          <a:avLst/>
          <a:gdLst/>
          <a:ahLst/>
          <a:cxnLst/>
          <a:rect l="l" t="t" r="r" b="b"/>
          <a:pathLst/>
        </a:custGeom>
        <a:noFill/>
      </a:spPr>
      <a:bodyPr vertOverflow="overflow" horzOverflow="overflow" wrap="square" rtlCol="0">
        <a:spAutoFit/>
      </a:bodyPr>
      <a:lstStyle>
        <a:defPPr>
          <a:defRPr kumimoji="1" dirty="0" smtClean="0">
            <a:latin typeface="Meiryo UI"/>
            <a:ea typeface="Meiryo UI"/>
            <a:cs typeface="Meiryo UI"/>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custGeom>
          <a:avLst/>
          <a:gdLst/>
          <a:ahLst/>
          <a:cxnLst/>
          <a:rect l="l" t="t" r="r" b="b"/>
          <a:pathLst/>
        </a:custGeom>
        <a:noFill/>
      </a:spPr>
      <a:bodyPr vertOverflow="overflow" horzOverflow="overflow" wrap="square" rtlCol="0">
        <a:spAutoFit/>
      </a:bodyPr>
      <a:lstStyle>
        <a:defPPr>
          <a:defRPr kumimoji="1" dirty="0" smtClean="0">
            <a:latin typeface="Meiryo UI"/>
            <a:ea typeface="Meiryo UI"/>
            <a:cs typeface="Meiryo UI"/>
          </a:defRPr>
        </a:defPPr>
      </a:lstStyle>
    </a:txDef>
  </a:objectDefaults>
  <a:extraClrSchemeLst/>
</a:theme>
</file>

<file path=ppt/theme/theme5.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6.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7.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8.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13269</TotalTime>
  <Words>6448</Words>
  <Application>JUST Focus</Application>
  <Paragraphs>1785</Paragraphs>
  <ScaleCrop>false</ScaleCrop>
  <HeadingPairs>
    <vt:vector size="6" baseType="variant">
      <vt:variant>
        <vt:lpstr>使用されているフォント</vt:lpstr>
      </vt:variant>
      <vt:variant>
        <vt:i4>20</vt:i4>
      </vt:variant>
      <vt:variant>
        <vt:lpstr>テーマ</vt:lpstr>
      </vt:variant>
      <vt:variant>
        <vt:i4>8</vt:i4>
      </vt:variant>
      <vt:variant>
        <vt:lpstr>スライド タイトル</vt:lpstr>
      </vt:variant>
      <vt:variant>
        <vt:i4>56</vt:i4>
      </vt:variant>
    </vt:vector>
  </HeadingPairs>
  <TitlesOfParts>
    <vt:vector size="84" baseType="lpstr">
      <vt:lpstr>BIZ UDPゴシック</vt:lpstr>
      <vt:lpstr>BIZ UDゴシック</vt:lpstr>
      <vt:lpstr>HGPｺﾞｼｯｸE</vt:lpstr>
      <vt:lpstr>HGP創英角ｺﾞｼｯｸUB</vt:lpstr>
      <vt:lpstr>HGSｺﾞｼｯｸE</vt:lpstr>
      <vt:lpstr>HGS創英角ｺﾞｼｯｸUB</vt:lpstr>
      <vt:lpstr>HGｺﾞｼｯｸE</vt:lpstr>
      <vt:lpstr>HG丸ｺﾞｼｯｸM-PRO</vt:lpstr>
      <vt:lpstr>Meiryo UI</vt:lpstr>
      <vt:lpstr>ＭＳ Ｐゴシック</vt:lpstr>
      <vt:lpstr>ＭＳ ゴシック</vt:lpstr>
      <vt:lpstr>ＭＳ 明朝</vt:lpstr>
      <vt:lpstr>UD デジタル 教科書体 NP-B</vt:lpstr>
      <vt:lpstr>メイリオ</vt:lpstr>
      <vt:lpstr>游ゴシック</vt:lpstr>
      <vt:lpstr>Arial</vt:lpstr>
      <vt:lpstr>Arial Black</vt:lpstr>
      <vt:lpstr>Calibri</vt:lpstr>
      <vt:lpstr>Calibri Light</vt:lpstr>
      <vt:lpstr>Times New Roman</vt:lpstr>
      <vt:lpstr>2_Office ​​テーマ</vt:lpstr>
      <vt:lpstr>3_Office ​​テーマ</vt:lpstr>
      <vt:lpstr>4_Office ​​テーマ</vt:lpstr>
      <vt:lpstr>Office ​​テーマ</vt:lpstr>
      <vt:lpstr>1_Office ​​テーマ</vt:lpstr>
      <vt:lpstr>1_Office テーマ</vt:lpstr>
      <vt:lpstr>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5.0.4</AppVersion>
  <PresentationFormat>ユーザー設定</PresentationFormat>
  <Slides>44</Slides>
  <Notes>44</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キリン</dc:creator>
  <cp:lastModifiedBy>井手原 諄</cp:lastModifiedBy>
  <cp:lastPrinted>2023-12-14T02:30:13Z</cp:lastPrinted>
  <dcterms:created xsi:type="dcterms:W3CDTF">2019-01-23T05:40:21Z</dcterms:created>
  <dcterms:modified xsi:type="dcterms:W3CDTF">2026-03-12T07:58:31Z</dcterms:modified>
  <cp:revision>827</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NXPowerLiteLastOptimized">
    <vt:lpwstr>2100817</vt:lpwstr>
  </property>
  <property fmtid="{D5CDD505-2E9C-101B-9397-08002B2CF9AE}" pid="3" name="NXPowerLiteSettings">
    <vt:lpwstr>C7000400038000</vt:lpwstr>
  </property>
  <property fmtid="{D5CDD505-2E9C-101B-9397-08002B2CF9AE}" pid="4" name="NXPowerLiteVersion">
    <vt:lpwstr>D7.1.5</vt:lpwstr>
  </property>
</Properties>
</file>