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 id="2147483678" r:id="rId3"/>
    <p:sldMasterId id="2147483689" r:id="rId4"/>
    <p:sldMasterId id="2147483740" r:id="rId5"/>
    <p:sldMasterId id="2147483835" r:id="rId6"/>
    <p:sldMasterId id="2147483848" r:id="rId7"/>
    <p:sldMasterId id="2147483966" r:id="rId8"/>
    <p:sldMasterId id="2147483978" r:id="rId9"/>
    <p:sldMasterId id="2147484011" r:id="rId10"/>
    <p:sldMasterId id="2147484024" r:id="rId11"/>
    <p:sldMasterId id="2147484036" r:id="rId12"/>
    <p:sldMasterId id="2147484053" r:id="rId13"/>
    <p:sldMasterId id="2147484079" r:id="rId14"/>
    <p:sldMasterId id="2147484096" r:id="rId15"/>
    <p:sldMasterId id="2147484113" r:id="rId16"/>
    <p:sldMasterId id="2147484129" r:id="rId17"/>
    <p:sldMasterId id="2147484145" r:id="rId18"/>
  </p:sldMasterIdLst>
  <p:notesMasterIdLst>
    <p:notesMasterId r:id="rId19"/>
  </p:notesMasterIdLst>
  <p:handoutMasterIdLst>
    <p:handoutMasterId r:id="rId20"/>
  </p:handoutMasterIdLst>
  <p:sldIdLst>
    <p:sldId id="339" r:id="rId21"/>
    <p:sldId id="491" r:id="rId22"/>
    <p:sldId id="496" r:id="rId23"/>
    <p:sldId id="581" r:id="rId24"/>
    <p:sldId id="582" r:id="rId25"/>
    <p:sldId id="583" r:id="rId26"/>
    <p:sldId id="546" r:id="rId27"/>
    <p:sldId id="547" r:id="rId28"/>
    <p:sldId id="548" r:id="rId29"/>
    <p:sldId id="499" r:id="rId30"/>
    <p:sldId id="500" r:id="rId31"/>
    <p:sldId id="2202" r:id="rId32"/>
    <p:sldId id="730" r:id="rId33"/>
    <p:sldId id="877" r:id="rId34"/>
    <p:sldId id="504" r:id="rId35"/>
    <p:sldId id="2207" r:id="rId36"/>
    <p:sldId id="571" r:id="rId37"/>
    <p:sldId id="1024" r:id="rId38"/>
    <p:sldId id="2208" r:id="rId39"/>
    <p:sldId id="2209" r:id="rId40"/>
    <p:sldId id="2210" r:id="rId41"/>
    <p:sldId id="2211" r:id="rId42"/>
    <p:sldId id="2212" r:id="rId43"/>
    <p:sldId id="2213" r:id="rId44"/>
    <p:sldId id="2214" r:id="rId45"/>
    <p:sldId id="2215" r:id="rId46"/>
    <p:sldId id="2216" r:id="rId47"/>
    <p:sldId id="2217" r:id="rId48"/>
    <p:sldId id="2218" r:id="rId49"/>
    <p:sldId id="2219" r:id="rId50"/>
    <p:sldId id="2220" r:id="rId51"/>
    <p:sldId id="2221" r:id="rId52"/>
    <p:sldId id="2222" r:id="rId53"/>
    <p:sldId id="2223" r:id="rId54"/>
    <p:sldId id="2224" r:id="rId55"/>
    <p:sldId id="2225" r:id="rId56"/>
    <p:sldId id="2226" r:id="rId57"/>
    <p:sldId id="2227" r:id="rId58"/>
    <p:sldId id="2228" r:id="rId59"/>
    <p:sldId id="2229" r:id="rId60"/>
    <p:sldId id="2230" r:id="rId61"/>
    <p:sldId id="2231" r:id="rId62"/>
    <p:sldId id="2232" r:id="rId63"/>
    <p:sldId id="2233" r:id="rId64"/>
    <p:sldId id="2234" r:id="rId65"/>
    <p:sldId id="2235" r:id="rId66"/>
    <p:sldId id="2236" r:id="rId67"/>
    <p:sldId id="2237" r:id="rId6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00000"/>
    <a:srgbClr val="D70021"/>
    <a:srgbClr val="C1E4FF"/>
    <a:srgbClr val="0000FF"/>
    <a:srgbClr val="953735"/>
    <a:srgbClr val="F2DCDB"/>
    <a:srgbClr val="F0C1C1"/>
    <a:srgbClr val="992F3A"/>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4"/>
    <p:restoredTop sz="94700" autoAdjust="0"/>
  </p:normalViewPr>
  <p:slideViewPr>
    <p:cSldViewPr>
      <p:cViewPr varScale="0">
        <p:scale>
          <a:sx n="80" d="100"/>
          <a:sy n="80" d="100"/>
        </p:scale>
        <p:origin x="-2070" y="-66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p:cViewPr varScale="0">
        <p:scale>
          <a:sx n="90" d="100"/>
          <a:sy n="90" d="100"/>
        </p:scale>
        <p:origin x="-5670" y="852"/>
      </p:cViewPr>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slideMaster" Target="slideMasters/slideMaster8.xml" /><Relationship Id="rId10" Type="http://schemas.openxmlformats.org/officeDocument/2006/relationships/slideMaster" Target="slideMasters/slideMaster9.xml" /><Relationship Id="rId11" Type="http://schemas.openxmlformats.org/officeDocument/2006/relationships/slideMaster" Target="slideMasters/slideMaster10.xml" /><Relationship Id="rId12" Type="http://schemas.openxmlformats.org/officeDocument/2006/relationships/slideMaster" Target="slideMasters/slideMaster11.xml" /><Relationship Id="rId13" Type="http://schemas.openxmlformats.org/officeDocument/2006/relationships/slideMaster" Target="slideMasters/slideMaster12.xml" /><Relationship Id="rId14" Type="http://schemas.openxmlformats.org/officeDocument/2006/relationships/slideMaster" Target="slideMasters/slideMaster13.xml" /><Relationship Id="rId15" Type="http://schemas.openxmlformats.org/officeDocument/2006/relationships/slideMaster" Target="slideMasters/slideMaster14.xml" /><Relationship Id="rId16" Type="http://schemas.openxmlformats.org/officeDocument/2006/relationships/slideMaster" Target="slideMasters/slideMaster15.xml" /><Relationship Id="rId17" Type="http://schemas.openxmlformats.org/officeDocument/2006/relationships/slideMaster" Target="slideMasters/slideMaster16.xml" /><Relationship Id="rId18" Type="http://schemas.openxmlformats.org/officeDocument/2006/relationships/slideMaster" Target="slideMasters/slideMaster17.xml" /><Relationship Id="rId19" Type="http://schemas.openxmlformats.org/officeDocument/2006/relationships/notesMaster" Target="notesMasters/notesMaster1.xml" /><Relationship Id="rId20" Type="http://schemas.openxmlformats.org/officeDocument/2006/relationships/handoutMaster" Target="handoutMasters/handoutMaster1.xml" /><Relationship Id="rId21" Type="http://schemas.openxmlformats.org/officeDocument/2006/relationships/slide" Target="slides/slide1.xml" /><Relationship Id="rId22" Type="http://schemas.openxmlformats.org/officeDocument/2006/relationships/slide" Target="slides/slide2.xml" /><Relationship Id="rId23" Type="http://schemas.openxmlformats.org/officeDocument/2006/relationships/slide" Target="slides/slide3.xml" /><Relationship Id="rId24" Type="http://schemas.openxmlformats.org/officeDocument/2006/relationships/slide" Target="slides/slide4.xml" /><Relationship Id="rId25" Type="http://schemas.openxmlformats.org/officeDocument/2006/relationships/slide" Target="slides/slide5.xml" /><Relationship Id="rId26" Type="http://schemas.openxmlformats.org/officeDocument/2006/relationships/slide" Target="slides/slide6.xml" /><Relationship Id="rId27" Type="http://schemas.openxmlformats.org/officeDocument/2006/relationships/slide" Target="slides/slide7.xml" /><Relationship Id="rId28" Type="http://schemas.openxmlformats.org/officeDocument/2006/relationships/slide" Target="slides/slide8.xml" /><Relationship Id="rId29" Type="http://schemas.openxmlformats.org/officeDocument/2006/relationships/slide" Target="slides/slide9.xml" /><Relationship Id="rId30" Type="http://schemas.openxmlformats.org/officeDocument/2006/relationships/slide" Target="slides/slide10.xml" /><Relationship Id="rId31" Type="http://schemas.openxmlformats.org/officeDocument/2006/relationships/slide" Target="slides/slide11.xml" /><Relationship Id="rId32" Type="http://schemas.openxmlformats.org/officeDocument/2006/relationships/slide" Target="slides/slide12.xml" /><Relationship Id="rId33" Type="http://schemas.openxmlformats.org/officeDocument/2006/relationships/slide" Target="slides/slide13.xml" /><Relationship Id="rId34" Type="http://schemas.openxmlformats.org/officeDocument/2006/relationships/slide" Target="slides/slide14.xml" /><Relationship Id="rId35" Type="http://schemas.openxmlformats.org/officeDocument/2006/relationships/slide" Target="slides/slide15.xml" /><Relationship Id="rId36" Type="http://schemas.openxmlformats.org/officeDocument/2006/relationships/slide" Target="slides/slide16.xml" /><Relationship Id="rId37" Type="http://schemas.openxmlformats.org/officeDocument/2006/relationships/slide" Target="slides/slide17.xml" /><Relationship Id="rId38" Type="http://schemas.openxmlformats.org/officeDocument/2006/relationships/slide" Target="slides/slide18.xml" /><Relationship Id="rId39" Type="http://schemas.openxmlformats.org/officeDocument/2006/relationships/slide" Target="slides/slide19.xml" /><Relationship Id="rId40" Type="http://schemas.openxmlformats.org/officeDocument/2006/relationships/slide" Target="slides/slide20.xml" /><Relationship Id="rId41" Type="http://schemas.openxmlformats.org/officeDocument/2006/relationships/slide" Target="slides/slide21.xml" /><Relationship Id="rId42" Type="http://schemas.openxmlformats.org/officeDocument/2006/relationships/slide" Target="slides/slide22.xml" /><Relationship Id="rId43" Type="http://schemas.openxmlformats.org/officeDocument/2006/relationships/slide" Target="slides/slide23.xml" /><Relationship Id="rId44" Type="http://schemas.openxmlformats.org/officeDocument/2006/relationships/slide" Target="slides/slide24.xml" /><Relationship Id="rId45" Type="http://schemas.openxmlformats.org/officeDocument/2006/relationships/slide" Target="slides/slide25.xml" /><Relationship Id="rId46" Type="http://schemas.openxmlformats.org/officeDocument/2006/relationships/slide" Target="slides/slide26.xml" /><Relationship Id="rId47" Type="http://schemas.openxmlformats.org/officeDocument/2006/relationships/slide" Target="slides/slide27.xml" /><Relationship Id="rId48" Type="http://schemas.openxmlformats.org/officeDocument/2006/relationships/slide" Target="slides/slide28.xml" /><Relationship Id="rId49" Type="http://schemas.openxmlformats.org/officeDocument/2006/relationships/slide" Target="slides/slide29.xml" /><Relationship Id="rId50" Type="http://schemas.openxmlformats.org/officeDocument/2006/relationships/slide" Target="slides/slide30.xml" /><Relationship Id="rId51" Type="http://schemas.openxmlformats.org/officeDocument/2006/relationships/slide" Target="slides/slide31.xml" /><Relationship Id="rId52" Type="http://schemas.openxmlformats.org/officeDocument/2006/relationships/slide" Target="slides/slide32.xml" /><Relationship Id="rId53" Type="http://schemas.openxmlformats.org/officeDocument/2006/relationships/slide" Target="slides/slide33.xml" /><Relationship Id="rId54" Type="http://schemas.openxmlformats.org/officeDocument/2006/relationships/slide" Target="slides/slide34.xml" /><Relationship Id="rId55" Type="http://schemas.openxmlformats.org/officeDocument/2006/relationships/slide" Target="slides/slide35.xml" /><Relationship Id="rId56" Type="http://schemas.openxmlformats.org/officeDocument/2006/relationships/slide" Target="slides/slide36.xml" /><Relationship Id="rId57" Type="http://schemas.openxmlformats.org/officeDocument/2006/relationships/slide" Target="slides/slide37.xml" /><Relationship Id="rId58" Type="http://schemas.openxmlformats.org/officeDocument/2006/relationships/slide" Target="slides/slide38.xml" /><Relationship Id="rId59" Type="http://schemas.openxmlformats.org/officeDocument/2006/relationships/slide" Target="slides/slide39.xml" /><Relationship Id="rId60" Type="http://schemas.openxmlformats.org/officeDocument/2006/relationships/slide" Target="slides/slide40.xml" /><Relationship Id="rId61" Type="http://schemas.openxmlformats.org/officeDocument/2006/relationships/slide" Target="slides/slide41.xml" /><Relationship Id="rId62" Type="http://schemas.openxmlformats.org/officeDocument/2006/relationships/slide" Target="slides/slide42.xml" /><Relationship Id="rId63" Type="http://schemas.openxmlformats.org/officeDocument/2006/relationships/slide" Target="slides/slide43.xml" /><Relationship Id="rId64" Type="http://schemas.openxmlformats.org/officeDocument/2006/relationships/slide" Target="slides/slide44.xml" /><Relationship Id="rId65" Type="http://schemas.openxmlformats.org/officeDocument/2006/relationships/slide" Target="slides/slide45.xml" /><Relationship Id="rId66" Type="http://schemas.openxmlformats.org/officeDocument/2006/relationships/slide" Target="slides/slide46.xml" /><Relationship Id="rId67" Type="http://schemas.openxmlformats.org/officeDocument/2006/relationships/slide" Target="slides/slide47.xml" /><Relationship Id="rId68" Type="http://schemas.openxmlformats.org/officeDocument/2006/relationships/slide" Target="slides/slide48.xml" /><Relationship Id="rId69" Type="http://schemas.openxmlformats.org/officeDocument/2006/relationships/presProps" Target="presProps.xml" /><Relationship Id="rId70" Type="http://schemas.openxmlformats.org/officeDocument/2006/relationships/viewProps" Target="viewProps.xml" /><Relationship Id="rId71" Type="http://schemas.openxmlformats.org/officeDocument/2006/relationships/tableStyles" Target="tableStyles.xml" /></Relationships>
</file>

<file path=ppt/drawings/_rels/vmlDrawing1.vml.rels><?xml version="1.0" encoding="UTF-8"?><Relationships xmlns="http://schemas.openxmlformats.org/package/2006/relationships"><Relationship Id="rId1" Type="http://schemas.openxmlformats.org/officeDocument/2006/relationships/image" Target="../media/image17.wmf" /><Relationship Id="rId2" Type="http://schemas.openxmlformats.org/officeDocument/2006/relationships/image" Target="../media/image18.wmf" /><Relationship Id="rId3" Type="http://schemas.openxmlformats.org/officeDocument/2006/relationships/image" Target="../media/image19.wmf" /><Relationship Id="rId4" Type="http://schemas.openxmlformats.org/officeDocument/2006/relationships/image" Target="../media/image20.wmf" /></Relationships>
</file>

<file path=ppt/drawings/_rels/vmlDrawing2.vml.rels><?xml version="1.0" encoding="UTF-8"?><Relationships xmlns="http://schemas.openxmlformats.org/package/2006/relationships"><Relationship Id="rId1" Type="http://schemas.openxmlformats.org/officeDocument/2006/relationships/image" Target="../media/image21.wmf" /><Relationship Id="rId2" Type="http://schemas.openxmlformats.org/officeDocument/2006/relationships/image" Target="../media/image22.wmf" /></Relationships>
</file>

<file path=ppt/drawings/_rels/vmlDrawing3.vml.rels><?xml version="1.0" encoding="UTF-8"?><Relationships xmlns="http://schemas.openxmlformats.org/package/2006/relationships"><Relationship Id="rId1" Type="http://schemas.openxmlformats.org/officeDocument/2006/relationships/image" Target="../media/image67.wmf" /><Relationship Id="rId2" Type="http://schemas.openxmlformats.org/officeDocument/2006/relationships/image" Target="../media/image68.wmf" /></Relationships>
</file>

<file path=ppt/drawings/_rels/vmlDrawing4.vml.rels><?xml version="1.0" encoding="UTF-8"?><Relationships xmlns="http://schemas.openxmlformats.org/package/2006/relationships"><Relationship Id="rId1" Type="http://schemas.openxmlformats.org/officeDocument/2006/relationships/image" Target="../media/image82.wmf" /><Relationship Id="rId2" Type="http://schemas.openxmlformats.org/officeDocument/2006/relationships/image" Target="../media/image83.wmf" /></Relationships>
</file>

<file path=ppt/drawings/_rels/vmlDrawing5.vml.rels><?xml version="1.0" encoding="UTF-8"?><Relationships xmlns="http://schemas.openxmlformats.org/package/2006/relationships"><Relationship Id="rId1" Type="http://schemas.openxmlformats.org/officeDocument/2006/relationships/image" Target="../media/image92.wmf" /></Relationships>
</file>

<file path=ppt/drawings/_rels/vmlDrawing6.vml.rels><?xml version="1.0" encoding="UTF-8"?><Relationships xmlns="http://schemas.openxmlformats.org/package/2006/relationships"><Relationship Id="rId1" Type="http://schemas.openxmlformats.org/officeDocument/2006/relationships/image" Target="../media/image96.wmf" /></Relationships>
</file>

<file path=ppt/drawings/_rels/vmlDrawing7.vml.rels><?xml version="1.0" encoding="UTF-8"?><Relationships xmlns="http://schemas.openxmlformats.org/package/2006/relationships"><Relationship Id="rId1" Type="http://schemas.openxmlformats.org/officeDocument/2006/relationships/image" Target="../media/image97.wmf" /></Relationships>
</file>

<file path=ppt/handoutMasters/_rels/handoutMaster1.xml.rels><?xml version="1.0" encoding="UTF-8"?><Relationships xmlns="http://schemas.openxmlformats.org/package/2006/relationships"><Relationship Id="rId1" Type="http://schemas.openxmlformats.org/officeDocument/2006/relationships/theme" Target="../theme/theme1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350"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2351"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99F0E0B9-7366-4312-BE11-D9347DC87DAE}" type="datetimeFigureOut">
              <a:rPr kumimoji="1" lang="ja-JP" altLang="en-US" smtClean="0"/>
              <a:t>2023/10/4</a:t>
            </a:fld>
            <a:endParaRPr kumimoji="1" lang="ja-JP" altLang="en-US"/>
          </a:p>
        </p:txBody>
      </p:sp>
      <p:sp>
        <p:nvSpPr>
          <p:cNvPr id="2352"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2353"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80D418F9-F4BC-46D6-B772-C00AA219E491}" type="slidenum">
              <a:rPr kumimoji="1" lang="ja-JP" altLang="en-US" smtClean="0"/>
              <a:t>‹#›</a:t>
            </a:fld>
            <a:endParaRPr kumimoji="1" lang="ja-JP" altLang="en-US"/>
          </a:p>
        </p:txBody>
      </p:sp>
    </p:spTree>
    <p:extLst>
      <p:ext uri="{BB962C8B-B14F-4D97-AF65-F5344CB8AC3E}">
        <p14:creationId xmlns:p14="http://schemas.microsoft.com/office/powerpoint/2010/main" val="2727350616"/>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1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343"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2344"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85D7AA44-CA4B-4D37-824A-FDFF4A84B99A}" type="datetimeFigureOut">
              <a:rPr kumimoji="1" lang="ja-JP" altLang="en-US" smtClean="0"/>
              <a:t>2026/3/12</a:t>
            </a:fld>
            <a:endParaRPr kumimoji="1" lang="ja-JP" altLang="en-US"/>
          </a:p>
        </p:txBody>
      </p:sp>
      <p:sp>
        <p:nvSpPr>
          <p:cNvPr id="2345"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2346"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347"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2348"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a:t>
            </a:fld>
            <a:endParaRPr kumimoji="1" lang="ja-JP" altLang="en-US"/>
          </a:p>
        </p:txBody>
      </p:sp>
    </p:spTree>
    <p:extLst>
      <p:ext uri="{BB962C8B-B14F-4D97-AF65-F5344CB8AC3E}">
        <p14:creationId xmlns:p14="http://schemas.microsoft.com/office/powerpoint/2010/main" val="3368959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xml version="1.0" encoding="UTF-8"?><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xml version="1.0" encoding="UTF-8"?><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xml version="1.0" encoding="UTF-8"?><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xml version="1.0" encoding="UTF-8"?><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xml version="1.0" encoding="UTF-8"?><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xml version="1.0" encoding="UTF-8"?><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xml version="1.0" encoding="UTF-8"?><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xml version="1.0" encoding="UTF-8"?><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xml version="1.0" encoding="UTF-8"?><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xml version="1.0" encoding="UTF-8"?><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xml version="1.0" encoding="UTF-8"?><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361" name="四角形 2235"/>
          <p:cNvSpPr>
            <a:spLocks noGrp="1" noRot="1" noChangeAspect="1"/>
          </p:cNvSpPr>
          <p:nvPr>
            <p:ph type="sldImg" idx="2"/>
          </p:nvPr>
        </p:nvSpPr>
        <p:spPr>
          <a:prstGeom prst="rect">
            <a:avLst/>
          </a:prstGeom>
        </p:spPr>
        <p:txBody>
          <a:bodyPr/>
          <a:p>
            <a:endParaRPr kumimoji="1" lang="ja-JP" altLang="en-US"/>
          </a:p>
        </p:txBody>
      </p:sp>
      <p:sp>
        <p:nvSpPr>
          <p:cNvPr id="2362" name="四角形 2236"/>
          <p:cNvSpPr>
            <a:spLocks noGrp="1"/>
          </p:cNvSpPr>
          <p:nvPr>
            <p:ph type="body" sz="quarter" idx="3"/>
          </p:nvPr>
        </p:nvSpPr>
        <p:spPr>
          <a:prstGeom prst="rect">
            <a:avLst/>
          </a:prstGeom>
        </p:spPr>
        <p:txBody>
          <a:bodyPr/>
          <a:p>
            <a:pPr algn="l"/>
            <a:r>
              <a:rPr lang="ja-JP" altLang="en-US" sz="1400"/>
              <a:t>●●自主防災会で防災リーダーをしております●●</a:t>
            </a:r>
            <a:r>
              <a:rPr lang="ja-JP" altLang="en-US" sz="1400"/>
              <a:t>と申します。</a:t>
            </a:r>
            <a:endParaRPr sz="1400"/>
          </a:p>
          <a:p>
            <a:pPr algn="l"/>
            <a:r>
              <a:rPr lang="ja-JP" altLang="en-US" sz="1400"/>
              <a:t> </a:t>
            </a:r>
            <a:endParaRPr lang="ja-JP" altLang="en-US" sz="1400"/>
          </a:p>
          <a:p>
            <a:pPr algn="l"/>
            <a:r>
              <a:rPr lang="ja-JP" altLang="en-US" sz="1400"/>
              <a:t>本日は</a:t>
            </a:r>
            <a:r>
              <a:rPr lang="ja-JP" altLang="en-US" sz="1400"/>
              <a:t>、</a:t>
            </a:r>
            <a:r>
              <a:rPr lang="ja-JP" altLang="en-US" sz="1400"/>
              <a:t>お忙しい中</a:t>
            </a:r>
            <a:r>
              <a:rPr lang="ja-JP" altLang="en-US" sz="1400"/>
              <a:t> </a:t>
            </a:r>
            <a:r>
              <a:rPr lang="ja-JP" altLang="en-US" sz="1400"/>
              <a:t>お集まりいただきまして</a:t>
            </a:r>
            <a:r>
              <a:rPr lang="ja-JP" altLang="en-US" sz="1400"/>
              <a:t>、</a:t>
            </a:r>
            <a:r>
              <a:rPr lang="ja-JP" altLang="en-US" sz="1400"/>
              <a:t>ありがとうございます。</a:t>
            </a:r>
            <a:r>
              <a:rPr lang="ja-JP" altLang="en-US" sz="1400"/>
              <a:t> </a:t>
            </a:r>
            <a:endParaRPr sz="1400"/>
          </a:p>
          <a:p>
            <a:r>
              <a:rPr lang="ja-JP" altLang="en-US" sz="1400"/>
              <a:t> </a:t>
            </a:r>
          </a:p>
          <a:p>
            <a:endParaRPr kumimoji="1" lang="ja-JP" altLang="en-US"/>
          </a:p>
        </p:txBody>
      </p:sp>
      <p:sp>
        <p:nvSpPr>
          <p:cNvPr id="2363" name="四角形 223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55" name="スライド イメージ プレースホルダー 1"/>
          <p:cNvSpPr>
            <a:spLocks noGrp="1" noRot="1" noChangeAspect="1"/>
          </p:cNvSpPr>
          <p:nvPr>
            <p:ph type="sldImg"/>
          </p:nvPr>
        </p:nvSpPr>
        <p:spPr/>
      </p:sp>
      <p:sp>
        <p:nvSpPr>
          <p:cNvPr id="2456" name="ノート プレースホルダー 2"/>
          <p:cNvSpPr>
            <a:spLocks noGrp="1"/>
          </p:cNvSpPr>
          <p:nvPr>
            <p:ph type="body" idx="1"/>
          </p:nvPr>
        </p:nvSpPr>
        <p:spPr/>
        <p:txBody>
          <a:bodyPr/>
          <a:lstStyle/>
          <a:p>
            <a:pPr algn="l"/>
            <a:r>
              <a:rPr lang="ja-JP" altLang="en-US" sz="1400"/>
              <a:t>先ほども申し上げたとおり、地震はいつ起こるか分かりません。</a:t>
            </a:r>
            <a:r>
              <a:rPr lang="ja-JP" altLang="en-US" sz="1400"/>
              <a:t> </a:t>
            </a:r>
            <a:endParaRPr sz="1400"/>
          </a:p>
          <a:p>
            <a:pPr algn="l"/>
            <a:endParaRPr lang="ja-JP" altLang="en-US" sz="1400"/>
          </a:p>
          <a:p>
            <a:pPr algn="l"/>
            <a:r>
              <a:rPr lang="ja-JP" altLang="en-US" sz="1400"/>
              <a:t>大きな地震が発生する前に、配布したタイムラインを活用して地震への備えができているか確認して備えていきましょう。</a:t>
            </a:r>
            <a:r>
              <a:rPr lang="ja-JP" altLang="en-US" sz="1400"/>
              <a:t> </a:t>
            </a:r>
            <a:endParaRPr sz="1400"/>
          </a:p>
          <a:p>
            <a:r>
              <a:rPr lang="ja-JP" altLang="en-US" sz="1400"/>
              <a:t> </a:t>
            </a:r>
            <a:endParaRPr sz="1400"/>
          </a:p>
          <a:p>
            <a:endParaRPr kumimoji="1" lang="en-US" altLang="ja-JP" dirty="0"/>
          </a:p>
        </p:txBody>
      </p:sp>
      <p:sp>
        <p:nvSpPr>
          <p:cNvPr id="2457" name="スライド番号プレースホルダー 3"/>
          <p:cNvSpPr>
            <a:spLocks noGrp="1"/>
          </p:cNvSpPr>
          <p:nvPr>
            <p:ph type="sldNum" sz="quarter" idx="10"/>
          </p:nvPr>
        </p:nvSpPr>
        <p:spPr/>
        <p:txBody>
          <a:bodyPr/>
          <a:lstStyle/>
          <a:p>
            <a:fld id="{71D7717C-43A9-0C45-902D-35FFE4E3F0F4}" type="slidenum">
              <a:rPr kumimoji="1" lang="ja-JP" altLang="en-US" smtClean="0"/>
              <a:t>10</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64" name="スライド イメージ プレースホルダー 1"/>
          <p:cNvSpPr>
            <a:spLocks noGrp="1" noRot="1" noChangeAspect="1"/>
          </p:cNvSpPr>
          <p:nvPr>
            <p:ph type="sldImg"/>
          </p:nvPr>
        </p:nvSpPr>
        <p:spPr/>
      </p:sp>
      <p:sp>
        <p:nvSpPr>
          <p:cNvPr id="2465" name="ノート プレースホルダー 2"/>
          <p:cNvSpPr>
            <a:spLocks noGrp="1"/>
          </p:cNvSpPr>
          <p:nvPr>
            <p:ph type="body" idx="1"/>
          </p:nvPr>
        </p:nvSpPr>
        <p:spPr/>
        <p:txBody>
          <a:bodyPr/>
          <a:lstStyle/>
          <a:p>
            <a:pPr algn="l"/>
            <a:r>
              <a:rPr lang="ja-JP" altLang="en-US" sz="1400"/>
              <a:t>今日の目標は、①自宅の周りにどんな災害リスクがあるか、②災害に備えて、いつ、どんな準備しておけばいいのか、③地域での備えはできているか、この３点について考えてみましょう。</a:t>
            </a:r>
            <a:r>
              <a:rPr lang="ja-JP" altLang="en-US" sz="1400"/>
              <a:t> </a:t>
            </a:r>
            <a:endParaRPr sz="1400"/>
          </a:p>
          <a:p>
            <a:r>
              <a:rPr lang="ja-JP" altLang="en-US" sz="1400"/>
              <a:t> </a:t>
            </a:r>
            <a:endParaRPr sz="1400"/>
          </a:p>
          <a:p>
            <a:endParaRPr kumimoji="1" lang="en-US" altLang="ja-JP" dirty="0" smtClean="0"/>
          </a:p>
        </p:txBody>
      </p:sp>
      <p:sp>
        <p:nvSpPr>
          <p:cNvPr id="2466" name="スライド番号プレースホルダー 3"/>
          <p:cNvSpPr>
            <a:spLocks noGrp="1"/>
          </p:cNvSpPr>
          <p:nvPr>
            <p:ph type="sldNum" sz="quarter" idx="10"/>
          </p:nvPr>
        </p:nvSpPr>
        <p:spPr/>
        <p:txBody>
          <a:bodyPr/>
          <a:lstStyle/>
          <a:p>
            <a:fld id="{64D23413-02FE-4DC1-9FD0-53A34BBDAC18}" type="slidenum">
              <a:rPr kumimoji="1" lang="ja-JP" altLang="en-US" smtClean="0"/>
              <a:t>11</a:t>
            </a:fld>
            <a:endParaRPr kumimoji="1" lang="ja-JP" altLang="en-US"/>
          </a:p>
        </p:txBody>
      </p:sp>
    </p:spTree>
    <p:extLst>
      <p:ext uri="{BB962C8B-B14F-4D97-AF65-F5344CB8AC3E}">
        <p14:creationId xmlns:p14="http://schemas.microsoft.com/office/powerpoint/2010/main" val="27417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80" name="スライド イメージ プレースホルダー 1"/>
          <p:cNvSpPr>
            <a:spLocks noGrp="1" noRot="1" noChangeAspect="1"/>
          </p:cNvSpPr>
          <p:nvPr>
            <p:ph type="sldImg"/>
          </p:nvPr>
        </p:nvSpPr>
        <p:spPr/>
      </p:sp>
      <p:sp>
        <p:nvSpPr>
          <p:cNvPr id="2481" name="ノート プレースホルダー 2"/>
          <p:cNvSpPr>
            <a:spLocks noGrp="1"/>
          </p:cNvSpPr>
          <p:nvPr>
            <p:ph type="body" idx="1"/>
          </p:nvPr>
        </p:nvSpPr>
        <p:spPr/>
        <p:txBody>
          <a:bodyPr/>
          <a:lstStyle/>
          <a:p>
            <a:pPr algn="l"/>
            <a:r>
              <a:rPr lang="ja-JP" altLang="en-US" sz="1400"/>
              <a:t>本日、配布した地域防災タイムラインは左側が個人の避難行動</a:t>
            </a:r>
            <a:r>
              <a:rPr lang="ja-JP" altLang="en-US" sz="1400"/>
              <a:t> </a:t>
            </a:r>
            <a:endParaRPr sz="1400"/>
          </a:p>
          <a:p>
            <a:pPr algn="l"/>
            <a:r>
              <a:rPr lang="ja-JP" altLang="en-US" sz="1400"/>
              <a:t>について確認できるチェックシートになっており、右側には地震</a:t>
            </a:r>
            <a:r>
              <a:rPr lang="ja-JP" altLang="en-US" sz="1400"/>
              <a:t> </a:t>
            </a:r>
            <a:endParaRPr sz="1400"/>
          </a:p>
          <a:p>
            <a:pPr algn="l"/>
            <a:r>
              <a:rPr lang="ja-JP" altLang="en-US" sz="1400"/>
              <a:t>発生時の行動や地域での訓練実施について記載されています。</a:t>
            </a:r>
            <a:r>
              <a:rPr lang="ja-JP" altLang="en-US" sz="1400"/>
              <a:t> </a:t>
            </a:r>
            <a:endParaRPr sz="1400"/>
          </a:p>
          <a:p>
            <a:r>
              <a:rPr lang="ja-JP" altLang="en-US" sz="1400"/>
              <a:t> </a:t>
            </a:r>
            <a:endParaRPr sz="1400"/>
          </a:p>
          <a:p>
            <a:endParaRPr kumimoji="1" lang="ja-JP" altLang="en-US" sz="1600" dirty="0" smtClean="0"/>
          </a:p>
        </p:txBody>
      </p:sp>
      <p:sp>
        <p:nvSpPr>
          <p:cNvPr id="2482" name="スライド番号プレースホルダー 3"/>
          <p:cNvSpPr>
            <a:spLocks noGrp="1"/>
          </p:cNvSpPr>
          <p:nvPr>
            <p:ph type="sldNum" sz="quarter" idx="10"/>
          </p:nvPr>
        </p:nvSpPr>
        <p:spPr/>
        <p:txBody>
          <a:bodyPr/>
          <a:lstStyle/>
          <a:p>
            <a:fld id="{64D23413-02FE-4DC1-9FD0-53A34BBDAC18}" type="slidenum">
              <a:rPr kumimoji="1" lang="ja-JP" altLang="en-US" smtClean="0"/>
              <a:t>12</a:t>
            </a:fld>
            <a:endParaRPr kumimoji="1" lang="ja-JP" altLang="en-US"/>
          </a:p>
        </p:txBody>
      </p:sp>
    </p:spTree>
    <p:extLst>
      <p:ext uri="{BB962C8B-B14F-4D97-AF65-F5344CB8AC3E}">
        <p14:creationId xmlns:p14="http://schemas.microsoft.com/office/powerpoint/2010/main" val="119925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738" name="スライド イメージ プレースホルダー 1"/>
          <p:cNvSpPr>
            <a:spLocks noGrp="1" noRot="1" noChangeAspect="1"/>
          </p:cNvSpPr>
          <p:nvPr>
            <p:ph type="sldImg"/>
          </p:nvPr>
        </p:nvSpPr>
        <p:spPr/>
      </p:sp>
      <p:sp>
        <p:nvSpPr>
          <p:cNvPr id="2739"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2740" name="スライド番号プレースホルダー 3"/>
          <p:cNvSpPr>
            <a:spLocks noGrp="1"/>
          </p:cNvSpPr>
          <p:nvPr>
            <p:ph type="sldNum" sz="quarter" idx="10"/>
          </p:nvPr>
        </p:nvSpPr>
        <p:spPr/>
        <p:txBody>
          <a:bodyPr/>
          <a:lstStyle/>
          <a:p>
            <a:fld id="{806122F0-1D7D-4C7A-B8E6-5C0AD3A91146}" type="slidenum">
              <a:rPr kumimoji="1" lang="ja-JP" altLang="en-US" smtClean="0"/>
              <a:t>13</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99" name="スライド イメージ プレースホルダー 1"/>
          <p:cNvSpPr>
            <a:spLocks noGrp="1" noRot="1" noChangeAspect="1"/>
          </p:cNvSpPr>
          <p:nvPr>
            <p:ph type="sldImg"/>
          </p:nvPr>
        </p:nvSpPr>
        <p:spPr/>
      </p:sp>
      <p:sp>
        <p:nvSpPr>
          <p:cNvPr id="3000" name="ノート プレースホルダー 2"/>
          <p:cNvSpPr>
            <a:spLocks noGrp="1"/>
          </p:cNvSpPr>
          <p:nvPr>
            <p:ph type="body" idx="1"/>
          </p:nvPr>
        </p:nvSpPr>
        <p:spPr/>
        <p:txBody>
          <a:bodyPr/>
          <a:lstStyle/>
          <a:p>
            <a:pPr algn="l"/>
            <a:r>
              <a:rPr lang="ja-JP" altLang="en-US" sz="1400"/>
              <a:t>まずは、</a:t>
            </a:r>
            <a:r>
              <a:rPr lang="ja-JP" altLang="en-US" sz="1400" b="1"/>
              <a:t>『自宅の災害リスク』</a:t>
            </a:r>
            <a:r>
              <a:rPr lang="ja-JP" altLang="en-US" sz="1400"/>
              <a:t>の</a:t>
            </a:r>
            <a:r>
              <a:rPr lang="ja-JP" altLang="en-US" sz="1400"/>
              <a:t>確認からです。</a:t>
            </a:r>
            <a:endParaRPr sz="1400"/>
          </a:p>
          <a:p>
            <a:pPr algn="l"/>
            <a:endParaRPr lang="ja-JP" altLang="en-US" sz="1400"/>
          </a:p>
          <a:p>
            <a:pPr algn="l"/>
            <a:r>
              <a:rPr lang="ja-JP" altLang="en-US" sz="1400"/>
              <a:t>先ほど説明した地震の最大震度と裏面に印刷されたハザードマップから津波の高さを確認して、空欄を埋めてみてください。</a:t>
            </a:r>
            <a:r>
              <a:rPr lang="ja-JP" altLang="en-US" sz="1400"/>
              <a:t> </a:t>
            </a:r>
            <a:endParaRPr lang="ja-JP" altLang="en-US" sz="1400"/>
          </a:p>
          <a:p>
            <a:r>
              <a:rPr lang="ja-JP" altLang="en-US" sz="1400"/>
              <a:t> </a:t>
            </a:r>
            <a:endParaRPr sz="1400"/>
          </a:p>
          <a:p>
            <a:endParaRPr kumimoji="1" lang="ja-JP" altLang="en-US" dirty="0"/>
          </a:p>
        </p:txBody>
      </p:sp>
      <p:sp>
        <p:nvSpPr>
          <p:cNvPr id="3001" name="スライド番号プレースホルダー 3"/>
          <p:cNvSpPr>
            <a:spLocks noGrp="1"/>
          </p:cNvSpPr>
          <p:nvPr>
            <p:ph type="sldNum" sz="quarter" idx="10"/>
          </p:nvPr>
        </p:nvSpPr>
        <p:spPr/>
        <p:txBody>
          <a:bodyPr/>
          <a:lstStyle/>
          <a:p>
            <a:fld id="{806122F0-1D7D-4C7A-B8E6-5C0AD3A91146}" type="slidenum">
              <a:rPr kumimoji="1" lang="ja-JP" altLang="en-US" smtClean="0"/>
              <a:t>14</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3007" name="四角形 4227"/>
          <p:cNvSpPr>
            <a:spLocks noGrp="1" noRot="1" noChangeAspect="1"/>
          </p:cNvSpPr>
          <p:nvPr>
            <p:ph type="sldImg" idx="2"/>
          </p:nvPr>
        </p:nvSpPr>
        <p:spPr>
          <a:prstGeom prst="rect">
            <a:avLst/>
          </a:prstGeom>
        </p:spPr>
        <p:txBody>
          <a:bodyPr/>
          <a:p>
            <a:endParaRPr kumimoji="1" lang="ja-JP" altLang="en-US"/>
          </a:p>
        </p:txBody>
      </p:sp>
      <p:sp>
        <p:nvSpPr>
          <p:cNvPr id="3008" name="四角形 4228"/>
          <p:cNvSpPr>
            <a:spLocks noGrp="1"/>
          </p:cNvSpPr>
          <p:nvPr>
            <p:ph type="body" sz="quarter" idx="3"/>
          </p:nvPr>
        </p:nvSpPr>
        <p:spPr>
          <a:prstGeom prst="rect">
            <a:avLst/>
          </a:prstGeom>
        </p:spPr>
        <p:txBody>
          <a:bodyPr/>
          <a:p>
            <a:pPr algn="l"/>
            <a:r>
              <a:rPr lang="ja-JP" altLang="en-US" sz="1400"/>
              <a:t>ハザードマップを確認する際は、自宅周辺の想定最大震度はどれくらいか、ご自宅が津波の浸水想定区域に入っているかなどご自宅周辺の災害リスクを確認してください。</a:t>
            </a:r>
            <a:r>
              <a:rPr lang="ja-JP" altLang="en-US" sz="1400"/>
              <a:t> </a:t>
            </a:r>
            <a:endParaRPr sz="1400"/>
          </a:p>
          <a:p>
            <a:pPr algn="l"/>
            <a:endParaRPr lang="ja-JP" altLang="en-US" sz="1400"/>
          </a:p>
          <a:p>
            <a:r>
              <a:rPr lang="ja-JP" altLang="en-US" sz="1400"/>
              <a:t>ハザードマップを確認して、いざというときにどこへ逃げたらいいのか、どこを通ると危ないのか知っておきましょう。</a:t>
            </a:r>
            <a:r>
              <a:rPr lang="ja-JP" altLang="en-US" sz="1400"/>
              <a:t> </a:t>
            </a:r>
            <a:endParaRPr sz="1400"/>
          </a:p>
          <a:p>
            <a:endParaRPr kumimoji="1" lang="ja-JP" altLang="en-US"/>
          </a:p>
        </p:txBody>
      </p:sp>
      <p:sp>
        <p:nvSpPr>
          <p:cNvPr id="3009" name="四角形 4229"/>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3017" name="四角形 4224"/>
          <p:cNvSpPr>
            <a:spLocks noGrp="1" noRot="1" noChangeAspect="1"/>
          </p:cNvSpPr>
          <p:nvPr>
            <p:ph type="sldImg" idx="2"/>
          </p:nvPr>
        </p:nvSpPr>
        <p:spPr>
          <a:prstGeom prst="rect">
            <a:avLst/>
          </a:prstGeom>
        </p:spPr>
        <p:txBody>
          <a:bodyPr/>
          <a:p>
            <a:endParaRPr kumimoji="1" lang="ja-JP" altLang="en-US"/>
          </a:p>
        </p:txBody>
      </p:sp>
      <p:sp>
        <p:nvSpPr>
          <p:cNvPr id="3018" name="四角形 4225"/>
          <p:cNvSpPr>
            <a:spLocks noGrp="1"/>
          </p:cNvSpPr>
          <p:nvPr>
            <p:ph type="body" sz="quarter" idx="3"/>
          </p:nvPr>
        </p:nvSpPr>
        <p:spPr>
          <a:prstGeom prst="rect">
            <a:avLst/>
          </a:prstGeom>
        </p:spPr>
        <p:txBody>
          <a:bodyPr/>
          <a:p>
            <a:pPr algn="l"/>
            <a:r>
              <a:rPr lang="ja-JP" altLang="en-US" sz="1400"/>
              <a:t>南海トラフ巨大地震の震度分布は表のとおりです。</a:t>
            </a:r>
            <a:r>
              <a:rPr lang="ja-JP" altLang="en-US" sz="1400"/>
              <a:t> </a:t>
            </a:r>
            <a:endParaRPr sz="1400"/>
          </a:p>
          <a:p>
            <a:r>
              <a:rPr lang="ja-JP" altLang="en-US" sz="1400"/>
              <a:t> </a:t>
            </a:r>
            <a:endParaRPr sz="1400"/>
          </a:p>
          <a:p>
            <a:endParaRPr kumimoji="1" lang="ja-JP" altLang="en-US"/>
          </a:p>
        </p:txBody>
      </p:sp>
      <p:sp>
        <p:nvSpPr>
          <p:cNvPr id="3019" name="四角形 422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30" name="スライド イメージ プレースホルダー 1"/>
          <p:cNvSpPr>
            <a:spLocks noGrp="1" noRot="1" noChangeAspect="1"/>
          </p:cNvSpPr>
          <p:nvPr>
            <p:ph type="sldImg"/>
          </p:nvPr>
        </p:nvSpPr>
        <p:spPr/>
      </p:sp>
      <p:sp>
        <p:nvSpPr>
          <p:cNvPr id="3031" name="ノート プレースホルダー 2"/>
          <p:cNvSpPr>
            <a:spLocks noGrp="1"/>
          </p:cNvSpPr>
          <p:nvPr>
            <p:ph type="body" idx="1"/>
          </p:nvPr>
        </p:nvSpPr>
        <p:spPr/>
        <p:txBody>
          <a:bodyPr/>
          <a:lstStyle/>
          <a:p>
            <a:pPr algn="l"/>
            <a:r>
              <a:rPr lang="ja-JP" altLang="en-US" sz="1400"/>
              <a:t>参考までに広島市中心部では、津波により、紙屋町・八丁堀やJR広島駅付近まで浸水するおそれがあります。</a:t>
            </a:r>
            <a:r>
              <a:rPr lang="ja-JP" altLang="en-US" sz="1400"/>
              <a:t> </a:t>
            </a:r>
            <a:endParaRPr sz="1400"/>
          </a:p>
          <a:p>
            <a:r>
              <a:rPr lang="ja-JP" altLang="en-US" sz="1400"/>
              <a:t> </a:t>
            </a:r>
            <a:endParaRPr sz="1400"/>
          </a:p>
          <a:p>
            <a:endParaRPr kumimoji="1" lang="en-US" altLang="ja-JP" dirty="0" smtClean="0"/>
          </a:p>
        </p:txBody>
      </p:sp>
      <p:sp>
        <p:nvSpPr>
          <p:cNvPr id="3032" name="スライド番号プレースホルダー 3"/>
          <p:cNvSpPr>
            <a:spLocks noGrp="1"/>
          </p:cNvSpPr>
          <p:nvPr>
            <p:ph type="sldNum" sz="quarter" idx="10"/>
          </p:nvPr>
        </p:nvSpPr>
        <p:spPr/>
        <p:txBody>
          <a:bodyPr/>
          <a:lstStyle/>
          <a:p>
            <a:fld id="{64D23413-02FE-4DC1-9FD0-53A34BBDAC18}"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13939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315" name="スライド イメージ プレースホルダー 1"/>
          <p:cNvSpPr>
            <a:spLocks noGrp="1" noRot="1" noChangeAspect="1"/>
          </p:cNvSpPr>
          <p:nvPr>
            <p:ph type="sldImg"/>
          </p:nvPr>
        </p:nvSpPr>
        <p:spPr/>
      </p:sp>
      <p:sp>
        <p:nvSpPr>
          <p:cNvPr id="4316" name="ノート プレースホルダー 2"/>
          <p:cNvSpPr>
            <a:spLocks noGrp="1"/>
          </p:cNvSpPr>
          <p:nvPr>
            <p:ph type="body" idx="1"/>
          </p:nvPr>
        </p:nvSpPr>
        <p:spPr/>
        <p:txBody>
          <a:bodyPr/>
          <a:lstStyle/>
          <a:p>
            <a:pPr algn="l"/>
            <a:r>
              <a:rPr lang="ja-JP" altLang="en-US" sz="1400"/>
              <a:t>震度と津波の高さが把握できたら、オモテ面に戻って、チェックをしてください。</a:t>
            </a:r>
            <a:r>
              <a:rPr lang="ja-JP" altLang="en-US" sz="1400"/>
              <a:t> </a:t>
            </a:r>
            <a:endParaRPr sz="1400"/>
          </a:p>
          <a:p>
            <a:r>
              <a:rPr lang="ja-JP" altLang="en-US" sz="1400"/>
              <a:t> </a:t>
            </a:r>
            <a:endParaRPr sz="1400"/>
          </a:p>
          <a:p>
            <a:endParaRPr kumimoji="1" lang="ja-JP" altLang="en-US" dirty="0"/>
          </a:p>
        </p:txBody>
      </p:sp>
      <p:sp>
        <p:nvSpPr>
          <p:cNvPr id="4317" name="スライド番号プレースホルダー 3"/>
          <p:cNvSpPr>
            <a:spLocks noGrp="1"/>
          </p:cNvSpPr>
          <p:nvPr>
            <p:ph type="sldNum" sz="quarter" idx="10"/>
          </p:nvPr>
        </p:nvSpPr>
        <p:spPr/>
        <p:txBody>
          <a:bodyPr/>
          <a:lstStyle/>
          <a:p>
            <a:fld id="{806122F0-1D7D-4C7A-B8E6-5C0AD3A91146}" type="slidenum">
              <a:rPr kumimoji="1" lang="ja-JP" altLang="en-US" smtClean="0"/>
              <a:t>18</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578" name="スライド イメージ プレースホルダー 1"/>
          <p:cNvSpPr>
            <a:spLocks noGrp="1" noRot="1" noChangeAspect="1"/>
          </p:cNvSpPr>
          <p:nvPr>
            <p:ph type="sldImg"/>
          </p:nvPr>
        </p:nvSpPr>
        <p:spPr/>
      </p:sp>
      <p:sp>
        <p:nvSpPr>
          <p:cNvPr id="4579" name="ノート プレースホルダー 2"/>
          <p:cNvSpPr>
            <a:spLocks noGrp="1"/>
          </p:cNvSpPr>
          <p:nvPr>
            <p:ph type="body" idx="1"/>
          </p:nvPr>
        </p:nvSpPr>
        <p:spPr/>
        <p:txBody>
          <a:bodyPr/>
          <a:lstStyle/>
          <a:p>
            <a:pPr algn="l"/>
            <a:r>
              <a:rPr lang="ja-JP" altLang="en-US" sz="1400"/>
              <a:t>続いて、目標の２点目、「いつ・どのような行動を取るか」について考えてみましょう。</a:t>
            </a:r>
            <a:r>
              <a:rPr lang="ja-JP" altLang="en-US" sz="1400"/>
              <a:t> </a:t>
            </a:r>
            <a:endParaRPr sz="1400"/>
          </a:p>
          <a:p>
            <a:pPr algn="l"/>
            <a:endParaRPr lang="ja-JP" altLang="en-US" sz="1400"/>
          </a:p>
          <a:p>
            <a:pPr algn="l"/>
            <a:r>
              <a:rPr lang="ja-JP" altLang="en-US" sz="1400"/>
              <a:t>まずは、</a:t>
            </a:r>
            <a:r>
              <a:rPr lang="ja-JP" altLang="en-US" sz="1400" b="1"/>
              <a:t>『防災グッズチェックリスト』</a:t>
            </a:r>
            <a:r>
              <a:rPr lang="ja-JP" altLang="en-US" sz="1400"/>
              <a:t>です。</a:t>
            </a:r>
            <a:r>
              <a:rPr lang="ja-JP" altLang="en-US" sz="1400"/>
              <a:t> </a:t>
            </a:r>
            <a:endParaRPr sz="1400"/>
          </a:p>
          <a:p>
            <a:r>
              <a:rPr lang="ja-JP" altLang="en-US" sz="1400"/>
              <a:t> </a:t>
            </a:r>
            <a:endParaRPr sz="1400"/>
          </a:p>
          <a:p>
            <a:endParaRPr kumimoji="1" lang="ja-JP" altLang="en-US" dirty="0"/>
          </a:p>
        </p:txBody>
      </p:sp>
      <p:sp>
        <p:nvSpPr>
          <p:cNvPr id="4580" name="スライド番号プレースホルダー 3"/>
          <p:cNvSpPr>
            <a:spLocks noGrp="1"/>
          </p:cNvSpPr>
          <p:nvPr>
            <p:ph type="sldNum" sz="quarter" idx="10"/>
          </p:nvPr>
        </p:nvSpPr>
        <p:spPr/>
        <p:txBody>
          <a:bodyPr/>
          <a:lstStyle/>
          <a:p>
            <a:fld id="{806122F0-1D7D-4C7A-B8E6-5C0AD3A91146}" type="slidenum">
              <a:rPr kumimoji="1" lang="ja-JP" altLang="en-US" smtClean="0"/>
              <a:t>19</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69" name="スライド イメージ プレースホルダー 1"/>
          <p:cNvSpPr>
            <a:spLocks noGrp="1" noRot="1" noChangeAspect="1"/>
          </p:cNvSpPr>
          <p:nvPr>
            <p:ph type="sldImg"/>
          </p:nvPr>
        </p:nvSpPr>
        <p:spPr/>
      </p:sp>
      <p:sp>
        <p:nvSpPr>
          <p:cNvPr id="2370" name="ノート プレースホルダー 2"/>
          <p:cNvSpPr>
            <a:spLocks noGrp="1"/>
          </p:cNvSpPr>
          <p:nvPr>
            <p:ph type="body" idx="1"/>
          </p:nvPr>
        </p:nvSpPr>
        <p:spPr/>
        <p:txBody>
          <a:bodyPr/>
          <a:lstStyle/>
          <a:p>
            <a:pPr algn="l"/>
            <a:r>
              <a:rPr lang="ja-JP" altLang="en-US" sz="1400"/>
              <a:t>本日は、皆さんのお手元に配布した「地域防災タイムライン」を使って、地震への備えについて確認していきたいと思います。</a:t>
            </a:r>
            <a:r>
              <a:rPr lang="ja-JP" altLang="en-US" sz="1400"/>
              <a:t> </a:t>
            </a:r>
          </a:p>
          <a:p>
            <a:r>
              <a:rPr lang="ja-JP" altLang="en-US"/>
              <a:t> </a:t>
            </a:r>
          </a:p>
          <a:p>
            <a:endParaRPr kumimoji="1" lang="en-US" altLang="ja-JP" dirty="0" smtClean="0"/>
          </a:p>
        </p:txBody>
      </p:sp>
      <p:sp>
        <p:nvSpPr>
          <p:cNvPr id="2371" name="スライド番号プレースホルダー 3"/>
          <p:cNvSpPr>
            <a:spLocks noGrp="1"/>
          </p:cNvSpPr>
          <p:nvPr>
            <p:ph type="sldNum" sz="quarter" idx="10"/>
          </p:nvPr>
        </p:nvSpPr>
        <p:spPr/>
        <p:txBody>
          <a:bodyPr/>
          <a:lstStyle/>
          <a:p>
            <a:fld id="{64D23413-02FE-4DC1-9FD0-53A34BBDAC18}" type="slidenum">
              <a:rPr kumimoji="1" lang="ja-JP" altLang="en-US" smtClean="0"/>
              <a:t>2</a:t>
            </a:fld>
            <a:endParaRPr kumimoji="1" lang="ja-JP" altLang="en-US"/>
          </a:p>
        </p:txBody>
      </p:sp>
    </p:spTree>
    <p:extLst>
      <p:ext uri="{BB962C8B-B14F-4D97-AF65-F5344CB8AC3E}">
        <p14:creationId xmlns:p14="http://schemas.microsoft.com/office/powerpoint/2010/main" val="198007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587"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4588"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こちらに書いてある防災グッズですが、家庭内備蓄と非常持ち出し品の両方が書かれています。</a:t>
            </a:r>
            <a:r>
              <a:rPr lang="ja-JP" altLang="en-US" sz="1400"/>
              <a:t> </a:t>
            </a:r>
            <a:endParaRPr sz="1400"/>
          </a:p>
          <a:p>
            <a:pPr algn="l"/>
            <a:endParaRPr lang="ja-JP" altLang="en-US" sz="1400"/>
          </a:p>
          <a:p>
            <a:pPr algn="l"/>
            <a:r>
              <a:rPr lang="ja-JP" altLang="en-US" sz="1400"/>
              <a:t>備蓄品は、自宅や勤務先などに置いて備えるものです。非常持ち出し品は、リュックなどにまとめ、避難先に持参するものです。</a:t>
            </a:r>
            <a:r>
              <a:rPr lang="ja-JP" altLang="en-US" sz="1400"/>
              <a:t> </a:t>
            </a:r>
            <a:endParaRPr sz="1400"/>
          </a:p>
          <a:p>
            <a:r>
              <a:rPr lang="ja-JP" altLang="en-US" sz="1400"/>
              <a:t> </a:t>
            </a:r>
            <a:endParaRPr sz="1400"/>
          </a:p>
          <a:p>
            <a:pPr lvl="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595"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4596"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最初に備蓄品について、確認していきましょう。</a:t>
            </a:r>
            <a:r>
              <a:rPr lang="ja-JP" altLang="en-US" sz="1400"/>
              <a:t> </a:t>
            </a:r>
            <a:endParaRPr sz="1400"/>
          </a:p>
          <a:p>
            <a:pPr algn="l"/>
            <a:endParaRPr lang="ja-JP" altLang="en-US" sz="1400"/>
          </a:p>
          <a:p>
            <a:pPr algn="l"/>
            <a:r>
              <a:rPr lang="ja-JP" altLang="en-US" sz="1400"/>
              <a:t>大きな災害が発生すると、写真のように道路などの交通網の寸断や大渋滞などで、物流がストップするおそれがあります。</a:t>
            </a:r>
            <a:r>
              <a:rPr lang="ja-JP" altLang="en-US" sz="1400"/>
              <a:t> </a:t>
            </a:r>
            <a:endParaRPr sz="1400"/>
          </a:p>
          <a:p>
            <a:r>
              <a:rPr lang="ja-JP" altLang="en-US" sz="1400"/>
              <a:t> </a:t>
            </a:r>
            <a:endParaRPr sz="1400"/>
          </a:p>
          <a:p>
            <a:pPr lvl="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07" name="スライド イメージ プレースホルダー 1"/>
          <p:cNvSpPr>
            <a:spLocks noGrp="1" noRot="1" noChangeAspect="1"/>
          </p:cNvSpPr>
          <p:nvPr>
            <p:ph type="sldImg"/>
          </p:nvPr>
        </p:nvSpPr>
        <p:spPr/>
      </p:sp>
      <p:sp>
        <p:nvSpPr>
          <p:cNvPr id="4608" name="ノート プレースホルダー 2"/>
          <p:cNvSpPr>
            <a:spLocks noGrp="1"/>
          </p:cNvSpPr>
          <p:nvPr>
            <p:ph type="body" idx="1"/>
          </p:nvPr>
        </p:nvSpPr>
        <p:spPr/>
        <p:txBody>
          <a:bodyPr/>
          <a:lstStyle/>
          <a:p>
            <a:pPr algn="l"/>
            <a:r>
              <a:rPr lang="ja-JP" altLang="en-US" sz="1400"/>
              <a:t>平成30年７月豪雨の際には、３万２千人以上が孤立状態になりました。</a:t>
            </a:r>
            <a:r>
              <a:rPr lang="ja-JP" altLang="en-US" sz="1400"/>
              <a:t> </a:t>
            </a:r>
            <a:endParaRPr sz="1400"/>
          </a:p>
          <a:p>
            <a:r>
              <a:rPr lang="ja-JP" altLang="en-US" sz="1400"/>
              <a:t> </a:t>
            </a:r>
            <a:endParaRPr sz="1400"/>
          </a:p>
          <a:p>
            <a:endParaRPr kumimoji="1" lang="ja-JP" altLang="en-US" dirty="0"/>
          </a:p>
        </p:txBody>
      </p:sp>
      <p:sp>
        <p:nvSpPr>
          <p:cNvPr id="4609" name="スライド番号プレースホルダー 3"/>
          <p:cNvSpPr>
            <a:spLocks noGrp="1"/>
          </p:cNvSpPr>
          <p:nvPr>
            <p:ph type="sldNum" sz="quarter" idx="5"/>
          </p:nvPr>
        </p:nvSpPr>
        <p:spPr/>
        <p:txBody>
          <a:bodyPr/>
          <a:lstStyle/>
          <a:p>
            <a:fld id="{64D23413-02FE-4DC1-9FD0-53A34BBDAC18}" type="slidenum">
              <a:rPr kumimoji="1" lang="ja-JP" altLang="en-US" smtClean="0"/>
              <a:t>22</a:t>
            </a:fld>
            <a:endParaRPr kumimoji="1" lang="ja-JP" altLang="en-US" dirty="0"/>
          </a:p>
        </p:txBody>
      </p:sp>
    </p:spTree>
    <p:extLst>
      <p:ext uri="{BB962C8B-B14F-4D97-AF65-F5344CB8AC3E}">
        <p14:creationId xmlns:p14="http://schemas.microsoft.com/office/powerpoint/2010/main" val="257187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19"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4620"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物流がストップすると、このように生活に必要な物資が枯渇してしまいます。</a:t>
            </a:r>
            <a:r>
              <a:rPr lang="ja-JP" altLang="en-US" sz="1400"/>
              <a:t> </a:t>
            </a:r>
            <a:endParaRPr sz="1400"/>
          </a:p>
          <a:p>
            <a:pPr algn="l"/>
            <a:endParaRPr lang="ja-JP" altLang="en-US" sz="1400"/>
          </a:p>
          <a:p>
            <a:pPr algn="l"/>
            <a:r>
              <a:rPr lang="ja-JP" altLang="en-US" sz="1400"/>
              <a:t>物流が再開するまでの備蓄が十分できているか確認しておきましょう。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32" name="四角形 0"/>
          <p:cNvSpPr>
            <a:spLocks noGrp="1" noRot="1" noChangeAspect="1"/>
          </p:cNvSpPr>
          <p:nvPr>
            <p:ph type="sldImg" idx="2"/>
          </p:nvPr>
        </p:nvSpPr>
        <p:spPr>
          <a:prstGeom prst="rect">
            <a:avLst/>
          </a:prstGeom>
        </p:spPr>
        <p:txBody>
          <a:bodyPr/>
          <a:p>
            <a:endParaRPr kumimoji="1" lang="ja-JP" altLang="en-US"/>
          </a:p>
        </p:txBody>
      </p:sp>
      <p:sp>
        <p:nvSpPr>
          <p:cNvPr id="4633" name="四角形 0"/>
          <p:cNvSpPr>
            <a:spLocks noGrp="1"/>
          </p:cNvSpPr>
          <p:nvPr>
            <p:ph type="body" sz="quarter" idx="3"/>
          </p:nvPr>
        </p:nvSpPr>
        <p:spPr>
          <a:prstGeom prst="rect">
            <a:avLst/>
          </a:prstGeom>
        </p:spPr>
        <p:txBody>
          <a:bodyPr/>
          <a:p>
            <a:pPr algn="l"/>
            <a:r>
              <a:rPr lang="ja-JP" altLang="en-US" sz="1400"/>
              <a:t>まずは食料と飲料水それから簡易トイレ等、生活必需品を3日分、できれば1週間分程度用意しておきましょう。</a:t>
            </a:r>
            <a:r>
              <a:rPr lang="ja-JP" altLang="en-US" sz="1400"/>
              <a:t> </a:t>
            </a:r>
            <a:endParaRPr sz="1400"/>
          </a:p>
          <a:p>
            <a:pPr algn="l"/>
            <a:endParaRPr lang="ja-JP" altLang="en-US" sz="1400"/>
          </a:p>
          <a:p>
            <a:pPr algn="l"/>
            <a:r>
              <a:rPr lang="ja-JP" altLang="en-US" sz="1400"/>
              <a:t>家族構成や世帯事情に応じて、追加で必要な物を備えておくとさらに安心です。</a:t>
            </a:r>
            <a:r>
              <a:rPr lang="ja-JP" altLang="en-US" sz="1400"/>
              <a:t> </a:t>
            </a:r>
            <a:endParaRPr sz="1400"/>
          </a:p>
          <a:p>
            <a:r>
              <a:rPr lang="ja-JP" altLang="en-US" sz="1400"/>
              <a:t> </a:t>
            </a:r>
            <a:endParaRPr sz="1400"/>
          </a:p>
          <a:p>
            <a:endParaRPr kumimoji="1" lang="ja-JP" altLang="en-US"/>
          </a:p>
        </p:txBody>
      </p:sp>
      <p:sp>
        <p:nvSpPr>
          <p:cNvPr id="4634" name="四角形 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39" name="四角形 2994"/>
          <p:cNvSpPr>
            <a:spLocks noGrp="1" noRot="1" noChangeAspect="1"/>
          </p:cNvSpPr>
          <p:nvPr>
            <p:ph type="sldImg" idx="2"/>
          </p:nvPr>
        </p:nvSpPr>
        <p:spPr>
          <a:prstGeom prst="rect">
            <a:avLst/>
          </a:prstGeom>
        </p:spPr>
        <p:txBody>
          <a:bodyPr/>
          <a:p>
            <a:endParaRPr kumimoji="1" lang="ja-JP" altLang="en-US"/>
          </a:p>
        </p:txBody>
      </p:sp>
      <p:sp>
        <p:nvSpPr>
          <p:cNvPr id="4640" name="四角形 2995"/>
          <p:cNvSpPr>
            <a:spLocks noGrp="1"/>
          </p:cNvSpPr>
          <p:nvPr>
            <p:ph type="body" sz="quarter" idx="3"/>
          </p:nvPr>
        </p:nvSpPr>
        <p:spPr>
          <a:prstGeom prst="rect">
            <a:avLst/>
          </a:prstGeom>
        </p:spPr>
        <p:txBody>
          <a:bodyPr/>
          <a:p>
            <a:pPr algn="l"/>
            <a:r>
              <a:rPr lang="ja-JP" altLang="en-US" sz="1400"/>
              <a:t>備蓄の考え方として、「ローリングストック」というものがあります。</a:t>
            </a:r>
            <a:r>
              <a:rPr lang="ja-JP" altLang="en-US" sz="1400"/>
              <a:t> </a:t>
            </a:r>
            <a:endParaRPr sz="1400"/>
          </a:p>
          <a:p>
            <a:pPr algn="l"/>
            <a:endParaRPr lang="ja-JP" altLang="en-US" sz="1400"/>
          </a:p>
          <a:p>
            <a:pPr algn="l"/>
            <a:r>
              <a:rPr lang="ja-JP" altLang="en-US" sz="1400"/>
              <a:t>これは、普段から多めに食料や飲料水を買っておいて、消費期限の近いものから消費し、常に一定量の食料や飲料水を備蓄されている状態にしておくというものです。</a:t>
            </a:r>
            <a:endParaRPr sz="1400"/>
          </a:p>
          <a:p>
            <a:pPr algn="l"/>
            <a:endParaRPr lang="ja-JP" altLang="en-US" sz="1400"/>
          </a:p>
          <a:p>
            <a:pPr algn="l"/>
            <a:r>
              <a:rPr lang="ja-JP" altLang="en-US" sz="1400"/>
              <a:t>買い出しに行く際は意識してみてください。</a:t>
            </a:r>
            <a:r>
              <a:rPr lang="ja-JP" altLang="en-US" sz="1400"/>
              <a:t> </a:t>
            </a:r>
            <a:endParaRPr lang="ja-JP" altLang="en-US" sz="1400"/>
          </a:p>
          <a:p>
            <a:r>
              <a:rPr lang="ja-JP" altLang="en-US" sz="1400"/>
              <a:t> </a:t>
            </a:r>
            <a:endParaRPr sz="1400"/>
          </a:p>
          <a:p>
            <a:endParaRPr kumimoji="1" lang="ja-JP" altLang="en-US" sz="1200"/>
          </a:p>
        </p:txBody>
      </p:sp>
      <p:sp>
        <p:nvSpPr>
          <p:cNvPr id="4641" name="四角形 299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51" name="四角形 2553"/>
          <p:cNvSpPr>
            <a:spLocks noGrp="1" noRot="1" noChangeAspect="1"/>
          </p:cNvSpPr>
          <p:nvPr>
            <p:ph type="sldImg" idx="2"/>
          </p:nvPr>
        </p:nvSpPr>
        <p:spPr>
          <a:prstGeom prst="rect">
            <a:avLst/>
          </a:prstGeom>
        </p:spPr>
        <p:txBody>
          <a:bodyPr/>
          <a:p>
            <a:endParaRPr kumimoji="1" lang="ja-JP" altLang="en-US"/>
          </a:p>
        </p:txBody>
      </p:sp>
      <p:sp>
        <p:nvSpPr>
          <p:cNvPr id="4652" name="四角形 2554"/>
          <p:cNvSpPr>
            <a:spLocks noGrp="1"/>
          </p:cNvSpPr>
          <p:nvPr>
            <p:ph type="body" sz="quarter" idx="3"/>
          </p:nvPr>
        </p:nvSpPr>
        <p:spPr>
          <a:prstGeom prst="rect">
            <a:avLst/>
          </a:prstGeom>
        </p:spPr>
        <p:txBody>
          <a:bodyPr/>
          <a:p>
            <a:pPr algn="l"/>
            <a:r>
              <a:rPr lang="ja-JP" altLang="en-US" sz="1400"/>
              <a:t>食料品の備蓄の一例です。</a:t>
            </a:r>
            <a:endParaRPr sz="1400"/>
          </a:p>
          <a:p>
            <a:pPr algn="l"/>
            <a:endParaRPr lang="ja-JP" altLang="en-US" sz="1400"/>
          </a:p>
          <a:p>
            <a:pPr algn="l"/>
            <a:r>
              <a:rPr lang="ja-JP" altLang="en-US" sz="1400"/>
              <a:t>このようにカップ麺やレトルト食品など保存のきくものを中心に備えておきましょう。</a:t>
            </a:r>
            <a:r>
              <a:rPr lang="ja-JP" altLang="en-US" sz="1400"/>
              <a:t> </a:t>
            </a:r>
            <a:endParaRPr lang="ja-JP" altLang="en-US" sz="1400"/>
          </a:p>
          <a:p>
            <a:r>
              <a:rPr lang="ja-JP" altLang="en-US" sz="1400"/>
              <a:t> </a:t>
            </a:r>
            <a:endParaRPr sz="1400"/>
          </a:p>
          <a:p>
            <a:endParaRPr kumimoji="1" lang="ja-JP" altLang="en-US"/>
          </a:p>
        </p:txBody>
      </p:sp>
      <p:sp>
        <p:nvSpPr>
          <p:cNvPr id="4653" name="四角形 255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23</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62"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4663"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非常持ち出し品については、モバイルバッテリーや携帯ラジオなど、避難先で一夜を過ごすために必要なものを準備しましょう。</a:t>
            </a:r>
            <a:endParaRPr sz="1400"/>
          </a:p>
          <a:p>
            <a:pPr algn="l"/>
            <a:endParaRPr lang="ja-JP" altLang="en-US" sz="1400"/>
          </a:p>
          <a:p>
            <a:pPr algn="l"/>
            <a:r>
              <a:rPr lang="ja-JP" altLang="en-US" sz="1400"/>
              <a:t>常に持ち出せる形で準備しておくことが大切です。</a:t>
            </a:r>
            <a:r>
              <a:rPr lang="ja-JP" altLang="en-US" sz="1400"/>
              <a:t> </a:t>
            </a:r>
            <a:endParaRPr lang="ja-JP" altLang="en-US" sz="1400"/>
          </a:p>
          <a:p>
            <a:r>
              <a:rPr lang="ja-JP" altLang="en-US" sz="1400"/>
              <a:t> </a:t>
            </a:r>
            <a:endParaRPr sz="1400"/>
          </a:p>
          <a:p>
            <a:pPr lvl="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84"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4685"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何を持ち出したらいいかよくわからない方は、次の３つのステップを参考に準備してみてください。</a:t>
            </a:r>
            <a:r>
              <a:rPr lang="ja-JP" altLang="en-US" sz="1400"/>
              <a:t> </a:t>
            </a:r>
            <a:endParaRPr lang="ja-JP" altLang="en-US" sz="1400"/>
          </a:p>
          <a:p>
            <a:pPr algn="l"/>
            <a:endParaRPr lang="ja-JP" altLang="en-US" sz="1400"/>
          </a:p>
          <a:p>
            <a:pPr algn="l"/>
            <a:r>
              <a:rPr lang="ja-JP" altLang="en-US" sz="1400"/>
              <a:t>まずは、眼鏡や薬、歯磨きセットなど他人と交換できないものを準備しておきましょう。</a:t>
            </a:r>
            <a:r>
              <a:rPr lang="ja-JP" altLang="en-US" sz="1400"/>
              <a:t> </a:t>
            </a:r>
            <a:endParaRPr sz="1400"/>
          </a:p>
          <a:p>
            <a:pPr algn="l"/>
            <a:endParaRPr lang="ja-JP" altLang="en-US" sz="1400"/>
          </a:p>
          <a:p>
            <a:pPr algn="l"/>
            <a:r>
              <a:rPr lang="ja-JP" altLang="en-US" sz="1400"/>
              <a:t>次に、軍手や懐中電灯など安全のために必要なものを準備しておきましょう。</a:t>
            </a:r>
            <a:r>
              <a:rPr lang="ja-JP" altLang="en-US" sz="1400"/>
              <a:t> </a:t>
            </a:r>
            <a:endParaRPr sz="1400"/>
          </a:p>
          <a:p>
            <a:pPr algn="l"/>
            <a:endParaRPr lang="ja-JP" altLang="en-US" sz="1400"/>
          </a:p>
          <a:p>
            <a:pPr algn="l"/>
            <a:r>
              <a:rPr lang="ja-JP" altLang="en-US" sz="1400"/>
              <a:t>最後に、食料や水、簡易トイレなど避難所で１～２日過ごすために必要なものを準備しておきましょう。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4691" name="四角形 2556"/>
          <p:cNvSpPr>
            <a:spLocks noGrp="1" noRot="1" noChangeAspect="1"/>
          </p:cNvSpPr>
          <p:nvPr>
            <p:ph type="sldImg" idx="2"/>
          </p:nvPr>
        </p:nvSpPr>
        <p:spPr>
          <a:prstGeom prst="rect">
            <a:avLst/>
          </a:prstGeom>
        </p:spPr>
        <p:txBody>
          <a:bodyPr/>
          <a:p>
            <a:endParaRPr kumimoji="1" lang="ja-JP" altLang="en-US"/>
          </a:p>
        </p:txBody>
      </p:sp>
      <p:sp>
        <p:nvSpPr>
          <p:cNvPr id="4692" name="四角形 2557"/>
          <p:cNvSpPr>
            <a:spLocks noGrp="1"/>
          </p:cNvSpPr>
          <p:nvPr>
            <p:ph type="body" sz="quarter" idx="3"/>
          </p:nvPr>
        </p:nvSpPr>
        <p:spPr>
          <a:prstGeom prst="rect">
            <a:avLst/>
          </a:prstGeom>
        </p:spPr>
        <p:txBody>
          <a:bodyPr/>
          <a:p>
            <a:pPr algn="l"/>
            <a:r>
              <a:rPr lang="ja-JP" altLang="en-US" sz="1400"/>
              <a:t>非常持ち出し品の一例です。</a:t>
            </a:r>
            <a:endParaRPr sz="1400"/>
          </a:p>
          <a:p>
            <a:pPr algn="l"/>
            <a:endParaRPr lang="ja-JP" altLang="en-US" sz="1400"/>
          </a:p>
          <a:p>
            <a:pPr algn="l"/>
            <a:r>
              <a:rPr lang="ja-JP" altLang="en-US" sz="1400"/>
              <a:t>このように水や歯磨きセット、簡易トイレなど避難所へ行っても一晩は過ごせるように備えをしておきましょう。</a:t>
            </a:r>
            <a:r>
              <a:rPr lang="ja-JP" altLang="en-US" sz="1400"/>
              <a:t> </a:t>
            </a:r>
            <a:endParaRPr lang="ja-JP" altLang="en-US" sz="1400"/>
          </a:p>
          <a:p>
            <a:pPr algn="l"/>
            <a:r>
              <a:rPr lang="ja-JP" altLang="en-US" sz="1400"/>
              <a:t> </a:t>
            </a:r>
            <a:endParaRPr sz="1400"/>
          </a:p>
          <a:p>
            <a:r>
              <a:rPr lang="ja-JP" altLang="en-US" sz="1400"/>
              <a:t> </a:t>
            </a:r>
            <a:endParaRPr sz="1400"/>
          </a:p>
          <a:p>
            <a:endParaRPr kumimoji="1" lang="ja-JP" altLang="en-US"/>
          </a:p>
        </p:txBody>
      </p:sp>
      <p:sp>
        <p:nvSpPr>
          <p:cNvPr id="4693" name="四角形 2558"/>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82" name="スライド イメージ プレースホルダー 1"/>
          <p:cNvSpPr>
            <a:spLocks noGrp="1" noRot="1" noChangeAspect="1"/>
          </p:cNvSpPr>
          <p:nvPr>
            <p:ph type="sldImg"/>
          </p:nvPr>
        </p:nvSpPr>
        <p:spPr/>
      </p:sp>
      <p:sp>
        <p:nvSpPr>
          <p:cNvPr id="2383" name="ノート プレースホルダー 2"/>
          <p:cNvSpPr>
            <a:spLocks noGrp="1"/>
          </p:cNvSpPr>
          <p:nvPr>
            <p:ph type="body" idx="1"/>
          </p:nvPr>
        </p:nvSpPr>
        <p:spPr>
          <a:xfrm>
            <a:off x="679288" y="4747319"/>
            <a:ext cx="5439101" cy="3908363"/>
          </a:xfrm>
        </p:spPr>
        <p:txBody>
          <a:bodyPr/>
          <a:lstStyle/>
          <a:p>
            <a:pPr algn="l"/>
            <a:r>
              <a:rPr lang="ja-JP" altLang="en-US" sz="1400"/>
              <a:t>まずはじめに、地震はいつ発生するか分かりません。</a:t>
            </a:r>
            <a:r>
              <a:rPr lang="ja-JP" altLang="en-US" sz="1400"/>
              <a:t> </a:t>
            </a:r>
            <a:endParaRPr sz="1400"/>
          </a:p>
          <a:p>
            <a:r>
              <a:rPr lang="ja-JP" altLang="en-US" sz="1400"/>
              <a:t> </a:t>
            </a:r>
            <a:endParaRPr sz="1400"/>
          </a:p>
          <a:p>
            <a:endParaRPr kumimoji="1" lang="en-US" altLang="ja-JP" dirty="0"/>
          </a:p>
        </p:txBody>
      </p:sp>
      <p:sp>
        <p:nvSpPr>
          <p:cNvPr id="2384" name="スライド番号プレースホルダー 3"/>
          <p:cNvSpPr>
            <a:spLocks noGrp="1"/>
          </p:cNvSpPr>
          <p:nvPr>
            <p:ph type="sldNum" sz="quarter" idx="10"/>
          </p:nvPr>
        </p:nvSpPr>
        <p:spPr/>
        <p:txBody>
          <a:bodyPr/>
          <a:lstStyle/>
          <a:p>
            <a:fld id="{71D7717C-43A9-0C45-902D-35FFE4E3F0F4}" type="slidenum">
              <a:rPr kumimoji="1" lang="ja-JP" altLang="en-US" smtClean="0"/>
              <a:t>3</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960" name="スライド イメージ プレースホルダー 1"/>
          <p:cNvSpPr>
            <a:spLocks noGrp="1" noRot="1" noChangeAspect="1"/>
          </p:cNvSpPr>
          <p:nvPr>
            <p:ph type="sldImg"/>
          </p:nvPr>
        </p:nvSpPr>
        <p:spPr/>
      </p:sp>
      <p:sp>
        <p:nvSpPr>
          <p:cNvPr id="4961" name="ノート プレースホルダー 2"/>
          <p:cNvSpPr>
            <a:spLocks noGrp="1"/>
          </p:cNvSpPr>
          <p:nvPr>
            <p:ph type="body" idx="1"/>
          </p:nvPr>
        </p:nvSpPr>
        <p:spPr/>
        <p:txBody>
          <a:bodyPr/>
          <a:lstStyle/>
          <a:p>
            <a:pPr algn="l"/>
            <a:r>
              <a:rPr lang="ja-JP" altLang="en-US" sz="1400"/>
              <a:t>防災グッズをチェックしてみて、準備ができていないもの、これは必要というものがあれば、準備でき次第チェックを入れていただければと思います。</a:t>
            </a:r>
            <a:r>
              <a:rPr lang="ja-JP" altLang="en-US" sz="1400"/>
              <a:t> </a:t>
            </a:r>
            <a:endParaRPr sz="1400"/>
          </a:p>
          <a:p>
            <a:r>
              <a:rPr lang="ja-JP" altLang="en-US" sz="1400"/>
              <a:t> </a:t>
            </a:r>
            <a:endParaRPr sz="1400"/>
          </a:p>
          <a:p>
            <a:endParaRPr kumimoji="1" lang="ja-JP" altLang="en-US" dirty="0"/>
          </a:p>
        </p:txBody>
      </p:sp>
      <p:sp>
        <p:nvSpPr>
          <p:cNvPr id="4962" name="スライド番号プレースホルダー 3"/>
          <p:cNvSpPr>
            <a:spLocks noGrp="1"/>
          </p:cNvSpPr>
          <p:nvPr>
            <p:ph type="sldNum" sz="quarter" idx="10"/>
          </p:nvPr>
        </p:nvSpPr>
        <p:spPr/>
        <p:txBody>
          <a:bodyPr/>
          <a:lstStyle/>
          <a:p>
            <a:fld id="{806122F0-1D7D-4C7A-B8E6-5C0AD3A91146}" type="slidenum">
              <a:rPr kumimoji="1" lang="ja-JP" altLang="en-US" smtClean="0"/>
              <a:t>30</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5229" name="スライド イメージ プレースホルダー 1"/>
          <p:cNvSpPr>
            <a:spLocks noGrp="1" noRot="1" noChangeAspect="1"/>
          </p:cNvSpPr>
          <p:nvPr>
            <p:ph type="sldImg"/>
          </p:nvPr>
        </p:nvSpPr>
        <p:spPr/>
      </p:sp>
      <p:sp>
        <p:nvSpPr>
          <p:cNvPr id="5230" name="ノート プレースホルダー 2"/>
          <p:cNvSpPr>
            <a:spLocks noGrp="1"/>
          </p:cNvSpPr>
          <p:nvPr>
            <p:ph type="body" idx="1"/>
          </p:nvPr>
        </p:nvSpPr>
        <p:spPr/>
        <p:txBody>
          <a:bodyPr/>
          <a:lstStyle/>
          <a:p>
            <a:pPr algn="l"/>
            <a:r>
              <a:rPr lang="ja-JP" altLang="en-US" sz="1400"/>
              <a:t>続いて、</a:t>
            </a:r>
            <a:r>
              <a:rPr lang="ja-JP" altLang="en-US" sz="1400" b="1"/>
              <a:t>『家族の連絡方法』</a:t>
            </a:r>
            <a:r>
              <a:rPr lang="ja-JP" altLang="en-US" sz="1400"/>
              <a:t>です。</a:t>
            </a:r>
            <a:r>
              <a:rPr lang="ja-JP" altLang="en-US" sz="1400"/>
              <a:t> </a:t>
            </a:r>
            <a:endParaRPr sz="1400"/>
          </a:p>
          <a:p>
            <a:r>
              <a:rPr lang="ja-JP" altLang="en-US" sz="1400"/>
              <a:t> </a:t>
            </a:r>
            <a:endParaRPr sz="1400"/>
          </a:p>
          <a:p>
            <a:endParaRPr kumimoji="1" lang="ja-JP" altLang="en-US" dirty="0"/>
          </a:p>
        </p:txBody>
      </p:sp>
      <p:sp>
        <p:nvSpPr>
          <p:cNvPr id="5231" name="スライド番号プレースホルダー 3"/>
          <p:cNvSpPr>
            <a:spLocks noGrp="1"/>
          </p:cNvSpPr>
          <p:nvPr>
            <p:ph type="sldNum" sz="quarter" idx="10"/>
          </p:nvPr>
        </p:nvSpPr>
        <p:spPr/>
        <p:txBody>
          <a:bodyPr/>
          <a:lstStyle/>
          <a:p>
            <a:fld id="{806122F0-1D7D-4C7A-B8E6-5C0AD3A91146}" type="slidenum">
              <a:rPr kumimoji="1" lang="ja-JP" altLang="en-US" smtClean="0"/>
              <a:t>31</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5240" name="四角形 2533"/>
          <p:cNvSpPr>
            <a:spLocks noGrp="1" noRot="1" noChangeAspect="1"/>
          </p:cNvSpPr>
          <p:nvPr>
            <p:ph type="sldImg" idx="2"/>
          </p:nvPr>
        </p:nvSpPr>
        <p:spPr>
          <a:prstGeom prst="rect">
            <a:avLst/>
          </a:prstGeom>
        </p:spPr>
        <p:txBody>
          <a:bodyPr/>
          <a:lstStyle/>
          <a:p>
            <a:endParaRPr kumimoji="1" lang="ja-JP" altLang="en-US"/>
          </a:p>
        </p:txBody>
      </p:sp>
      <p:sp>
        <p:nvSpPr>
          <p:cNvPr id="5241" name="四角形 2534"/>
          <p:cNvSpPr>
            <a:spLocks noGrp="1"/>
          </p:cNvSpPr>
          <p:nvPr>
            <p:ph type="body" sz="quarter" idx="3"/>
          </p:nvPr>
        </p:nvSpPr>
        <p:spPr>
          <a:prstGeom prst="rect">
            <a:avLst/>
          </a:prstGeom>
        </p:spPr>
        <p:txBody>
          <a:bodyPr/>
          <a:lstStyle/>
          <a:p>
            <a:pPr algn="l"/>
            <a:r>
              <a:rPr lang="ja-JP" altLang="en-US" sz="1400"/>
              <a:t>皆さんは電話がつながらない、ネットが使えない、そんな時どうやって家族と連絡を取るか事前に考えていますか？</a:t>
            </a:r>
            <a:r>
              <a:rPr lang="ja-JP" altLang="en-US" sz="1400"/>
              <a:t> </a:t>
            </a:r>
            <a:endParaRPr sz="1400"/>
          </a:p>
          <a:p>
            <a:pPr algn="l"/>
            <a:endParaRPr lang="ja-JP" altLang="en-US" sz="1400"/>
          </a:p>
          <a:p>
            <a:pPr algn="l"/>
            <a:r>
              <a:rPr lang="ja-JP" altLang="en-US" sz="1400"/>
              <a:t>いざというときの連絡手段として、「災害用伝言ダイヤル」と「災害用伝言板」というサービスがあります。</a:t>
            </a:r>
            <a:r>
              <a:rPr lang="ja-JP" altLang="en-US" sz="1400"/>
              <a:t> </a:t>
            </a:r>
            <a:endParaRPr sz="1400"/>
          </a:p>
          <a:p>
            <a:pPr algn="l"/>
            <a:endParaRPr lang="ja-JP" altLang="en-US" sz="1400"/>
          </a:p>
          <a:p>
            <a:pPr algn="l"/>
            <a:r>
              <a:rPr lang="ja-JP" altLang="en-US" sz="1400"/>
              <a:t>　災害用伝言ダイヤル171では、30秒間という短い時間ではありますが、伝言を録音することができます。</a:t>
            </a:r>
            <a:r>
              <a:rPr lang="ja-JP" altLang="en-US" sz="1400"/>
              <a:t> </a:t>
            </a:r>
            <a:endParaRPr sz="1400"/>
          </a:p>
          <a:p>
            <a:pPr algn="l"/>
            <a:endParaRPr lang="ja-JP" altLang="en-US" sz="1400"/>
          </a:p>
          <a:p>
            <a:pPr algn="l"/>
            <a:r>
              <a:rPr lang="ja-JP" altLang="en-US" sz="1400"/>
              <a:t>　災害用伝言板では、インターネットが使える状況限定ではありますが、携帯電話から文字情報を登録することができます。</a:t>
            </a:r>
            <a:r>
              <a:rPr lang="ja-JP" altLang="en-US" sz="1400"/>
              <a:t> </a:t>
            </a:r>
            <a:endParaRPr sz="1400"/>
          </a:p>
          <a:p>
            <a:r>
              <a:rPr lang="ja-JP" altLang="en-US" sz="1400"/>
              <a:t> </a:t>
            </a:r>
            <a:endParaRPr sz="1400"/>
          </a:p>
          <a:p>
            <a:endParaRPr kumimoji="1" lang="ja-JP" altLang="en-US" sz="1400"/>
          </a:p>
          <a:p>
            <a:endParaRPr kumimoji="1" lang="ja-JP" altLang="en-US"/>
          </a:p>
        </p:txBody>
      </p:sp>
      <p:sp>
        <p:nvSpPr>
          <p:cNvPr id="5242" name="四角形 253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32</a:t>
            </a:fld>
            <a:endParaRPr kumimoji="1" lang="ja-JP" altLang="en-US"/>
          </a:p>
        </p:txBody>
      </p:sp>
    </p:spTree>
    <p:extLst>
      <p:ext uri="{BB962C8B-B14F-4D97-AF65-F5344CB8AC3E}">
        <p14:creationId xmlns:p14="http://schemas.microsoft.com/office/powerpoint/2010/main" val="172733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5253" name="四角形 3770"/>
          <p:cNvSpPr>
            <a:spLocks noGrp="1" noRot="1" noChangeAspect="1"/>
          </p:cNvSpPr>
          <p:nvPr>
            <p:ph type="sldImg" idx="2"/>
          </p:nvPr>
        </p:nvSpPr>
        <p:spPr>
          <a:prstGeom prst="rect">
            <a:avLst/>
          </a:prstGeom>
        </p:spPr>
        <p:txBody>
          <a:bodyPr/>
          <a:p>
            <a:endParaRPr kumimoji="1" lang="ja-JP" altLang="en-US"/>
          </a:p>
        </p:txBody>
      </p:sp>
      <p:sp>
        <p:nvSpPr>
          <p:cNvPr id="5254" name="四角形 3771"/>
          <p:cNvSpPr>
            <a:spLocks noGrp="1"/>
          </p:cNvSpPr>
          <p:nvPr>
            <p:ph type="body" sz="quarter" idx="3"/>
          </p:nvPr>
        </p:nvSpPr>
        <p:spPr>
          <a:prstGeom prst="rect">
            <a:avLst/>
          </a:prstGeom>
        </p:spPr>
        <p:txBody>
          <a:bodyPr/>
          <a:p>
            <a:pPr algn="l"/>
            <a:r>
              <a:rPr lang="ja-JP" altLang="en-US" sz="1400"/>
              <a:t>災害用伝言ダイヤルを使用する際は、「あいたいよ」の法則を</a:t>
            </a:r>
            <a:r>
              <a:rPr lang="ja-JP" altLang="en-US" sz="1400"/>
              <a:t> </a:t>
            </a:r>
            <a:endParaRPr sz="1400"/>
          </a:p>
          <a:p>
            <a:pPr algn="l"/>
            <a:r>
              <a:rPr lang="ja-JP" altLang="en-US" sz="1400"/>
              <a:t>意識してみてください。</a:t>
            </a:r>
            <a:r>
              <a:rPr lang="ja-JP" altLang="en-US" sz="1400"/>
              <a:t> </a:t>
            </a:r>
            <a:endParaRPr sz="1400"/>
          </a:p>
          <a:p>
            <a:pPr algn="l"/>
            <a:endParaRPr lang="ja-JP" altLang="en-US" sz="1400"/>
          </a:p>
          <a:p>
            <a:r>
              <a:rPr lang="ja-JP" altLang="en-US" sz="1400"/>
              <a:t>　「あいたいよ」の法則とは、限られた時間の中で効率よく情報を伝えるための要素である「安否」、「居場所」、「他の人の安否」、「いつまでそこにいるのか」、「要件」の頭文字を取ったものです。</a:t>
            </a:r>
            <a:endParaRPr sz="1400"/>
          </a:p>
          <a:p>
            <a:endParaRPr lang="ja-JP" altLang="en-US" sz="1400"/>
          </a:p>
          <a:p>
            <a:r>
              <a:rPr lang="ja-JP" altLang="en-US" sz="1400"/>
              <a:t>災害用伝言ダイヤルは毎月１日・15日で体験利用ができるので、実際にやってみてください。</a:t>
            </a:r>
            <a:r>
              <a:rPr lang="ja-JP" altLang="en-US" sz="1400"/>
              <a:t> </a:t>
            </a:r>
            <a:endParaRPr lang="ja-JP" altLang="en-US" sz="1400"/>
          </a:p>
          <a:p>
            <a:endParaRPr kumimoji="1" lang="ja-JP" altLang="en-US"/>
          </a:p>
        </p:txBody>
      </p:sp>
      <p:sp>
        <p:nvSpPr>
          <p:cNvPr id="5255" name="四角形 3772"/>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5524" name="スライド イメージ プレースホルダー 1"/>
          <p:cNvSpPr>
            <a:spLocks noGrp="1" noRot="1" noChangeAspect="1"/>
          </p:cNvSpPr>
          <p:nvPr>
            <p:ph type="sldImg"/>
          </p:nvPr>
        </p:nvSpPr>
        <p:spPr/>
      </p:sp>
      <p:sp>
        <p:nvSpPr>
          <p:cNvPr id="5525" name="ノート プレースホルダー 2"/>
          <p:cNvSpPr>
            <a:spLocks noGrp="1"/>
          </p:cNvSpPr>
          <p:nvPr>
            <p:ph type="body" idx="1"/>
          </p:nvPr>
        </p:nvSpPr>
        <p:spPr/>
        <p:txBody>
          <a:bodyPr/>
          <a:lstStyle/>
          <a:p>
            <a:pPr algn="l"/>
            <a:r>
              <a:rPr lang="ja-JP" altLang="en-US" sz="1400"/>
              <a:t>連絡方法の確認ができたら、チェックをお願いします。</a:t>
            </a:r>
            <a:r>
              <a:rPr lang="ja-JP" altLang="en-US" sz="1400"/>
              <a:t> </a:t>
            </a:r>
            <a:endParaRPr sz="1400"/>
          </a:p>
          <a:p>
            <a:endParaRPr kumimoji="1" lang="ja-JP" altLang="en-US" dirty="0"/>
          </a:p>
        </p:txBody>
      </p:sp>
      <p:sp>
        <p:nvSpPr>
          <p:cNvPr id="5526" name="スライド番号プレースホルダー 3"/>
          <p:cNvSpPr>
            <a:spLocks noGrp="1"/>
          </p:cNvSpPr>
          <p:nvPr>
            <p:ph type="sldNum" sz="quarter" idx="10"/>
          </p:nvPr>
        </p:nvSpPr>
        <p:spPr/>
        <p:txBody>
          <a:bodyPr/>
          <a:lstStyle/>
          <a:p>
            <a:fld id="{806122F0-1D7D-4C7A-B8E6-5C0AD3A91146}" type="slidenum">
              <a:rPr kumimoji="1" lang="ja-JP" altLang="en-US" smtClean="0"/>
              <a:t>34</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5809" name="スライド イメージ プレースホルダー 1"/>
          <p:cNvSpPr>
            <a:spLocks noGrp="1" noRot="1" noChangeAspect="1"/>
          </p:cNvSpPr>
          <p:nvPr>
            <p:ph type="sldImg"/>
          </p:nvPr>
        </p:nvSpPr>
        <p:spPr/>
      </p:sp>
      <p:sp>
        <p:nvSpPr>
          <p:cNvPr id="5810" name="ノート プレースホルダー 2"/>
          <p:cNvSpPr>
            <a:spLocks noGrp="1"/>
          </p:cNvSpPr>
          <p:nvPr>
            <p:ph type="body" idx="1"/>
          </p:nvPr>
        </p:nvSpPr>
        <p:spPr/>
        <p:txBody>
          <a:bodyPr/>
          <a:lstStyle/>
          <a:p>
            <a:pPr algn="l"/>
            <a:r>
              <a:rPr lang="ja-JP" altLang="en-US" sz="1400"/>
              <a:t>次に</a:t>
            </a:r>
            <a:r>
              <a:rPr lang="ja-JP" altLang="en-US" sz="1400" b="1"/>
              <a:t>『</a:t>
            </a:r>
            <a:r>
              <a:rPr lang="ja-JP" altLang="en-US" sz="1400" b="1"/>
              <a:t>避難のタイミング</a:t>
            </a:r>
            <a:r>
              <a:rPr lang="ja-JP" altLang="en-US" sz="1400" b="1"/>
              <a:t>』</a:t>
            </a:r>
            <a:r>
              <a:rPr lang="ja-JP" altLang="en-US" sz="1400" b="1"/>
              <a:t>と</a:t>
            </a:r>
            <a:r>
              <a:rPr lang="ja-JP" altLang="en-US" sz="1400" b="1"/>
              <a:t>『家族の集合場所』</a:t>
            </a:r>
            <a:r>
              <a:rPr lang="ja-JP" altLang="en-US" sz="1400"/>
              <a:t>を決めておきましょう。</a:t>
            </a:r>
            <a:r>
              <a:rPr lang="ja-JP" altLang="en-US" sz="1400"/>
              <a:t> </a:t>
            </a:r>
            <a:endParaRPr sz="1400"/>
          </a:p>
          <a:p>
            <a:r>
              <a:rPr lang="ja-JP" altLang="en-US" sz="1400"/>
              <a:t> </a:t>
            </a:r>
            <a:endParaRPr sz="1400"/>
          </a:p>
          <a:p>
            <a:endParaRPr kumimoji="1" lang="ja-JP" altLang="en-US" dirty="0"/>
          </a:p>
        </p:txBody>
      </p:sp>
      <p:sp>
        <p:nvSpPr>
          <p:cNvPr id="5811" name="スライド番号プレースホルダー 3"/>
          <p:cNvSpPr>
            <a:spLocks noGrp="1"/>
          </p:cNvSpPr>
          <p:nvPr>
            <p:ph type="sldNum" sz="quarter" idx="10"/>
          </p:nvPr>
        </p:nvSpPr>
        <p:spPr/>
        <p:txBody>
          <a:bodyPr/>
          <a:lstStyle/>
          <a:p>
            <a:fld id="{806122F0-1D7D-4C7A-B8E6-5C0AD3A91146}" type="slidenum">
              <a:rPr kumimoji="1" lang="ja-JP" altLang="en-US" smtClean="0"/>
              <a:t>35</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083" name="スライド イメージ プレースホルダー 1"/>
          <p:cNvSpPr>
            <a:spLocks noGrp="1" noRot="1" noChangeAspect="1"/>
          </p:cNvSpPr>
          <p:nvPr>
            <p:ph type="sldImg"/>
          </p:nvPr>
        </p:nvSpPr>
        <p:spPr/>
      </p:sp>
      <p:sp>
        <p:nvSpPr>
          <p:cNvPr id="6084" name="ノート プレースホルダー 2"/>
          <p:cNvSpPr>
            <a:spLocks noGrp="1"/>
          </p:cNvSpPr>
          <p:nvPr>
            <p:ph type="body" idx="1"/>
          </p:nvPr>
        </p:nvSpPr>
        <p:spPr/>
        <p:txBody>
          <a:bodyPr/>
          <a:lstStyle/>
          <a:p>
            <a:pPr algn="l"/>
            <a:r>
              <a:rPr lang="ja-JP" altLang="en-US" sz="1400"/>
              <a:t>地震はいつ起こるか分かりません。</a:t>
            </a:r>
            <a:endParaRPr sz="1400"/>
          </a:p>
          <a:p>
            <a:pPr algn="l"/>
            <a:endParaRPr lang="ja-JP" altLang="en-US" sz="1400"/>
          </a:p>
          <a:p>
            <a:pPr algn="l"/>
            <a:r>
              <a:rPr lang="ja-JP" altLang="en-US" sz="1400"/>
              <a:t>地震が起きた時に家族が全員そろっていない可能性も考えられますので、事前にどこに避難するのか、どこに集まるのかご家族と話し合ってみてください。</a:t>
            </a:r>
            <a:r>
              <a:rPr lang="ja-JP" altLang="en-US" sz="1400"/>
              <a:t> </a:t>
            </a:r>
            <a:endParaRPr lang="ja-JP" altLang="en-US" sz="1400"/>
          </a:p>
          <a:p>
            <a:r>
              <a:rPr lang="ja-JP" altLang="en-US" sz="1400"/>
              <a:t> </a:t>
            </a:r>
            <a:endParaRPr sz="1400"/>
          </a:p>
          <a:p>
            <a:endParaRPr kumimoji="1" lang="ja-JP" altLang="en-US" dirty="0"/>
          </a:p>
        </p:txBody>
      </p:sp>
      <p:sp>
        <p:nvSpPr>
          <p:cNvPr id="6085" name="スライド番号プレースホルダー 3"/>
          <p:cNvSpPr>
            <a:spLocks noGrp="1"/>
          </p:cNvSpPr>
          <p:nvPr>
            <p:ph type="sldNum" sz="quarter" idx="10"/>
          </p:nvPr>
        </p:nvSpPr>
        <p:spPr/>
        <p:txBody>
          <a:bodyPr/>
          <a:lstStyle/>
          <a:p>
            <a:fld id="{806122F0-1D7D-4C7A-B8E6-5C0AD3A91146}" type="slidenum">
              <a:rPr kumimoji="1" lang="ja-JP" altLang="en-US" smtClean="0"/>
              <a:t>36</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357" name="スライド イメージ プレースホルダー 1"/>
          <p:cNvSpPr>
            <a:spLocks noGrp="1" noRot="1" noChangeAspect="1"/>
          </p:cNvSpPr>
          <p:nvPr>
            <p:ph type="sldImg"/>
          </p:nvPr>
        </p:nvSpPr>
        <p:spPr/>
      </p:sp>
      <p:sp>
        <p:nvSpPr>
          <p:cNvPr id="6358" name="ノート プレースホルダー 2"/>
          <p:cNvSpPr>
            <a:spLocks noGrp="1"/>
          </p:cNvSpPr>
          <p:nvPr>
            <p:ph type="body" idx="1"/>
          </p:nvPr>
        </p:nvSpPr>
        <p:spPr/>
        <p:txBody>
          <a:bodyPr/>
          <a:lstStyle/>
          <a:p>
            <a:pPr algn="l"/>
            <a:r>
              <a:rPr lang="ja-JP" altLang="en-US" sz="1400"/>
              <a:t>続いて、</a:t>
            </a:r>
            <a:r>
              <a:rPr lang="ja-JP" altLang="en-US" sz="1400" b="1"/>
              <a:t>『家具</a:t>
            </a:r>
            <a:r>
              <a:rPr lang="ja-JP" altLang="en-US" sz="1400" b="1"/>
              <a:t>の</a:t>
            </a:r>
            <a:r>
              <a:rPr lang="ja-JP" altLang="en-US" sz="1400" b="1"/>
              <a:t>転倒防止対策』</a:t>
            </a:r>
            <a:r>
              <a:rPr lang="ja-JP" altLang="en-US" sz="1400"/>
              <a:t>の確認です。</a:t>
            </a:r>
            <a:r>
              <a:rPr lang="ja-JP" altLang="en-US" sz="1400"/>
              <a:t> </a:t>
            </a:r>
            <a:endParaRPr sz="1400"/>
          </a:p>
          <a:p>
            <a:r>
              <a:rPr lang="ja-JP" altLang="en-US" sz="1400"/>
              <a:t> </a:t>
            </a:r>
            <a:endParaRPr sz="1400"/>
          </a:p>
          <a:p>
            <a:endParaRPr kumimoji="1" lang="ja-JP" altLang="en-US" dirty="0"/>
          </a:p>
        </p:txBody>
      </p:sp>
      <p:sp>
        <p:nvSpPr>
          <p:cNvPr id="6359" name="スライド番号プレースホルダー 3"/>
          <p:cNvSpPr>
            <a:spLocks noGrp="1"/>
          </p:cNvSpPr>
          <p:nvPr>
            <p:ph type="sldNum" sz="quarter" idx="10"/>
          </p:nvPr>
        </p:nvSpPr>
        <p:spPr/>
        <p:txBody>
          <a:bodyPr/>
          <a:lstStyle/>
          <a:p>
            <a:fld id="{806122F0-1D7D-4C7A-B8E6-5C0AD3A91146}" type="slidenum">
              <a:rPr kumimoji="1" lang="ja-JP" altLang="en-US" smtClean="0"/>
              <a:t>37</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366" name="四角形 4230"/>
          <p:cNvSpPr>
            <a:spLocks noGrp="1" noRot="1" noChangeAspect="1"/>
          </p:cNvSpPr>
          <p:nvPr>
            <p:ph type="sldImg" idx="2"/>
          </p:nvPr>
        </p:nvSpPr>
        <p:spPr>
          <a:prstGeom prst="rect">
            <a:avLst/>
          </a:prstGeom>
        </p:spPr>
        <p:txBody>
          <a:bodyPr/>
          <a:p>
            <a:endParaRPr kumimoji="1" lang="ja-JP" altLang="en-US"/>
          </a:p>
        </p:txBody>
      </p:sp>
      <p:sp>
        <p:nvSpPr>
          <p:cNvPr id="6367" name="四角形 4231"/>
          <p:cNvSpPr>
            <a:spLocks noGrp="1"/>
          </p:cNvSpPr>
          <p:nvPr>
            <p:ph type="body" sz="quarter" idx="3"/>
          </p:nvPr>
        </p:nvSpPr>
        <p:spPr>
          <a:prstGeom prst="rect">
            <a:avLst/>
          </a:prstGeom>
        </p:spPr>
        <p:txBody>
          <a:bodyPr/>
          <a:p>
            <a:pPr algn="l"/>
            <a:r>
              <a:rPr lang="ja-JP" altLang="en-US" sz="1400"/>
              <a:t>建物が無事でも、家具の転倒により下敷きになってケガをしたり、逃げ遅れに繋がる恐れがあります。</a:t>
            </a:r>
            <a:r>
              <a:rPr lang="ja-JP" altLang="en-US" sz="1400"/>
              <a:t> </a:t>
            </a:r>
            <a:endParaRPr sz="1400"/>
          </a:p>
          <a:p>
            <a:r>
              <a:rPr lang="ja-JP" altLang="en-US" sz="1400"/>
              <a:t> </a:t>
            </a:r>
            <a:endParaRPr sz="1400"/>
          </a:p>
          <a:p>
            <a:endParaRPr kumimoji="1" lang="ja-JP" altLang="en-US"/>
          </a:p>
        </p:txBody>
      </p:sp>
      <p:sp>
        <p:nvSpPr>
          <p:cNvPr id="6368" name="四角形 4232"/>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373" name="四角形 4233"/>
          <p:cNvSpPr>
            <a:spLocks noGrp="1" noRot="1" noChangeAspect="1"/>
          </p:cNvSpPr>
          <p:nvPr>
            <p:ph type="sldImg" idx="2"/>
          </p:nvPr>
        </p:nvSpPr>
        <p:spPr>
          <a:prstGeom prst="rect">
            <a:avLst/>
          </a:prstGeom>
        </p:spPr>
        <p:txBody>
          <a:bodyPr/>
          <a:p>
            <a:endParaRPr kumimoji="1" lang="ja-JP" altLang="en-US"/>
          </a:p>
        </p:txBody>
      </p:sp>
      <p:sp>
        <p:nvSpPr>
          <p:cNvPr id="6374" name="四角形 4234"/>
          <p:cNvSpPr>
            <a:spLocks noGrp="1"/>
          </p:cNvSpPr>
          <p:nvPr>
            <p:ph type="body" sz="quarter" idx="3"/>
          </p:nvPr>
        </p:nvSpPr>
        <p:spPr>
          <a:prstGeom prst="rect">
            <a:avLst/>
          </a:prstGeom>
        </p:spPr>
        <p:txBody>
          <a:bodyPr/>
          <a:p>
            <a:pPr algn="l"/>
            <a:r>
              <a:rPr lang="ja-JP" altLang="en-US" sz="1400"/>
              <a:t>寝る場所やよくいる場所に倒れてきそうな家具はないか、避難経路をふさぐ家具はないかなどを確認し、家具を減らしたり、配置を変えたり、転倒しないよう固定しておきましょう。</a:t>
            </a:r>
            <a:r>
              <a:rPr lang="ja-JP" altLang="en-US" sz="1400"/>
              <a:t> </a:t>
            </a:r>
            <a:endParaRPr sz="1400"/>
          </a:p>
          <a:p>
            <a:endParaRPr kumimoji="1" lang="ja-JP" altLang="en-US"/>
          </a:p>
        </p:txBody>
      </p:sp>
      <p:sp>
        <p:nvSpPr>
          <p:cNvPr id="6375" name="四角形 423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391" name="四角形 4215"/>
          <p:cNvSpPr>
            <a:spLocks noGrp="1" noRot="1" noChangeAspect="1"/>
          </p:cNvSpPr>
          <p:nvPr>
            <p:ph type="sldImg" idx="2"/>
          </p:nvPr>
        </p:nvSpPr>
        <p:spPr>
          <a:prstGeom prst="rect">
            <a:avLst/>
          </a:prstGeom>
        </p:spPr>
        <p:txBody>
          <a:bodyPr/>
          <a:p>
            <a:endParaRPr kumimoji="1" lang="ja-JP" altLang="en-US"/>
          </a:p>
        </p:txBody>
      </p:sp>
      <p:sp>
        <p:nvSpPr>
          <p:cNvPr id="2392" name="四角形 4216"/>
          <p:cNvSpPr>
            <a:spLocks noGrp="1"/>
          </p:cNvSpPr>
          <p:nvPr>
            <p:ph type="body" sz="quarter" idx="3"/>
          </p:nvPr>
        </p:nvSpPr>
        <p:spPr>
          <a:prstGeom prst="rect">
            <a:avLst/>
          </a:prstGeom>
        </p:spPr>
        <p:txBody>
          <a:bodyPr/>
          <a:p>
            <a:pPr algn="l"/>
            <a:r>
              <a:rPr lang="ja-JP" altLang="en-US" sz="1400"/>
              <a:t>令和６年１月１日に発生した能登半島地震は、皆さんも報道を見て衝撃を受けたのではないでしょうか。</a:t>
            </a:r>
            <a:r>
              <a:rPr lang="ja-JP" altLang="en-US" sz="1400"/>
              <a:t> </a:t>
            </a:r>
            <a:endParaRPr sz="1400"/>
          </a:p>
          <a:p>
            <a:endParaRPr kumimoji="1" lang="ja-JP" altLang="en-US"/>
          </a:p>
        </p:txBody>
      </p:sp>
      <p:sp>
        <p:nvSpPr>
          <p:cNvPr id="2393" name="四角形 421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648" name="スライド イメージ プレースホルダー 1"/>
          <p:cNvSpPr>
            <a:spLocks noGrp="1" noRot="1" noChangeAspect="1"/>
          </p:cNvSpPr>
          <p:nvPr>
            <p:ph type="sldImg"/>
          </p:nvPr>
        </p:nvSpPr>
        <p:spPr/>
      </p:sp>
      <p:sp>
        <p:nvSpPr>
          <p:cNvPr id="6649" name="ノート プレースホルダー 2"/>
          <p:cNvSpPr>
            <a:spLocks noGrp="1"/>
          </p:cNvSpPr>
          <p:nvPr>
            <p:ph type="body" idx="1"/>
          </p:nvPr>
        </p:nvSpPr>
        <p:spPr/>
        <p:txBody>
          <a:bodyPr/>
          <a:lstStyle/>
          <a:p>
            <a:pPr algn="l"/>
            <a:r>
              <a:rPr lang="ja-JP" altLang="en-US" sz="1400"/>
              <a:t>おうちに帰ってからチェックリストを使って家具の転倒防止対策ができているか確認してみましょう。</a:t>
            </a:r>
            <a:r>
              <a:rPr lang="ja-JP" altLang="en-US" sz="1400"/>
              <a:t> </a:t>
            </a:r>
            <a:endParaRPr sz="1400"/>
          </a:p>
          <a:p>
            <a:r>
              <a:rPr lang="ja-JP" altLang="en-US" sz="1400"/>
              <a:t> </a:t>
            </a:r>
            <a:endParaRPr sz="1400"/>
          </a:p>
          <a:p>
            <a:endParaRPr kumimoji="1" lang="ja-JP" altLang="en-US" dirty="0"/>
          </a:p>
        </p:txBody>
      </p:sp>
      <p:sp>
        <p:nvSpPr>
          <p:cNvPr id="6650" name="スライド番号プレースホルダー 3"/>
          <p:cNvSpPr>
            <a:spLocks noGrp="1"/>
          </p:cNvSpPr>
          <p:nvPr>
            <p:ph type="sldNum" sz="quarter" idx="10"/>
          </p:nvPr>
        </p:nvSpPr>
        <p:spPr/>
        <p:txBody>
          <a:bodyPr/>
          <a:lstStyle/>
          <a:p>
            <a:fld id="{806122F0-1D7D-4C7A-B8E6-5C0AD3A91146}" type="slidenum">
              <a:rPr kumimoji="1" lang="ja-JP" altLang="en-US" smtClean="0"/>
              <a:t>40</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920" name="スライド イメージ プレースホルダー 1"/>
          <p:cNvSpPr>
            <a:spLocks noGrp="1" noRot="1" noChangeAspect="1"/>
          </p:cNvSpPr>
          <p:nvPr>
            <p:ph type="sldImg"/>
          </p:nvPr>
        </p:nvSpPr>
        <p:spPr/>
      </p:sp>
      <p:sp>
        <p:nvSpPr>
          <p:cNvPr id="6921" name="ノート プレースホルダー 2"/>
          <p:cNvSpPr>
            <a:spLocks noGrp="1"/>
          </p:cNvSpPr>
          <p:nvPr>
            <p:ph type="body" idx="1"/>
          </p:nvPr>
        </p:nvSpPr>
        <p:spPr/>
        <p:txBody>
          <a:bodyPr/>
          <a:lstStyle/>
          <a:p>
            <a:pPr algn="l"/>
            <a:r>
              <a:rPr lang="ja-JP" altLang="en-US" sz="1400"/>
              <a:t>ここまでは地震が発生する前の備えについて説明をしてきました。</a:t>
            </a:r>
            <a:r>
              <a:rPr lang="ja-JP" altLang="en-US" sz="1400"/>
              <a:t> </a:t>
            </a:r>
            <a:endParaRPr sz="1400"/>
          </a:p>
          <a:p>
            <a:pPr algn="l"/>
            <a:endParaRPr lang="ja-JP" altLang="en-US" sz="1400"/>
          </a:p>
          <a:p>
            <a:pPr algn="l"/>
            <a:r>
              <a:rPr lang="ja-JP" altLang="en-US" sz="1400"/>
              <a:t>ここからはタイムラインの右側部分を使って、地震が発生した直後の避難行動について確認していきましょう。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6922" name="スライド番号プレースホルダー 3"/>
          <p:cNvSpPr>
            <a:spLocks noGrp="1"/>
          </p:cNvSpPr>
          <p:nvPr>
            <p:ph type="sldNum" sz="quarter" idx="10"/>
          </p:nvPr>
        </p:nvSpPr>
        <p:spPr/>
        <p:txBody>
          <a:bodyPr/>
          <a:lstStyle/>
          <a:p>
            <a:fld id="{806122F0-1D7D-4C7A-B8E6-5C0AD3A91146}" type="slidenum">
              <a:rPr kumimoji="1" lang="ja-JP" altLang="en-US" smtClean="0"/>
              <a:t>41</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932"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6933"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地震が発生したら、まずは身の安全を確保してください。</a:t>
            </a:r>
            <a:r>
              <a:rPr lang="ja-JP" altLang="en-US" sz="1400"/>
              <a:t> </a:t>
            </a:r>
            <a:endParaRPr sz="1400"/>
          </a:p>
          <a:p>
            <a:pPr algn="l"/>
            <a:endParaRPr lang="ja-JP" altLang="en-US" sz="1400"/>
          </a:p>
          <a:p>
            <a:pPr algn="l"/>
            <a:r>
              <a:rPr lang="ja-JP" altLang="en-US" sz="1400"/>
              <a:t>緊急地震速報が流れたり、揺れを感じたらすぐに頭と首を守れるよう机の下に隠れて、揺れが収まるまで待ちましょう。</a:t>
            </a:r>
            <a:r>
              <a:rPr lang="ja-JP" altLang="en-US" sz="1400"/>
              <a:t> </a:t>
            </a:r>
            <a:endParaRPr sz="1400"/>
          </a:p>
          <a:p>
            <a:pPr algn="l"/>
            <a:endParaRPr lang="ja-JP" altLang="en-US" sz="1400"/>
          </a:p>
          <a:p>
            <a:pPr algn="l"/>
            <a:r>
              <a:rPr lang="ja-JP" altLang="en-US" sz="1400"/>
              <a:t>屋外では、壊れやすいもの、倒れやすい物から離れ、カバンなどで頭を守りましょう。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942"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6943"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揺れが収まったら、火元の確認、避難経路の確保、ラジオやテレビなどで正確な情報を入手しましょう。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951"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6952"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津波のおそれがある時は、</a:t>
            </a:r>
            <a:r>
              <a:rPr lang="ja-JP" altLang="en-US" sz="1400"/>
              <a:t> </a:t>
            </a:r>
            <a:endParaRPr sz="1400"/>
          </a:p>
          <a:p>
            <a:pPr algn="l"/>
            <a:endParaRPr lang="ja-JP" altLang="en-US" sz="1400"/>
          </a:p>
          <a:p>
            <a:pPr algn="l"/>
            <a:r>
              <a:rPr lang="ja-JP" altLang="en-US" sz="1400"/>
              <a:t>・少しでも高い所へ逃げる</a:t>
            </a:r>
            <a:r>
              <a:rPr lang="ja-JP" altLang="en-US" sz="1400"/>
              <a:t> </a:t>
            </a:r>
            <a:endParaRPr sz="1400"/>
          </a:p>
          <a:p>
            <a:pPr algn="l"/>
            <a:endParaRPr lang="ja-JP" altLang="en-US" sz="1400"/>
          </a:p>
          <a:p>
            <a:pPr algn="l"/>
            <a:r>
              <a:rPr lang="ja-JP" altLang="en-US" sz="1400"/>
              <a:t>・津波警報が解除されるまでは安全な場所にとどまる</a:t>
            </a:r>
            <a:r>
              <a:rPr lang="ja-JP" altLang="en-US" sz="1400"/>
              <a:t> </a:t>
            </a:r>
            <a:endParaRPr sz="1400"/>
          </a:p>
          <a:p>
            <a:pPr algn="l"/>
            <a:endParaRPr lang="ja-JP" altLang="en-US" sz="1400"/>
          </a:p>
          <a:p>
            <a:pPr algn="l"/>
            <a:r>
              <a:rPr lang="ja-JP" altLang="en-US" sz="1400"/>
              <a:t>・誰かを待つことなく直ちに避難する</a:t>
            </a:r>
            <a:r>
              <a:rPr lang="ja-JP" altLang="en-US" sz="1400"/>
              <a:t> </a:t>
            </a:r>
            <a:endParaRPr sz="1400"/>
          </a:p>
          <a:p>
            <a:pPr algn="l"/>
            <a:endParaRPr lang="ja-JP" altLang="en-US" sz="1400"/>
          </a:p>
          <a:p>
            <a:r>
              <a:rPr lang="ja-JP" altLang="en-US" sz="1400"/>
              <a:t>この３点を実践してください。</a:t>
            </a:r>
            <a:r>
              <a:rPr lang="ja-JP" altLang="en-US" sz="1400"/>
              <a:t> </a:t>
            </a:r>
            <a:endParaRPr sz="1400"/>
          </a:p>
          <a:p>
            <a:pPr lvl="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6969"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6970"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また、平時から訓練を実施して地震への備えや避難について確認しておきましょう。</a:t>
            </a:r>
            <a:r>
              <a:rPr lang="ja-JP" altLang="en-US" sz="1400"/>
              <a:t> </a:t>
            </a:r>
            <a:endParaRPr sz="1400"/>
          </a:p>
          <a:p>
            <a:pPr algn="l"/>
            <a:endParaRPr lang="ja-JP" altLang="en-US" sz="1400"/>
          </a:p>
          <a:p>
            <a:pPr algn="l"/>
            <a:r>
              <a:rPr lang="ja-JP" altLang="en-US" sz="1400"/>
              <a:t>ご家庭でも○○分後に津波が到達すると仮定して避難の練習をしておくと、逃げるまでにかかる時間はどれくらいかかるのか、持ち出すものはすぐに準備できるのかなど課題や気づきが見つかると思います。</a:t>
            </a:r>
            <a:r>
              <a:rPr lang="ja-JP" altLang="en-US" sz="1400"/>
              <a:t> </a:t>
            </a:r>
            <a:endParaRPr sz="1400"/>
          </a:p>
          <a:p>
            <a:r>
              <a:rPr lang="ja-JP" altLang="en-US" sz="1400"/>
              <a:t> </a:t>
            </a:r>
            <a:endParaRPr sz="1400"/>
          </a:p>
          <a:p>
            <a:pPr lvl="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7240" name="スライド イメージ プレースホルダー 1"/>
          <p:cNvSpPr>
            <a:spLocks noGrp="1" noRot="1" noChangeAspect="1"/>
          </p:cNvSpPr>
          <p:nvPr>
            <p:ph type="sldImg"/>
          </p:nvPr>
        </p:nvSpPr>
        <p:spPr/>
      </p:sp>
      <p:sp>
        <p:nvSpPr>
          <p:cNvPr id="7241" name="ノート プレースホルダー 2"/>
          <p:cNvSpPr>
            <a:spLocks noGrp="1"/>
          </p:cNvSpPr>
          <p:nvPr>
            <p:ph type="body" idx="1"/>
          </p:nvPr>
        </p:nvSpPr>
        <p:spPr/>
        <p:txBody>
          <a:bodyPr/>
          <a:lstStyle/>
          <a:p>
            <a:pPr algn="l"/>
            <a:r>
              <a:rPr lang="ja-JP" altLang="en-US" sz="1400"/>
              <a:t>ここまで確認ができたら、タイムラインの完成です。</a:t>
            </a:r>
            <a:r>
              <a:rPr lang="ja-JP" altLang="en-US" sz="1400"/>
              <a:t> </a:t>
            </a:r>
            <a:endParaRPr sz="1400"/>
          </a:p>
          <a:p>
            <a:r>
              <a:rPr lang="ja-JP" altLang="en-US" sz="1400"/>
              <a:t> </a:t>
            </a:r>
            <a:endParaRPr sz="1400"/>
          </a:p>
          <a:p>
            <a:endParaRPr kumimoji="1" lang="ja-JP" altLang="en-US" dirty="0"/>
          </a:p>
        </p:txBody>
      </p:sp>
      <p:sp>
        <p:nvSpPr>
          <p:cNvPr id="7242" name="スライド番号プレースホルダー 3"/>
          <p:cNvSpPr>
            <a:spLocks noGrp="1"/>
          </p:cNvSpPr>
          <p:nvPr>
            <p:ph type="sldNum" sz="quarter" idx="10"/>
          </p:nvPr>
        </p:nvSpPr>
        <p:spPr/>
        <p:txBody>
          <a:bodyPr/>
          <a:lstStyle/>
          <a:p>
            <a:fld id="{806122F0-1D7D-4C7A-B8E6-5C0AD3A91146}" type="slidenum">
              <a:rPr kumimoji="1" lang="ja-JP" altLang="en-US" smtClean="0"/>
              <a:t>46</a:t>
            </a:fld>
            <a:endParaRPr kumimoji="1" lang="ja-JP" altLang="en-US"/>
          </a:p>
        </p:txBody>
      </p:sp>
    </p:spTree>
    <p:extLst>
      <p:ext uri="{BB962C8B-B14F-4D97-AF65-F5344CB8AC3E}">
        <p14:creationId xmlns:p14="http://schemas.microsoft.com/office/powerpoint/2010/main" val="2136406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7248" name="スライド イメージ プレースホルダー 1"/>
          <p:cNvSpPr>
            <a:spLocks noGrp="1" noRot="1" noChangeAspect="1"/>
          </p:cNvSpPr>
          <p:nvPr>
            <p:ph type="sldImg"/>
          </p:nvPr>
        </p:nvSpPr>
        <p:spPr/>
      </p:sp>
      <p:sp>
        <p:nvSpPr>
          <p:cNvPr id="7249" name="ノート プレースホルダー 2"/>
          <p:cNvSpPr>
            <a:spLocks noGrp="1"/>
          </p:cNvSpPr>
          <p:nvPr>
            <p:ph type="body" idx="1"/>
          </p:nvPr>
        </p:nvSpPr>
        <p:spPr/>
        <p:txBody>
          <a:bodyPr/>
          <a:lstStyle/>
          <a:p>
            <a:pPr algn="l"/>
            <a:r>
              <a:rPr lang="ja-JP" altLang="en-US" sz="1400"/>
              <a:t>本日は『</a:t>
            </a:r>
            <a:r>
              <a:rPr lang="ja-JP" altLang="en-US" sz="1400"/>
              <a:t>地域防災タイムライン</a:t>
            </a:r>
            <a:r>
              <a:rPr lang="ja-JP" altLang="en-US" sz="1400"/>
              <a:t>』の作成を通して、みなさまと「地震への備え」について、考えていただきました。</a:t>
            </a:r>
            <a:r>
              <a:rPr lang="ja-JP" altLang="en-US" sz="1400"/>
              <a:t> </a:t>
            </a:r>
            <a:endParaRPr sz="1400"/>
          </a:p>
          <a:p>
            <a:pPr algn="l"/>
            <a:endParaRPr lang="ja-JP" altLang="en-US" sz="1400"/>
          </a:p>
          <a:p>
            <a:pPr algn="l"/>
            <a:r>
              <a:rPr lang="ja-JP" altLang="en-US" sz="1400"/>
              <a:t>これを機に、防災グッズや避難先などの見直しも行っていた</a:t>
            </a:r>
            <a:r>
              <a:rPr lang="ja-JP" altLang="en-US" sz="1400"/>
              <a:t> </a:t>
            </a:r>
            <a:endParaRPr sz="1400"/>
          </a:p>
          <a:p>
            <a:pPr algn="l"/>
            <a:r>
              <a:rPr lang="ja-JP" altLang="en-US" sz="1400"/>
              <a:t>だきたいと思います。</a:t>
            </a:r>
            <a:r>
              <a:rPr lang="ja-JP" altLang="en-US" sz="1400"/>
              <a:t> </a:t>
            </a:r>
            <a:endParaRPr sz="1400"/>
          </a:p>
          <a:p>
            <a:pPr algn="l"/>
            <a:endParaRPr lang="ja-JP" altLang="en-US" sz="1400"/>
          </a:p>
          <a:p>
            <a:pPr algn="l"/>
            <a:r>
              <a:rPr lang="ja-JP" altLang="en-US" sz="1400"/>
              <a:t>また、いざというときに備えて、家族でも今日学んだことを</a:t>
            </a:r>
            <a:r>
              <a:rPr lang="ja-JP" altLang="en-US" sz="1400"/>
              <a:t> </a:t>
            </a:r>
            <a:endParaRPr sz="1400"/>
          </a:p>
          <a:p>
            <a:pPr algn="l"/>
            <a:r>
              <a:rPr lang="ja-JP" altLang="en-US" sz="1400"/>
              <a:t>共有していただきたいと思います。</a:t>
            </a:r>
            <a:r>
              <a:rPr lang="ja-JP" altLang="en-US" sz="1400"/>
              <a:t> </a:t>
            </a:r>
            <a:endParaRPr sz="1400"/>
          </a:p>
          <a:p>
            <a:r>
              <a:rPr lang="ja-JP" altLang="en-US" sz="1400"/>
              <a:t> </a:t>
            </a:r>
            <a:endParaRPr sz="1400"/>
          </a:p>
          <a:p>
            <a:endParaRPr kumimoji="1" lang="ja-JP" altLang="en-US" dirty="0"/>
          </a:p>
        </p:txBody>
      </p:sp>
      <p:sp>
        <p:nvSpPr>
          <p:cNvPr id="7250" name="スライド番号プレースホルダー 3"/>
          <p:cNvSpPr>
            <a:spLocks noGrp="1"/>
          </p:cNvSpPr>
          <p:nvPr>
            <p:ph type="sldNum" sz="quarter" idx="10"/>
          </p:nvPr>
        </p:nvSpPr>
        <p:spPr/>
        <p:txBody>
          <a:bodyPr/>
          <a:lstStyle/>
          <a:p>
            <a:fld id="{64D23413-02FE-4DC1-9FD0-53A34BBDAC18}" type="slidenum">
              <a:rPr kumimoji="1" lang="ja-JP" altLang="en-US" smtClean="0"/>
              <a:t>47</a:t>
            </a:fld>
            <a:endParaRPr kumimoji="1" lang="ja-JP" altLang="en-US"/>
          </a:p>
        </p:txBody>
      </p:sp>
    </p:spTree>
    <p:extLst>
      <p:ext uri="{BB962C8B-B14F-4D97-AF65-F5344CB8AC3E}">
        <p14:creationId xmlns:p14="http://schemas.microsoft.com/office/powerpoint/2010/main" val="4062701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7257" name="四角形 2631"/>
          <p:cNvSpPr>
            <a:spLocks noGrp="1" noRot="1" noChangeAspect="1"/>
          </p:cNvSpPr>
          <p:nvPr>
            <p:ph type="sldImg" idx="2"/>
          </p:nvPr>
        </p:nvSpPr>
        <p:spPr>
          <a:prstGeom prst="rect">
            <a:avLst/>
          </a:prstGeom>
        </p:spPr>
        <p:txBody>
          <a:bodyPr/>
          <a:p>
            <a:endParaRPr kumimoji="1" lang="ja-JP" altLang="en-US"/>
          </a:p>
        </p:txBody>
      </p:sp>
      <p:sp>
        <p:nvSpPr>
          <p:cNvPr id="7258" name="四角形 2632"/>
          <p:cNvSpPr>
            <a:spLocks noGrp="1"/>
          </p:cNvSpPr>
          <p:nvPr>
            <p:ph type="body" sz="quarter" idx="3"/>
          </p:nvPr>
        </p:nvSpPr>
        <p:spPr>
          <a:prstGeom prst="rect">
            <a:avLst/>
          </a:prstGeom>
        </p:spPr>
        <p:txBody>
          <a:bodyPr/>
          <a:p>
            <a:pPr algn="l"/>
            <a:r>
              <a:rPr lang="ja-JP" altLang="en-US" sz="1400"/>
              <a:t>以上となります。</a:t>
            </a:r>
            <a:r>
              <a:rPr lang="ja-JP" altLang="en-US" sz="1400"/>
              <a:t>ご清聴ありがとうございました。</a:t>
            </a:r>
            <a:r>
              <a:rPr lang="ja-JP" altLang="en-US" sz="1400"/>
              <a:t> </a:t>
            </a:r>
            <a:endParaRPr kumimoji="1" lang="ja-JP" altLang="en-US"/>
          </a:p>
        </p:txBody>
      </p:sp>
      <p:sp>
        <p:nvSpPr>
          <p:cNvPr id="7259" name="四角形 2633"/>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01" name="四角形 4218"/>
          <p:cNvSpPr>
            <a:spLocks noGrp="1" noRot="1" noChangeAspect="1"/>
          </p:cNvSpPr>
          <p:nvPr>
            <p:ph type="sldImg" idx="2"/>
          </p:nvPr>
        </p:nvSpPr>
        <p:spPr>
          <a:prstGeom prst="rect">
            <a:avLst/>
          </a:prstGeom>
        </p:spPr>
        <p:txBody>
          <a:bodyPr/>
          <a:p>
            <a:endParaRPr kumimoji="1" lang="ja-JP" altLang="en-US"/>
          </a:p>
        </p:txBody>
      </p:sp>
      <p:sp>
        <p:nvSpPr>
          <p:cNvPr id="2402" name="四角形 4219"/>
          <p:cNvSpPr>
            <a:spLocks noGrp="1"/>
          </p:cNvSpPr>
          <p:nvPr>
            <p:ph type="body" sz="quarter" idx="3"/>
          </p:nvPr>
        </p:nvSpPr>
        <p:spPr>
          <a:prstGeom prst="rect">
            <a:avLst/>
          </a:prstGeom>
        </p:spPr>
        <p:txBody>
          <a:bodyPr/>
          <a:p>
            <a:pPr algn="l"/>
            <a:r>
              <a:rPr lang="ja-JP" altLang="en-US" sz="1400"/>
              <a:t>この写真のように建物が倒壊し、多くの人命を奪いました。</a:t>
            </a:r>
            <a:r>
              <a:rPr lang="ja-JP" altLang="en-US" sz="1400"/>
              <a:t> </a:t>
            </a:r>
            <a:endParaRPr sz="1400"/>
          </a:p>
          <a:p>
            <a:endParaRPr kumimoji="1" lang="ja-JP" altLang="en-US"/>
          </a:p>
        </p:txBody>
      </p:sp>
      <p:sp>
        <p:nvSpPr>
          <p:cNvPr id="2403" name="四角形 422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09" name="四角形 4221"/>
          <p:cNvSpPr>
            <a:spLocks noGrp="1" noRot="1" noChangeAspect="1"/>
          </p:cNvSpPr>
          <p:nvPr>
            <p:ph type="sldImg" idx="2"/>
          </p:nvPr>
        </p:nvSpPr>
        <p:spPr>
          <a:prstGeom prst="rect">
            <a:avLst/>
          </a:prstGeom>
        </p:spPr>
        <p:txBody>
          <a:bodyPr/>
          <a:p>
            <a:endParaRPr kumimoji="1" lang="ja-JP" altLang="en-US"/>
          </a:p>
        </p:txBody>
      </p:sp>
      <p:sp>
        <p:nvSpPr>
          <p:cNvPr id="2410" name="四角形 4222"/>
          <p:cNvSpPr>
            <a:spLocks noGrp="1"/>
          </p:cNvSpPr>
          <p:nvPr>
            <p:ph type="body" sz="quarter" idx="3"/>
          </p:nvPr>
        </p:nvSpPr>
        <p:spPr>
          <a:prstGeom prst="rect">
            <a:avLst/>
          </a:prstGeom>
        </p:spPr>
        <p:txBody>
          <a:bodyPr/>
          <a:p>
            <a:pPr algn="l"/>
            <a:r>
              <a:rPr lang="ja-JP" altLang="en-US" sz="1400"/>
              <a:t>このように地震は時と場所を選ばず、甚大な被害をもたらす災害です。</a:t>
            </a:r>
            <a:endParaRPr lang="ja-JP" altLang="en-US" sz="1400"/>
          </a:p>
          <a:p>
            <a:pPr algn="l"/>
            <a:endParaRPr lang="ja-JP" altLang="en-US" sz="1400"/>
          </a:p>
          <a:p>
            <a:pPr algn="l"/>
            <a:r>
              <a:rPr lang="ja-JP" altLang="en-US" sz="1400"/>
              <a:t>こうした巨大地震に備えるためには平時からの取組が非常に大切になってきます。</a:t>
            </a:r>
            <a:r>
              <a:rPr lang="ja-JP" altLang="en-US" sz="1400"/>
              <a:t> </a:t>
            </a:r>
            <a:endParaRPr lang="ja-JP" altLang="en-US" sz="1400"/>
          </a:p>
          <a:p>
            <a:r>
              <a:rPr lang="ja-JP" altLang="en-US" sz="1400"/>
              <a:t> </a:t>
            </a:r>
            <a:endParaRPr sz="1400"/>
          </a:p>
          <a:p>
            <a:endParaRPr kumimoji="1" lang="ja-JP" altLang="en-US"/>
          </a:p>
        </p:txBody>
      </p:sp>
      <p:sp>
        <p:nvSpPr>
          <p:cNvPr id="2411" name="四角形 4223"/>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21" name="スライド イメージ プレースホルダー 3"/>
          <p:cNvSpPr>
            <a:spLocks noGrp="1" noRot="1" noChangeAspect="1"/>
          </p:cNvSpPr>
          <p:nvPr>
            <p:ph type="sldImg"/>
          </p:nvPr>
        </p:nvSpPr>
        <p:spPr>
          <a:prstGeom prst="rect">
            <a:avLst/>
          </a:prstGeom>
          <a:ln/>
        </p:spPr>
        <p:txBody>
          <a:bodyPr/>
          <a:p>
            <a:endParaRPr kumimoji="1" lang="ja-JP" altLang="en-US"/>
          </a:p>
        </p:txBody>
      </p:sp>
      <p:sp>
        <p:nvSpPr>
          <p:cNvPr id="2422" name="ノート プレースホルダー 4"/>
          <p:cNvSpPr>
            <a:spLocks noGrp="1"/>
          </p:cNvSpPr>
          <p:nvPr>
            <p:ph type="body" sz="quarter" idx="1"/>
          </p:nvPr>
        </p:nvSpPr>
        <p:spPr>
          <a:prstGeom prst="rect">
            <a:avLst/>
          </a:prstGeom>
        </p:spPr>
        <p:txBody>
          <a:bodyPr/>
          <a:p>
            <a:pPr algn="l"/>
            <a:r>
              <a:rPr lang="ja-JP" altLang="en-US" sz="1400"/>
              <a:t>広島に住む我々も他人事ではなく、南海トラフ巨大地震によって大きな被害を受ける可能性があります。</a:t>
            </a:r>
            <a:r>
              <a:rPr lang="ja-JP" altLang="en-US" sz="1400"/>
              <a:t> </a:t>
            </a:r>
            <a:endParaRPr sz="1400"/>
          </a:p>
          <a:p>
            <a:pPr algn="l"/>
            <a:endParaRPr lang="ja-JP" altLang="en-US" sz="1400"/>
          </a:p>
          <a:p>
            <a:pPr algn="l"/>
            <a:r>
              <a:rPr lang="ja-JP" altLang="en-US" sz="1400"/>
              <a:t>広島県内での最大の被害想定は死者約1.4万人、避難約73万人にもなると想定されています。</a:t>
            </a:r>
            <a:r>
              <a:rPr lang="ja-JP" altLang="en-US" sz="1400"/>
              <a:t> </a:t>
            </a:r>
            <a:endParaRPr sz="1400"/>
          </a:p>
          <a:p>
            <a:r>
              <a:rPr lang="ja-JP" altLang="en-US" sz="1400"/>
              <a:t> </a:t>
            </a:r>
            <a:endParaRPr sz="1400"/>
          </a:p>
          <a:p>
            <a:endParaRPr kumimoji="1" lang="ja-JP" altLang="en-US"/>
          </a:p>
        </p:txBody>
      </p:sp>
      <p:sp>
        <p:nvSpPr>
          <p:cNvPr id="2423" name="四角形 377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431" name="四角形 4224"/>
          <p:cNvSpPr>
            <a:spLocks noGrp="1" noRot="1" noChangeAspect="1"/>
          </p:cNvSpPr>
          <p:nvPr>
            <p:ph type="sldImg" idx="2"/>
          </p:nvPr>
        </p:nvSpPr>
        <p:spPr>
          <a:prstGeom prst="rect">
            <a:avLst/>
          </a:prstGeom>
        </p:spPr>
        <p:txBody>
          <a:bodyPr/>
          <a:p>
            <a:endParaRPr kumimoji="1" lang="ja-JP" altLang="en-US"/>
          </a:p>
        </p:txBody>
      </p:sp>
      <p:sp>
        <p:nvSpPr>
          <p:cNvPr id="2432" name="四角形 4225"/>
          <p:cNvSpPr>
            <a:spLocks noGrp="1"/>
          </p:cNvSpPr>
          <p:nvPr>
            <p:ph type="body" sz="quarter" idx="3"/>
          </p:nvPr>
        </p:nvSpPr>
        <p:spPr>
          <a:prstGeom prst="rect">
            <a:avLst/>
          </a:prstGeom>
        </p:spPr>
        <p:txBody>
          <a:bodyPr/>
          <a:p>
            <a:pPr algn="l"/>
            <a:r>
              <a:rPr lang="ja-JP" altLang="en-US" sz="1400"/>
              <a:t>南海トラフ巨大地震が発生することで広島県では、最大震度６強、広い範囲で震度５弱以上の揺れが起こると想定されています。</a:t>
            </a:r>
            <a:r>
              <a:rPr lang="ja-JP" altLang="en-US" sz="1400"/>
              <a:t> </a:t>
            </a:r>
            <a:endParaRPr sz="1400"/>
          </a:p>
          <a:p>
            <a:pPr algn="l"/>
            <a:endParaRPr lang="ja-JP" altLang="en-US" sz="1400"/>
          </a:p>
          <a:p>
            <a:pPr algn="l"/>
            <a:r>
              <a:rPr lang="ja-JP" altLang="en-US" sz="1400"/>
              <a:t>私たちが住んでいる●●（市町名）では震度●●の揺れが起こると想定されています。</a:t>
            </a:r>
            <a:r>
              <a:rPr lang="ja-JP" altLang="en-US" sz="1400"/>
              <a:t> </a:t>
            </a:r>
            <a:endParaRPr sz="1400"/>
          </a:p>
          <a:p>
            <a:r>
              <a:rPr lang="ja-JP" altLang="en-US" sz="1400"/>
              <a:t> </a:t>
            </a:r>
            <a:endParaRPr sz="1400"/>
          </a:p>
          <a:p>
            <a:endParaRPr kumimoji="1" lang="ja-JP" altLang="en-US"/>
          </a:p>
        </p:txBody>
      </p:sp>
      <p:sp>
        <p:nvSpPr>
          <p:cNvPr id="2433" name="四角形 422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42" name="四角形 343"/>
          <p:cNvSpPr>
            <a:spLocks noGrp="1" noRot="1" noChangeAspect="1"/>
          </p:cNvSpPr>
          <p:nvPr>
            <p:ph type="sldImg" idx="2"/>
          </p:nvPr>
        </p:nvSpPr>
        <p:spPr>
          <a:prstGeom prst="rect">
            <a:avLst/>
          </a:prstGeom>
        </p:spPr>
        <p:txBody>
          <a:bodyPr/>
          <a:lstStyle/>
          <a:p>
            <a:endParaRPr kumimoji="1" lang="ja-JP" altLang="en-US"/>
          </a:p>
        </p:txBody>
      </p:sp>
      <p:sp>
        <p:nvSpPr>
          <p:cNvPr id="2443" name="四角形 344"/>
          <p:cNvSpPr>
            <a:spLocks noGrp="1"/>
          </p:cNvSpPr>
          <p:nvPr>
            <p:ph type="body" sz="quarter" idx="3"/>
          </p:nvPr>
        </p:nvSpPr>
        <p:spPr>
          <a:prstGeom prst="rect">
            <a:avLst/>
          </a:prstGeom>
        </p:spPr>
        <p:txBody>
          <a:bodyPr/>
          <a:lstStyle/>
          <a:p>
            <a:pPr algn="l"/>
            <a:r>
              <a:rPr lang="ja-JP" altLang="en-US" sz="1400"/>
              <a:t>震度６強の揺れは、はわないと動くことができない、固定されていない家具のほとんどが移動し、倒れるものが多くなる、耐震性の低い建物が傾いたり、倒れたりするなど大きな被害につながる揺れとなっています。</a:t>
            </a:r>
            <a:r>
              <a:rPr lang="ja-JP" altLang="en-US" sz="1400"/>
              <a:t> </a:t>
            </a:r>
            <a:endParaRPr sz="1400"/>
          </a:p>
          <a:p>
            <a:r>
              <a:rPr lang="ja-JP" altLang="en-US" sz="1400"/>
              <a:t> </a:t>
            </a:r>
            <a:endParaRPr sz="1400"/>
          </a:p>
          <a:p>
            <a:pPr algn="l"/>
            <a:endParaRPr sz="1400"/>
          </a:p>
          <a:p>
            <a:endParaRPr kumimoji="1" lang="ja-JP" altLang="en-US"/>
          </a:p>
        </p:txBody>
      </p:sp>
      <p:sp>
        <p:nvSpPr>
          <p:cNvPr id="2444" name="四角形 34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9</a:t>
            </a:fld>
            <a:endParaRPr kumimoji="1" lang="ja-JP" altLang="en-US"/>
          </a:p>
        </p:txBody>
      </p:sp>
    </p:spTree>
    <p:extLst>
      <p:ext uri="{BB962C8B-B14F-4D97-AF65-F5344CB8AC3E}">
        <p14:creationId xmlns:p14="http://schemas.microsoft.com/office/powerpoint/2010/main" val="3165441579"/>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10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1.xml" /></Relationships>
</file>

<file path=ppt/slideLayouts/_rels/slideLayout10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1.xml" /></Relationships>
</file>

<file path=ppt/slideLayouts/_rels/slideLayout102.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1.xml" /></Relationships>
</file>

<file path=ppt/slideLayouts/_rels/slideLayout103.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1.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0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0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0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3.xml" /></Relationships>
</file>

<file path=ppt/slideLayouts/_rels/slideLayout11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19.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20.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1.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4.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2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2.xml" /></Relationships>
</file>

<file path=ppt/slideLayouts/_rels/slideLayout12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2.xml" /></Relationships>
</file>

<file path=ppt/slideLayouts/_rels/slideLayout12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2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2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3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2.xml" /></Relationships>
</file>

<file path=ppt/slideLayouts/_rels/slideLayout13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2.xml" /></Relationships>
</file>

<file path=ppt/slideLayouts/_rels/slideLayout137.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2.xml" /></Relationships>
</file>

<file path=ppt/slideLayouts/_rels/slideLayout138.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2.xml" /></Relationships>
</file>

<file path=ppt/slideLayouts/_rels/slideLayout13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4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3.xml" /></Relationships>
</file>

<file path=ppt/slideLayouts/_rels/slideLayout14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3.xml" /></Relationships>
</file>

<file path=ppt/slideLayouts/_rels/slideLayout14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3.xml" /></Relationships>
</file>

<file path=ppt/slideLayouts/_rels/slideLayout143.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3.xml" /></Relationships>
</file>

<file path=ppt/slideLayouts/_rels/slideLayout14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3.xml" /></Relationships>
</file>

<file path=ppt/slideLayouts/_rels/slideLayout145.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4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50.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3.xml" /></Relationships>
</file>

<file path=ppt/slideLayouts/_rels/slideLayout153.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5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4.xml" /></Relationships>
</file>

<file path=ppt/slideLayouts/_rels/slideLayout15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4.xml" /></Relationships>
</file>

<file path=ppt/slideLayouts/_rels/slideLayout15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4.xml" /></Relationships>
</file>

<file path=ppt/slideLayouts/_rels/slideLayout15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4.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60.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4.xml" /></Relationships>
</file>

<file path=ppt/slideLayouts/_rels/slideLayout161.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4.xml" /></Relationships>
</file>

<file path=ppt/slideLayouts/_rels/slideLayout169.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70.xml.rels><?xml version="1.0" encoding="UTF-8"?><Relationships xmlns="http://schemas.openxmlformats.org/package/2006/relationships"><Relationship Id="rId1" Type="http://schemas.openxmlformats.org/officeDocument/2006/relationships/slideMaster" Target="../slideMasters/slideMaster14.xml" /></Relationships>
</file>

<file path=ppt/slideLayouts/_rels/slideLayout171.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80.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Relationships xmlns="http://schemas.openxmlformats.org/package/2006/relationships"><Relationship Id="rId1" Type="http://schemas.openxmlformats.org/officeDocument/2006/relationships/slideMaster" Target="../slideMasters/slideMaster15.xml" /></Relationships>
</file>

<file path=ppt/slideLayouts/_rels/slideLayout18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5.xml" /></Relationships>
</file>

<file path=ppt/slideLayouts/_rels/slideLayout18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15.xml" /></Relationships>
</file>

<file path=ppt/slideLayouts/_rels/slideLayout18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5.xml" /></Relationships>
</file>

<file path=ppt/slideLayouts/_rels/slideLayout18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5.xml" /></Relationships>
</file>

<file path=ppt/slideLayouts/_rels/slideLayout186.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190.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4.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5.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6.xml.rels><?xml version="1.0" encoding="UTF-8"?><Relationships xmlns="http://schemas.openxmlformats.org/package/2006/relationships"><Relationship Id="rId1" Type="http://schemas.openxmlformats.org/officeDocument/2006/relationships/slideMaster" Target="../slideMasters/slideMaster16.xml" /></Relationships>
</file>

<file path=ppt/slideLayouts/_rels/slideLayout19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6.xml" /></Relationships>
</file>

<file path=ppt/slideLayouts/_rels/slideLayout198.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16.xml" /></Relationships>
</file>

<file path=ppt/slideLayouts/_rels/slideLayout19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6.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00.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16.xml" /></Relationships>
</file>

<file path=ppt/slideLayouts/_rels/slideLayout201.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6.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7.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8.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09.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10.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11.xml.rels><?xml version="1.0" encoding="UTF-8"?><Relationships xmlns="http://schemas.openxmlformats.org/package/2006/relationships"><Relationship Id="rId1" Type="http://schemas.openxmlformats.org/officeDocument/2006/relationships/slideMaster" Target="../slideMasters/slideMaster17.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5.xml" /></Relationships>
</file>

<file path=ppt/slideLayouts/_rels/slideLayout2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5.xml" /></Relationships>
</file>

<file path=ppt/slideLayouts/_rels/slideLayout2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5.xml" /></Relationships>
</file>

<file path=ppt/slideLayouts/_rels/slideLayout2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5.xml" /></Relationships>
</file>

<file path=ppt/slideLayouts/_rels/slideLayout27.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5.xml" /></Relationships>
</file>

<file path=ppt/slideLayouts/_rels/slideLayout28.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5.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3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5.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4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6.xml" /></Relationships>
</file>

<file path=ppt/slideLayouts/_rels/slideLayout4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6.xml" /></Relationships>
</file>

<file path=ppt/slideLayouts/_rels/slideLayout4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6.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6.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2.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7.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emf" /><Relationship Id="rId3" Type="http://schemas.openxmlformats.org/officeDocument/2006/relationships/slideMaster" Target="../slideMasters/slideMaster2.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71.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8.xml" /></Relationships>
</file>

<file path=ppt/slideLayouts/_rels/slideLayout72.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11.png" /><Relationship Id="rId3" Type="http://schemas.openxmlformats.org/officeDocument/2006/relationships/image" Target="../media/image3.emf" /><Relationship Id="rId4" Type="http://schemas.openxmlformats.org/officeDocument/2006/relationships/slideMaster" Target="../slideMasters/slideMaster8.xml" /></Relationships>
</file>

<file path=ppt/slideLayouts/_rels/slideLayout73.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8.xml" /></Relationships>
</file>

<file path=ppt/slideLayouts/_rels/slideLayout7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8.xml" /></Relationships>
</file>

<file path=ppt/slideLayouts/_rels/slideLayout75.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9.xml" /></Relationships>
</file>

<file path=ppt/slideLayouts/_rels/slideLayout7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9.xml" /></Relationships>
</file>

<file path=ppt/slideLayouts/_rels/slideLayout7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9.xml" /></Relationships>
</file>

<file path=ppt/slideLayouts/_rels/slideLayout7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9.xml" /></Relationships>
</file>

<file path=ppt/slideLayouts/_rels/slideLayout7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9.xml" /></Relationships>
</file>

<file path=ppt/slideLayouts/_rels/slideLayout8.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2.xml" /></Relationships>
</file>

<file path=ppt/slideLayouts/_rels/slideLayout80.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9.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8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9.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2.png" /><Relationship Id="rId3" Type="http://schemas.openxmlformats.org/officeDocument/2006/relationships/image" Target="../media/image3.emf" /><Relationship Id="rId4" Type="http://schemas.openxmlformats.org/officeDocument/2006/relationships/slideMaster" Target="../slideMasters/slideMaster2.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4.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9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1.xml" /></Relationships>
</file>

<file path=ppt/slideLayouts/_rels/slideLayout99.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Master" Target="../slideMasters/slideMaster1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028"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令和●年●月●日</a:t>
            </a:r>
            <a:endParaRPr kumimoji="1" lang="ja-JP" altLang="en-US" dirty="0"/>
          </a:p>
        </p:txBody>
      </p:sp>
      <p:sp>
        <p:nvSpPr>
          <p:cNvPr id="1029"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（所属名）</a:t>
            </a:r>
            <a:endParaRPr kumimoji="1" lang="ja-JP" altLang="en-US" dirty="0"/>
          </a:p>
        </p:txBody>
      </p:sp>
      <p:pic>
        <p:nvPicPr>
          <p:cNvPr id="1030" name="図 1"/>
          <p:cNvPicPr>
            <a:picLocks noChangeAspect="1"/>
          </p:cNvPicPr>
          <p:nvPr userDrawn="1"/>
        </p:nvPicPr>
        <p:blipFill>
          <a:blip r:embed="rId1"/>
          <a:stretch>
            <a:fillRect/>
          </a:stretch>
        </p:blipFill>
        <p:spPr>
          <a:xfrm>
            <a:off x="1280592" y="2831540"/>
            <a:ext cx="1152244" cy="1194920"/>
          </a:xfrm>
          <a:prstGeom prst="rect">
            <a:avLst/>
          </a:prstGeom>
        </p:spPr>
      </p:pic>
    </p:spTree>
    <p:extLst>
      <p:ext uri="{BB962C8B-B14F-4D97-AF65-F5344CB8AC3E}">
        <p14:creationId xmlns:p14="http://schemas.microsoft.com/office/powerpoint/2010/main" val="9491143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070" name="テキスト プレースホルダー 2"/>
          <p:cNvSpPr>
            <a:spLocks noGrp="1"/>
          </p:cNvSpPr>
          <p:nvPr>
            <p:ph type="body" sz="quarter" idx="14" hasCustomPrompt="1"/>
          </p:nvPr>
        </p:nvSpPr>
        <p:spPr>
          <a:xfrm>
            <a:off x="2360712" y="6254775"/>
            <a:ext cx="5472608" cy="573087"/>
          </a:xfrm>
          <a:prstGeom prst="rect">
            <a:avLst/>
          </a:prstGeom>
        </p:spPr>
        <p:txBody>
          <a:bodyPr anchor="ctr"/>
          <a:lstStyle>
            <a:lvl1pPr marL="0" indent="0" algn="ctr">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（組織名）</a:t>
            </a:r>
            <a:endParaRPr kumimoji="1" lang="ja-JP" altLang="en-US" dirty="0"/>
          </a:p>
        </p:txBody>
      </p:sp>
    </p:spTree>
    <p:extLst>
      <p:ext uri="{BB962C8B-B14F-4D97-AF65-F5344CB8AC3E}">
        <p14:creationId xmlns:p14="http://schemas.microsoft.com/office/powerpoint/2010/main" val="1881368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63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3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3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38"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64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641"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642"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644"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645"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64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648"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649"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65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6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655"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656"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657"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1658"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659"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66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6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6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6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6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6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6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66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7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7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7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7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7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7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67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7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7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8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8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8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8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072" name="テキスト プレースホルダー 2"/>
          <p:cNvSpPr>
            <a:spLocks noGrp="1"/>
          </p:cNvSpPr>
          <p:nvPr>
            <p:ph type="body" sz="quarter" idx="14" hasCustomPrompt="1"/>
          </p:nvPr>
        </p:nvSpPr>
        <p:spPr>
          <a:xfrm>
            <a:off x="3944888" y="6212792"/>
            <a:ext cx="3024336" cy="573087"/>
          </a:xfrm>
          <a:prstGeom prst="rect">
            <a:avLst/>
          </a:prstGeom>
        </p:spPr>
        <p:txBody>
          <a:bodyPr anchor="ctr"/>
          <a:lstStyle>
            <a:lvl1pPr marL="0" indent="0">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●●局●●課</a:t>
            </a:r>
            <a:endParaRPr kumimoji="1" lang="ja-JP" altLang="en-US" dirty="0"/>
          </a:p>
        </p:txBody>
      </p:sp>
      <p:pic>
        <p:nvPicPr>
          <p:cNvPr id="1073" name="図 4" descr="テキスト&#10;&#10;自動的に生成された説明"/>
          <p:cNvPicPr>
            <a:picLocks noChangeAspect="1"/>
          </p:cNvPicPr>
          <p:nvPr userDrawn="1"/>
        </p:nvPicPr>
        <p:blipFill>
          <a:blip r:embed="rId1"/>
          <a:stretch>
            <a:fillRect/>
          </a:stretch>
        </p:blipFill>
        <p:spPr>
          <a:xfrm>
            <a:off x="2584510" y="6322934"/>
            <a:ext cx="1058416" cy="352805"/>
          </a:xfrm>
          <a:prstGeom prst="rect">
            <a:avLst/>
          </a:prstGeom>
        </p:spPr>
      </p:pic>
    </p:spTree>
    <p:extLst>
      <p:ext uri="{BB962C8B-B14F-4D97-AF65-F5344CB8AC3E}">
        <p14:creationId xmlns:p14="http://schemas.microsoft.com/office/powerpoint/2010/main" val="37096634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68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8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8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8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8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9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9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69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9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9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9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9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9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9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1701"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1702"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1703"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1704"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1705"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707"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708"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09"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10"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711"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712"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720"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721"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722"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2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24"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726" name="Title 1"/>
          <p:cNvSpPr>
            <a:spLocks noGrp="1"/>
          </p:cNvSpPr>
          <p:nvPr>
            <p:ph type="title"/>
          </p:nvPr>
        </p:nvSpPr>
        <p:spPr/>
        <p:txBody>
          <a:bodyPr/>
          <a:lstStyle/>
          <a:p>
            <a:r>
              <a:rPr lang="ja-JP" altLang="en-US" smtClean="0"/>
              <a:t>マスター タイトルの書式設定</a:t>
            </a:r>
            <a:endParaRPr lang="en-US" dirty="0"/>
          </a:p>
        </p:txBody>
      </p:sp>
      <p:sp>
        <p:nvSpPr>
          <p:cNvPr id="1727"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28"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2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30"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73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73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73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3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3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738" name="Title 1"/>
          <p:cNvSpPr>
            <a:spLocks noGrp="1"/>
          </p:cNvSpPr>
          <p:nvPr>
            <p:ph type="title"/>
          </p:nvPr>
        </p:nvSpPr>
        <p:spPr/>
        <p:txBody>
          <a:bodyPr/>
          <a:lstStyle/>
          <a:p>
            <a:r>
              <a:rPr lang="ja-JP" altLang="en-US" smtClean="0"/>
              <a:t>マスター タイトルの書式設定</a:t>
            </a:r>
            <a:endParaRPr lang="en-US" dirty="0"/>
          </a:p>
        </p:txBody>
      </p:sp>
      <p:sp>
        <p:nvSpPr>
          <p:cNvPr id="1739"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40"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41"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42"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43"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745"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746"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747"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48"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749"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50"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51"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752"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754" name="Title 1"/>
          <p:cNvSpPr>
            <a:spLocks noGrp="1"/>
          </p:cNvSpPr>
          <p:nvPr>
            <p:ph type="title"/>
          </p:nvPr>
        </p:nvSpPr>
        <p:spPr/>
        <p:txBody>
          <a:bodyPr/>
          <a:lstStyle/>
          <a:p>
            <a:r>
              <a:rPr lang="ja-JP" altLang="en-US" smtClean="0"/>
              <a:t>マスター タイトルの書式設定</a:t>
            </a:r>
            <a:endParaRPr lang="en-US" dirty="0"/>
          </a:p>
        </p:txBody>
      </p:sp>
      <p:sp>
        <p:nvSpPr>
          <p:cNvPr id="1755"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56"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757"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81"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1082"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108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8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8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759"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60"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761"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763"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764"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65"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766"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67"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68"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770"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771"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772"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773"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7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775"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777" name="Title 1"/>
          <p:cNvSpPr>
            <a:spLocks noGrp="1"/>
          </p:cNvSpPr>
          <p:nvPr>
            <p:ph type="title"/>
          </p:nvPr>
        </p:nvSpPr>
        <p:spPr/>
        <p:txBody>
          <a:bodyPr/>
          <a:lstStyle/>
          <a:p>
            <a:r>
              <a:rPr lang="ja-JP" altLang="en-US" smtClean="0"/>
              <a:t>マスター タイトルの書式設定</a:t>
            </a:r>
            <a:endParaRPr lang="en-US" dirty="0"/>
          </a:p>
        </p:txBody>
      </p:sp>
      <p:sp>
        <p:nvSpPr>
          <p:cNvPr id="1778"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79"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8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81"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783"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784"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85"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2024/12/2</a:t>
            </a:fld>
            <a:endParaRPr lang="ja-JP" altLang="en-US">
              <a:solidFill>
                <a:prstClr val="black">
                  <a:tint val="75000"/>
                </a:prstClr>
              </a:solidFill>
            </a:endParaRPr>
          </a:p>
        </p:txBody>
      </p:sp>
      <p:sp>
        <p:nvSpPr>
          <p:cNvPr id="178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787"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789"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1790"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791"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1792" name="図 11"/>
          <p:cNvPicPr>
            <a:picLocks noChangeAspect="1"/>
          </p:cNvPicPr>
          <p:nvPr userDrawn="1"/>
        </p:nvPicPr>
        <p:blipFill>
          <a:blip r:embed="rId2"/>
          <a:stretch>
            <a:fillRect/>
          </a:stretch>
        </p:blipFill>
        <p:spPr>
          <a:xfrm>
            <a:off x="261712" y="918467"/>
            <a:ext cx="9299800" cy="62263"/>
          </a:xfrm>
          <a:prstGeom prst="rect">
            <a:avLst/>
          </a:prstGeom>
        </p:spPr>
      </p:pic>
      <p:sp>
        <p:nvSpPr>
          <p:cNvPr id="1793"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179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79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79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798"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180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0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0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0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0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0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0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0921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80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0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1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1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1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1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1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94103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81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1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1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1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2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2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2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275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87" name="Title 1"/>
          <p:cNvSpPr>
            <a:spLocks noGrp="1"/>
          </p:cNvSpPr>
          <p:nvPr>
            <p:ph type="title"/>
          </p:nvPr>
        </p:nvSpPr>
        <p:spPr/>
        <p:txBody>
          <a:bodyPr/>
          <a:lstStyle/>
          <a:p>
            <a:r>
              <a:rPr lang="ja-JP" altLang="en-US" smtClean="0"/>
              <a:t>マスター タイトルの書式設定</a:t>
            </a:r>
            <a:endParaRPr lang="en-US" dirty="0"/>
          </a:p>
        </p:txBody>
      </p:sp>
      <p:sp>
        <p:nvSpPr>
          <p:cNvPr id="108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9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9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82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2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2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2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2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2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3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1842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83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3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3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3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3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3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3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9960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84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4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4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4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4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4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4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500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0" name=""/>
        <p:cNvGrpSpPr/>
        <p:nvPr/>
      </p:nvGrpSpPr>
      <p:grpSpPr>
        <a:xfrm>
          <a:off x="0" y="0"/>
          <a:ext cx="0" cy="0"/>
          <a:chOff x="0" y="0"/>
          <a:chExt cx="0" cy="0"/>
        </a:xfrm>
      </p:grpSpPr>
      <p:sp>
        <p:nvSpPr>
          <p:cNvPr id="184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849"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850"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9125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1_セクション見出し">
    <p:spTree>
      <p:nvGrpSpPr>
        <p:cNvPr id="0" name=""/>
        <p:cNvGrpSpPr/>
        <p:nvPr/>
      </p:nvGrpSpPr>
      <p:grpSpPr>
        <a:xfrm>
          <a:off x="0" y="0"/>
          <a:ext cx="0" cy="0"/>
          <a:chOff x="0" y="0"/>
          <a:chExt cx="0" cy="0"/>
        </a:xfrm>
      </p:grpSpPr>
      <p:sp>
        <p:nvSpPr>
          <p:cNvPr id="18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5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5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5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5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5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5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0_セクション見出し">
    <p:spTree>
      <p:nvGrpSpPr>
        <p:cNvPr id="0" name=""/>
        <p:cNvGrpSpPr/>
        <p:nvPr/>
      </p:nvGrpSpPr>
      <p:grpSpPr>
        <a:xfrm>
          <a:off x="0" y="0"/>
          <a:ext cx="0" cy="0"/>
          <a:chOff x="0" y="0"/>
          <a:chExt cx="0" cy="0"/>
        </a:xfrm>
      </p:grpSpPr>
      <p:sp>
        <p:nvSpPr>
          <p:cNvPr id="186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6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6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6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6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6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6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2_セクション見出し">
    <p:spTree>
      <p:nvGrpSpPr>
        <p:cNvPr id="0" name=""/>
        <p:cNvGrpSpPr/>
        <p:nvPr/>
      </p:nvGrpSpPr>
      <p:grpSpPr>
        <a:xfrm>
          <a:off x="0" y="0"/>
          <a:ext cx="0" cy="0"/>
          <a:chOff x="0" y="0"/>
          <a:chExt cx="0" cy="0"/>
        </a:xfrm>
      </p:grpSpPr>
      <p:sp>
        <p:nvSpPr>
          <p:cNvPr id="186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6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7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7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7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7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7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876"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877"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78"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879"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0" name=""/>
        <p:cNvGrpSpPr/>
        <p:nvPr/>
      </p:nvGrpSpPr>
      <p:grpSpPr>
        <a:xfrm>
          <a:off x="0" y="0"/>
          <a:ext cx="0" cy="0"/>
          <a:chOff x="0" y="0"/>
          <a:chExt cx="0" cy="0"/>
        </a:xfrm>
      </p:grpSpPr>
      <p:pic>
        <p:nvPicPr>
          <p:cNvPr id="1881"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882"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83"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884"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88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8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9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9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89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89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89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93"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1094"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109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09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09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89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89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89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89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00"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9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0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0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05"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90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908"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909"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911"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912"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91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915"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916"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91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91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922"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923"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924"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192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92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92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2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3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3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3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3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3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9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4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4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4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99" name="Title 1"/>
          <p:cNvSpPr>
            <a:spLocks noGrp="1"/>
          </p:cNvSpPr>
          <p:nvPr>
            <p:ph type="title"/>
          </p:nvPr>
        </p:nvSpPr>
        <p:spPr/>
        <p:txBody>
          <a:bodyPr/>
          <a:lstStyle/>
          <a:p>
            <a:r>
              <a:rPr lang="ja-JP" altLang="en-US" smtClean="0"/>
              <a:t>マスター タイトルの書式設定</a:t>
            </a:r>
            <a:endParaRPr lang="en-US" dirty="0"/>
          </a:p>
        </p:txBody>
      </p:sp>
      <p:sp>
        <p:nvSpPr>
          <p:cNvPr id="1100"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1"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0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0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94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4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4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4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4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4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5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9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5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5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5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5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5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5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96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6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6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6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6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6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6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1968"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1969"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1970"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1971"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1972"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974"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975"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76"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77"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978"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979"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9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8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8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8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8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98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98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99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9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9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99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995"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99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99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99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00"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20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2003" name="図 9"/>
          <p:cNvPicPr>
            <a:picLocks noChangeAspect="1"/>
          </p:cNvPicPr>
          <p:nvPr userDrawn="1"/>
        </p:nvPicPr>
        <p:blipFill>
          <a:blip r:embed="rId1"/>
          <a:stretch>
            <a:fillRect/>
          </a:stretch>
        </p:blipFill>
        <p:spPr>
          <a:xfrm>
            <a:off x="208248" y="6453336"/>
            <a:ext cx="9489504" cy="45719"/>
          </a:xfrm>
          <a:prstGeom prst="rect">
            <a:avLst/>
          </a:prstGeom>
        </p:spPr>
      </p:pic>
      <p:sp>
        <p:nvSpPr>
          <p:cNvPr id="200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2006"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2007"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00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06"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1107"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108"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9"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110"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11"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12"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113"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2010"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2011"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01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201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2017"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2018"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019"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2020"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2021"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202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2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2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2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2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2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2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203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3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3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3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3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3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3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203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4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4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4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4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4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4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204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4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4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5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5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5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5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205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05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05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05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05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06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06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2063"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2064"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2065"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2066"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2067"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15" name="Title 1"/>
          <p:cNvSpPr>
            <a:spLocks noGrp="1"/>
          </p:cNvSpPr>
          <p:nvPr>
            <p:ph type="title"/>
          </p:nvPr>
        </p:nvSpPr>
        <p:spPr/>
        <p:txBody>
          <a:bodyPr/>
          <a:lstStyle/>
          <a:p>
            <a:r>
              <a:rPr lang="ja-JP" altLang="en-US" smtClean="0"/>
              <a:t>マスター タイトルの書式設定</a:t>
            </a:r>
            <a:endParaRPr lang="en-US" dirty="0"/>
          </a:p>
        </p:txBody>
      </p:sp>
      <p:sp>
        <p:nvSpPr>
          <p:cNvPr id="1116"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17"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118"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069"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2070"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71"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72"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2073"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2074"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08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208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08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08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08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088" name="Title 1"/>
          <p:cNvSpPr>
            <a:spLocks noGrp="1"/>
          </p:cNvSpPr>
          <p:nvPr>
            <p:ph type="title"/>
          </p:nvPr>
        </p:nvSpPr>
        <p:spPr/>
        <p:txBody>
          <a:bodyPr/>
          <a:lstStyle/>
          <a:p>
            <a:r>
              <a:rPr lang="ja-JP" altLang="en-US" smtClean="0"/>
              <a:t>マスター タイトルの書式設定</a:t>
            </a:r>
            <a:endParaRPr lang="en-US" dirty="0"/>
          </a:p>
        </p:txBody>
      </p:sp>
      <p:sp>
        <p:nvSpPr>
          <p:cNvPr id="2089"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09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09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09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094"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2095"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209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09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09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100" name="Title 1"/>
          <p:cNvSpPr>
            <a:spLocks noGrp="1"/>
          </p:cNvSpPr>
          <p:nvPr>
            <p:ph type="title"/>
          </p:nvPr>
        </p:nvSpPr>
        <p:spPr/>
        <p:txBody>
          <a:bodyPr/>
          <a:lstStyle/>
          <a:p>
            <a:r>
              <a:rPr lang="ja-JP" altLang="en-US" smtClean="0"/>
              <a:t>マスター タイトルの書式設定</a:t>
            </a:r>
            <a:endParaRPr lang="en-US" dirty="0"/>
          </a:p>
        </p:txBody>
      </p:sp>
      <p:sp>
        <p:nvSpPr>
          <p:cNvPr id="2101"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02"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03"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0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05"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107"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2108"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109"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0"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111"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2"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13"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114"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116" name="Title 1"/>
          <p:cNvSpPr>
            <a:spLocks noGrp="1"/>
          </p:cNvSpPr>
          <p:nvPr>
            <p:ph type="title"/>
          </p:nvPr>
        </p:nvSpPr>
        <p:spPr/>
        <p:txBody>
          <a:bodyPr/>
          <a:lstStyle/>
          <a:p>
            <a:r>
              <a:rPr lang="ja-JP" altLang="en-US" smtClean="0"/>
              <a:t>マスター タイトルの書式設定</a:t>
            </a:r>
            <a:endParaRPr lang="en-US" dirty="0"/>
          </a:p>
        </p:txBody>
      </p:sp>
      <p:sp>
        <p:nvSpPr>
          <p:cNvPr id="2117"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18"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119"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121"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22"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123"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125"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126"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27"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128"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29"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30"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13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13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213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135"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3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37"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20"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21"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122"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139" name="Title 1"/>
          <p:cNvSpPr>
            <a:spLocks noGrp="1"/>
          </p:cNvSpPr>
          <p:nvPr>
            <p:ph type="title"/>
          </p:nvPr>
        </p:nvSpPr>
        <p:spPr/>
        <p:txBody>
          <a:bodyPr/>
          <a:lstStyle/>
          <a:p>
            <a:r>
              <a:rPr lang="ja-JP" altLang="en-US" smtClean="0"/>
              <a:t>マスター タイトルの書式設定</a:t>
            </a:r>
            <a:endParaRPr lang="en-US" dirty="0"/>
          </a:p>
        </p:txBody>
      </p:sp>
      <p:sp>
        <p:nvSpPr>
          <p:cNvPr id="2140"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41"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4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43"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145"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2146"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47"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4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49"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2151"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2152"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53"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2154" name="図 11"/>
          <p:cNvPicPr>
            <a:picLocks noChangeAspect="1"/>
          </p:cNvPicPr>
          <p:nvPr userDrawn="1"/>
        </p:nvPicPr>
        <p:blipFill>
          <a:blip r:embed="rId2"/>
          <a:stretch>
            <a:fillRect/>
          </a:stretch>
        </p:blipFill>
        <p:spPr>
          <a:xfrm>
            <a:off x="261712" y="918467"/>
            <a:ext cx="9299800" cy="62263"/>
          </a:xfrm>
          <a:prstGeom prst="rect">
            <a:avLst/>
          </a:prstGeom>
        </p:spPr>
      </p:pic>
      <p:sp>
        <p:nvSpPr>
          <p:cNvPr id="2155"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2157"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158"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59"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2160"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216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16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6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165"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2167"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168"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69"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2170"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178"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2179"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18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8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8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184" name="Title 1"/>
          <p:cNvSpPr>
            <a:spLocks noGrp="1"/>
          </p:cNvSpPr>
          <p:nvPr>
            <p:ph type="title"/>
          </p:nvPr>
        </p:nvSpPr>
        <p:spPr/>
        <p:txBody>
          <a:bodyPr/>
          <a:lstStyle/>
          <a:p>
            <a:r>
              <a:rPr lang="ja-JP" altLang="en-US" smtClean="0"/>
              <a:t>マスター タイトルの書式設定</a:t>
            </a:r>
            <a:endParaRPr lang="en-US" dirty="0"/>
          </a:p>
        </p:txBody>
      </p:sp>
      <p:sp>
        <p:nvSpPr>
          <p:cNvPr id="2185"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8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8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8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190"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2191"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2192"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19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94"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196" name="Title 1"/>
          <p:cNvSpPr>
            <a:spLocks noGrp="1"/>
          </p:cNvSpPr>
          <p:nvPr>
            <p:ph type="title"/>
          </p:nvPr>
        </p:nvSpPr>
        <p:spPr/>
        <p:txBody>
          <a:bodyPr/>
          <a:lstStyle/>
          <a:p>
            <a:r>
              <a:rPr lang="ja-JP" altLang="en-US" smtClean="0"/>
              <a:t>マスター タイトルの書式設定</a:t>
            </a:r>
            <a:endParaRPr lang="en-US" dirty="0"/>
          </a:p>
        </p:txBody>
      </p:sp>
      <p:sp>
        <p:nvSpPr>
          <p:cNvPr id="2197"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98"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99"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00"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01"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24"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125"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26"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12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2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2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203"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2204"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05"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06"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07"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08"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09"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210"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212" name="Title 1"/>
          <p:cNvSpPr>
            <a:spLocks noGrp="1"/>
          </p:cNvSpPr>
          <p:nvPr>
            <p:ph type="title"/>
          </p:nvPr>
        </p:nvSpPr>
        <p:spPr/>
        <p:txBody>
          <a:bodyPr/>
          <a:lstStyle/>
          <a:p>
            <a:r>
              <a:rPr lang="ja-JP" altLang="en-US" smtClean="0"/>
              <a:t>マスター タイトルの書式設定</a:t>
            </a:r>
            <a:endParaRPr lang="en-US" dirty="0"/>
          </a:p>
        </p:txBody>
      </p:sp>
      <p:sp>
        <p:nvSpPr>
          <p:cNvPr id="2213"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1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215"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217"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18"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219"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22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222"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2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224"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2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26"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228"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2229"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2230"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2231"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32"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33"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235" name="Title 1"/>
          <p:cNvSpPr>
            <a:spLocks noGrp="1"/>
          </p:cNvSpPr>
          <p:nvPr>
            <p:ph type="title"/>
          </p:nvPr>
        </p:nvSpPr>
        <p:spPr/>
        <p:txBody>
          <a:bodyPr/>
          <a:lstStyle/>
          <a:p>
            <a:r>
              <a:rPr lang="ja-JP" altLang="en-US" smtClean="0"/>
              <a:t>マスター タイトルの書式設定</a:t>
            </a:r>
            <a:endParaRPr lang="en-US" dirty="0"/>
          </a:p>
        </p:txBody>
      </p:sp>
      <p:sp>
        <p:nvSpPr>
          <p:cNvPr id="2236"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37"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3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39"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241"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2242"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43"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224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45"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2247"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2248"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49"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2250" name="図 11"/>
          <p:cNvPicPr>
            <a:picLocks noChangeAspect="1"/>
          </p:cNvPicPr>
          <p:nvPr userDrawn="1"/>
        </p:nvPicPr>
        <p:blipFill>
          <a:blip r:embed="rId2"/>
          <a:stretch>
            <a:fillRect/>
          </a:stretch>
        </p:blipFill>
        <p:spPr>
          <a:xfrm>
            <a:off x="261712" y="918467"/>
            <a:ext cx="9299800" cy="62263"/>
          </a:xfrm>
          <a:prstGeom prst="rect">
            <a:avLst/>
          </a:prstGeom>
        </p:spPr>
      </p:pic>
      <p:sp>
        <p:nvSpPr>
          <p:cNvPr id="2251"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2253"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254"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55"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2256"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225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5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6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61"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0" name=""/>
        <p:cNvGrpSpPr/>
        <p:nvPr/>
      </p:nvGrpSpPr>
      <p:grpSpPr>
        <a:xfrm>
          <a:off x="0" y="0"/>
          <a:ext cx="0" cy="0"/>
          <a:chOff x="0" y="0"/>
          <a:chExt cx="0" cy="0"/>
        </a:xfrm>
      </p:grpSpPr>
      <p:sp>
        <p:nvSpPr>
          <p:cNvPr id="1032"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sz="1000" dirty="0"/>
          </a:p>
        </p:txBody>
      </p:sp>
      <p:sp>
        <p:nvSpPr>
          <p:cNvPr id="1033"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00" smtClean="0"/>
              <a:pPr>
                <a:defRPr/>
              </a:pPr>
              <a:t>‹#›</a:t>
            </a:fld>
            <a:endParaRPr lang="en-US" altLang="ja-JP" sz="1000" dirty="0"/>
          </a:p>
        </p:txBody>
      </p:sp>
    </p:spTree>
    <p:extLst>
      <p:ext uri="{BB962C8B-B14F-4D97-AF65-F5344CB8AC3E}">
        <p14:creationId xmlns:p14="http://schemas.microsoft.com/office/powerpoint/2010/main" val="1149265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31"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132"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1133"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134"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3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36"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2263"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2264"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65"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2266"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274"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2275"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227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7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7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280" name="Title 1"/>
          <p:cNvSpPr>
            <a:spLocks noGrp="1"/>
          </p:cNvSpPr>
          <p:nvPr>
            <p:ph type="title"/>
          </p:nvPr>
        </p:nvSpPr>
        <p:spPr/>
        <p:txBody>
          <a:bodyPr/>
          <a:lstStyle/>
          <a:p>
            <a:r>
              <a:rPr lang="ja-JP" altLang="en-US" smtClean="0"/>
              <a:t>マスター タイトルの書式設定</a:t>
            </a:r>
            <a:endParaRPr lang="en-US" dirty="0"/>
          </a:p>
        </p:txBody>
      </p:sp>
      <p:sp>
        <p:nvSpPr>
          <p:cNvPr id="2281"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82"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8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84"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286"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2287"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2288"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8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290"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292" name="Title 1"/>
          <p:cNvSpPr>
            <a:spLocks noGrp="1"/>
          </p:cNvSpPr>
          <p:nvPr>
            <p:ph type="title"/>
          </p:nvPr>
        </p:nvSpPr>
        <p:spPr/>
        <p:txBody>
          <a:bodyPr/>
          <a:lstStyle/>
          <a:p>
            <a:r>
              <a:rPr lang="ja-JP" altLang="en-US" smtClean="0"/>
              <a:t>マスター タイトルの書式設定</a:t>
            </a:r>
            <a:endParaRPr lang="en-US" dirty="0"/>
          </a:p>
        </p:txBody>
      </p:sp>
      <p:sp>
        <p:nvSpPr>
          <p:cNvPr id="2293"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94"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95"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29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297"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299"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2300"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01"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02"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03"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04"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05"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306"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308" name="Title 1"/>
          <p:cNvSpPr>
            <a:spLocks noGrp="1"/>
          </p:cNvSpPr>
          <p:nvPr>
            <p:ph type="title"/>
          </p:nvPr>
        </p:nvSpPr>
        <p:spPr/>
        <p:txBody>
          <a:bodyPr/>
          <a:lstStyle/>
          <a:p>
            <a:r>
              <a:rPr lang="ja-JP" altLang="en-US" smtClean="0"/>
              <a:t>マスター タイトルの書式設定</a:t>
            </a:r>
            <a:endParaRPr lang="en-US" dirty="0"/>
          </a:p>
        </p:txBody>
      </p:sp>
      <p:sp>
        <p:nvSpPr>
          <p:cNvPr id="2309"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10"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311"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313"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14"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315"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317"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318"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19"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32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2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2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324"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325"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2326"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32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2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2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38" name="Title 1"/>
          <p:cNvSpPr>
            <a:spLocks noGrp="1"/>
          </p:cNvSpPr>
          <p:nvPr>
            <p:ph type="title"/>
          </p:nvPr>
        </p:nvSpPr>
        <p:spPr/>
        <p:txBody>
          <a:bodyPr/>
          <a:lstStyle/>
          <a:p>
            <a:r>
              <a:rPr lang="ja-JP" altLang="en-US" smtClean="0"/>
              <a:t>マスター タイトルの書式設定</a:t>
            </a:r>
            <a:endParaRPr lang="en-US" dirty="0"/>
          </a:p>
        </p:txBody>
      </p:sp>
      <p:sp>
        <p:nvSpPr>
          <p:cNvPr id="113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0"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114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42"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331" name="Title 1"/>
          <p:cNvSpPr>
            <a:spLocks noGrp="1"/>
          </p:cNvSpPr>
          <p:nvPr>
            <p:ph type="title"/>
          </p:nvPr>
        </p:nvSpPr>
        <p:spPr/>
        <p:txBody>
          <a:bodyPr/>
          <a:lstStyle/>
          <a:p>
            <a:r>
              <a:rPr lang="ja-JP" altLang="en-US" smtClean="0"/>
              <a:t>マスター タイトルの書式設定</a:t>
            </a:r>
            <a:endParaRPr lang="en-US" dirty="0"/>
          </a:p>
        </p:txBody>
      </p:sp>
      <p:sp>
        <p:nvSpPr>
          <p:cNvPr id="2332"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3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2026/3/12</a:t>
            </a:fld>
            <a:endParaRPr lang="ja-JP" altLang="en-US">
              <a:solidFill>
                <a:prstClr val="black">
                  <a:tint val="75000"/>
                </a:prstClr>
              </a:solidFill>
            </a:endParaRPr>
          </a:p>
        </p:txBody>
      </p:sp>
      <p:sp>
        <p:nvSpPr>
          <p:cNvPr id="233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3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337"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2338"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3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2023/10/4</a:t>
            </a:fld>
            <a:endParaRPr lang="ja-JP" altLang="en-US">
              <a:solidFill>
                <a:prstClr val="black">
                  <a:tint val="75000"/>
                </a:prstClr>
              </a:solidFill>
            </a:endParaRPr>
          </a:p>
        </p:txBody>
      </p:sp>
      <p:sp>
        <p:nvSpPr>
          <p:cNvPr id="234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4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44"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1145"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4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2023/10/4</a:t>
            </a:fld>
            <a:endParaRPr lang="ja-JP" altLang="en-US">
              <a:solidFill>
                <a:prstClr val="black">
                  <a:tint val="75000"/>
                </a:prstClr>
              </a:solidFill>
            </a:endParaRPr>
          </a:p>
        </p:txBody>
      </p:sp>
      <p:sp>
        <p:nvSpPr>
          <p:cNvPr id="114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4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1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5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5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5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15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15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15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16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6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6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6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16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16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6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6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69"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17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172"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173"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175"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176"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17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179"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180"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18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1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0" name=""/>
        <p:cNvGrpSpPr/>
        <p:nvPr/>
      </p:nvGrpSpPr>
      <p:grpSpPr>
        <a:xfrm>
          <a:off x="0" y="0"/>
          <a:ext cx="0" cy="0"/>
          <a:chOff x="0" y="0"/>
          <a:chExt cx="0" cy="0"/>
        </a:xfrm>
      </p:grpSpPr>
      <p:sp>
        <p:nvSpPr>
          <p:cNvPr id="1035"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sz="1000" dirty="0"/>
          </a:p>
        </p:txBody>
      </p:sp>
      <p:sp>
        <p:nvSpPr>
          <p:cNvPr id="1036"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00" smtClean="0"/>
              <a:pPr>
                <a:defRPr/>
              </a:pPr>
              <a:t>‹#›</a:t>
            </a:fld>
            <a:endParaRPr lang="en-US" altLang="ja-JP" sz="1000" dirty="0"/>
          </a:p>
        </p:txBody>
      </p:sp>
      <p:pic>
        <p:nvPicPr>
          <p:cNvPr id="1037" name="図 5" descr="テキスト&#10;&#10;自動的に生成された説明"/>
          <p:cNvPicPr>
            <a:picLocks noChangeAspect="1"/>
          </p:cNvPicPr>
          <p:nvPr userDrawn="1"/>
        </p:nvPicPr>
        <p:blipFill>
          <a:blip r:embed="rId1"/>
          <a:srcRect r="46252"/>
          <a:stretch>
            <a:fillRect/>
          </a:stretch>
        </p:blipFill>
        <p:spPr>
          <a:xfrm>
            <a:off x="4304928" y="5719787"/>
            <a:ext cx="1440160" cy="746100"/>
          </a:xfrm>
          <a:prstGeom prst="rect">
            <a:avLst/>
          </a:prstGeom>
        </p:spPr>
      </p:pic>
    </p:spTree>
    <p:extLst>
      <p:ext uri="{BB962C8B-B14F-4D97-AF65-F5344CB8AC3E}">
        <p14:creationId xmlns:p14="http://schemas.microsoft.com/office/powerpoint/2010/main" val="357875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186"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187"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88"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2024/10/16</a:t>
            </a:fld>
            <a:endParaRPr kumimoji="1" lang="ja-JP" altLang="en-US"/>
          </a:p>
        </p:txBody>
      </p:sp>
      <p:sp>
        <p:nvSpPr>
          <p:cNvPr id="1189"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190"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9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119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1194" name="Date Placeholder 3"/>
          <p:cNvSpPr>
            <a:spLocks noGrp="1"/>
          </p:cNvSpPr>
          <p:nvPr>
            <p:ph type="dt" sz="half" idx="10"/>
          </p:nvPr>
        </p:nvSpPr>
        <p:spPr>
          <a:xfrm>
            <a:off x="681038" y="6356352"/>
            <a:ext cx="2228850" cy="365125"/>
          </a:xfrm>
          <a:prstGeom prst="rect">
            <a:avLst/>
          </a:prstGeom>
        </p:spPr>
        <p:txBody>
          <a:bodyPr/>
          <a:lstStyle/>
          <a:p>
            <a:fld id="{408EA919-1DB6-47E6-8F2B-13B4FAAA4C37}" type="datetime1">
              <a:rPr kumimoji="1" lang="en-US" altLang="ja-JP" smtClean="0"/>
              <a:t>5/20/2025</a:t>
            </a:fld>
            <a:endParaRPr kumimoji="1" lang="ja-JP" altLang="en-US"/>
          </a:p>
        </p:txBody>
      </p:sp>
      <p:sp>
        <p:nvSpPr>
          <p:cNvPr id="1195" name="Footer Placeholder 4"/>
          <p:cNvSpPr>
            <a:spLocks noGrp="1"/>
          </p:cNvSpPr>
          <p:nvPr>
            <p:ph type="ftr" sz="quarter" idx="11"/>
          </p:nvPr>
        </p:nvSpPr>
        <p:spPr>
          <a:xfrm>
            <a:off x="3281363" y="6173789"/>
            <a:ext cx="3343275" cy="365125"/>
          </a:xfrm>
          <a:prstGeom prst="rect">
            <a:avLst/>
          </a:prstGeom>
        </p:spPr>
        <p:txBody>
          <a:bodyPr/>
          <a:lstStyle/>
          <a:p>
            <a:endParaRPr kumimoji="1" lang="ja-JP" altLang="en-US"/>
          </a:p>
        </p:txBody>
      </p:sp>
      <p:sp>
        <p:nvSpPr>
          <p:cNvPr id="1196" name="Slide Number Placeholder 5"/>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34835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98"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199"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0"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1"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202"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203"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20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0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0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0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0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1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1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740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19"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1220"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1221"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2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23"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7664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225" name="Title 1"/>
          <p:cNvSpPr>
            <a:spLocks noGrp="1"/>
          </p:cNvSpPr>
          <p:nvPr>
            <p:ph type="title"/>
          </p:nvPr>
        </p:nvSpPr>
        <p:spPr/>
        <p:txBody>
          <a:bodyPr/>
          <a:lstStyle/>
          <a:p>
            <a:r>
              <a:rPr lang="ja-JP" altLang="en-US" smtClean="0"/>
              <a:t>マスター タイトルの書式設定</a:t>
            </a:r>
            <a:endParaRPr lang="en-US" dirty="0"/>
          </a:p>
        </p:txBody>
      </p:sp>
      <p:sp>
        <p:nvSpPr>
          <p:cNvPr id="1226"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27"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2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29"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5152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231"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1232"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123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3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3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176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37" name="Title 1"/>
          <p:cNvSpPr>
            <a:spLocks noGrp="1"/>
          </p:cNvSpPr>
          <p:nvPr>
            <p:ph type="title"/>
          </p:nvPr>
        </p:nvSpPr>
        <p:spPr/>
        <p:txBody>
          <a:bodyPr/>
          <a:lstStyle/>
          <a:p>
            <a:r>
              <a:rPr lang="ja-JP" altLang="en-US" smtClean="0"/>
              <a:t>マスター タイトルの書式設定</a:t>
            </a:r>
            <a:endParaRPr lang="en-US" dirty="0"/>
          </a:p>
        </p:txBody>
      </p:sp>
      <p:sp>
        <p:nvSpPr>
          <p:cNvPr id="1238"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39"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4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4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208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44"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1245"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246"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7"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248"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49"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0"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251"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9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039"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令和●年●月●日</a:t>
            </a:r>
            <a:endParaRPr kumimoji="1" lang="ja-JP" altLang="en-US" dirty="0"/>
          </a:p>
        </p:txBody>
      </p:sp>
      <p:sp>
        <p:nvSpPr>
          <p:cNvPr id="1040"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（所属名）</a:t>
            </a:r>
            <a:endParaRPr kumimoji="1" lang="ja-JP" altLang="en-US" dirty="0"/>
          </a:p>
        </p:txBody>
      </p:sp>
    </p:spTree>
    <p:extLst>
      <p:ext uri="{BB962C8B-B14F-4D97-AF65-F5344CB8AC3E}">
        <p14:creationId xmlns:p14="http://schemas.microsoft.com/office/powerpoint/2010/main" val="10211304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53" name="Title 1"/>
          <p:cNvSpPr>
            <a:spLocks noGrp="1"/>
          </p:cNvSpPr>
          <p:nvPr>
            <p:ph type="title"/>
          </p:nvPr>
        </p:nvSpPr>
        <p:spPr/>
        <p:txBody>
          <a:bodyPr/>
          <a:lstStyle/>
          <a:p>
            <a:r>
              <a:rPr lang="ja-JP" altLang="en-US" smtClean="0"/>
              <a:t>マスター タイトルの書式設定</a:t>
            </a:r>
            <a:endParaRPr lang="en-US" dirty="0"/>
          </a:p>
        </p:txBody>
      </p:sp>
      <p:sp>
        <p:nvSpPr>
          <p:cNvPr id="1254"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5"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256"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4229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58"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59"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260"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772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262"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263"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64"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265"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6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67"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9936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69"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270"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1271"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27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7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7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394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76" name="Title 1"/>
          <p:cNvSpPr>
            <a:spLocks noGrp="1"/>
          </p:cNvSpPr>
          <p:nvPr>
            <p:ph type="title"/>
          </p:nvPr>
        </p:nvSpPr>
        <p:spPr/>
        <p:txBody>
          <a:bodyPr/>
          <a:lstStyle/>
          <a:p>
            <a:r>
              <a:rPr lang="ja-JP" altLang="en-US" smtClean="0"/>
              <a:t>マスター タイトルの書式設定</a:t>
            </a:r>
            <a:endParaRPr lang="en-US" dirty="0"/>
          </a:p>
        </p:txBody>
      </p:sp>
      <p:sp>
        <p:nvSpPr>
          <p:cNvPr id="1277"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78"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7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80"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1869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82"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1283"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84"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28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86"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2694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28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8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9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9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92"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8923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129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9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9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9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9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9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30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807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3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30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30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30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30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30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30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7731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16" name="Title 1"/>
          <p:cNvSpPr>
            <a:spLocks noGrp="1"/>
          </p:cNvSpPr>
          <p:nvPr>
            <p:ph type="ctrTitle"/>
          </p:nvPr>
        </p:nvSpPr>
        <p:spPr>
          <a:xfrm>
            <a:off x="742950" y="1122363"/>
            <a:ext cx="8420100" cy="2387600"/>
          </a:xfrm>
        </p:spPr>
        <p:txBody>
          <a:bodyPr lIns="59281" tIns="29640" rIns="59281" bIns="29640" anchor="b"/>
          <a:lstStyle>
            <a:lvl1pPr algn="ctr">
              <a:defRPr sz="6100"/>
            </a:lvl1pPr>
          </a:lstStyle>
          <a:p>
            <a:r>
              <a:rPr lang="ja-JP" altLang="en-US" smtClean="0"/>
              <a:t>マスター タイトルの書式設定</a:t>
            </a:r>
            <a:endParaRPr lang="en-US" dirty="0"/>
          </a:p>
        </p:txBody>
      </p:sp>
      <p:sp>
        <p:nvSpPr>
          <p:cNvPr id="1317" name="Subtitle 2"/>
          <p:cNvSpPr>
            <a:spLocks noGrp="1"/>
          </p:cNvSpPr>
          <p:nvPr>
            <p:ph type="subTitle" idx="1"/>
          </p:nvPr>
        </p:nvSpPr>
        <p:spPr>
          <a:xfrm>
            <a:off x="1238250" y="3602038"/>
            <a:ext cx="7429500" cy="1655762"/>
          </a:xfrm>
        </p:spPr>
        <p:txBody>
          <a:bodyPr lIns="59281" tIns="29640" rIns="59281" bIns="29640"/>
          <a:lstStyle>
            <a:lvl1pPr marL="0" indent="0" algn="ctr">
              <a:buNone/>
              <a:defRPr sz="2400"/>
            </a:lvl1pPr>
            <a:lvl2pPr marL="462096" indent="0" algn="ctr">
              <a:buNone/>
              <a:defRPr sz="2000"/>
            </a:lvl2pPr>
            <a:lvl3pPr marL="924192" indent="0" algn="ctr">
              <a:buNone/>
              <a:defRPr sz="1800"/>
            </a:lvl3pPr>
            <a:lvl4pPr marL="1386288" indent="0" algn="ctr">
              <a:buNone/>
              <a:defRPr sz="1600"/>
            </a:lvl4pPr>
            <a:lvl5pPr marL="1848384" indent="0" algn="ctr">
              <a:buNone/>
              <a:defRPr sz="1600"/>
            </a:lvl5pPr>
            <a:lvl6pPr marL="2310481" indent="0" algn="ctr">
              <a:buNone/>
              <a:defRPr sz="1600"/>
            </a:lvl6pPr>
            <a:lvl7pPr marL="2772577" indent="0" algn="ctr">
              <a:buNone/>
              <a:defRPr sz="1600"/>
            </a:lvl7pPr>
            <a:lvl8pPr marL="3234674" indent="0" algn="ctr">
              <a:buNone/>
              <a:defRPr sz="1600"/>
            </a:lvl8pPr>
            <a:lvl9pPr marL="3696769" indent="0" algn="ctr">
              <a:buNone/>
              <a:defRPr sz="1600"/>
            </a:lvl9pPr>
          </a:lstStyle>
          <a:p>
            <a:r>
              <a:rPr lang="ja-JP" altLang="en-US" smtClean="0"/>
              <a:t>マスター サブタイトルの書式設定</a:t>
            </a:r>
            <a:endParaRPr lang="en-US" dirty="0"/>
          </a:p>
        </p:txBody>
      </p:sp>
      <p:sp>
        <p:nvSpPr>
          <p:cNvPr id="1318"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19" name="Footer Placeholder 4"/>
          <p:cNvSpPr>
            <a:spLocks noGrp="1"/>
          </p:cNvSpPr>
          <p:nvPr>
            <p:ph type="ftr" sz="quarter" idx="11"/>
          </p:nvPr>
        </p:nvSpPr>
        <p:spPr/>
        <p:txBody>
          <a:bodyPr/>
          <a:lstStyle/>
          <a:p>
            <a:endParaRPr kumimoji="1" lang="ja-JP" altLang="en-US"/>
          </a:p>
        </p:txBody>
      </p:sp>
      <p:sp>
        <p:nvSpPr>
          <p:cNvPr id="1320"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78445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比較">
    <p:spTree>
      <p:nvGrpSpPr>
        <p:cNvPr id="0" name=""/>
        <p:cNvGrpSpPr/>
        <p:nvPr/>
      </p:nvGrpSpPr>
      <p:grpSpPr>
        <a:xfrm>
          <a:off x="0" y="0"/>
          <a:ext cx="0" cy="0"/>
          <a:chOff x="0" y="0"/>
          <a:chExt cx="0" cy="0"/>
        </a:xfrm>
      </p:grpSpPr>
      <p:pic>
        <p:nvPicPr>
          <p:cNvPr id="1042" name="図 4" descr="テキスト&#10;&#10;自動的に生成された説明"/>
          <p:cNvPicPr>
            <a:picLocks noChangeAspect="1"/>
          </p:cNvPicPr>
          <p:nvPr userDrawn="1"/>
        </p:nvPicPr>
        <p:blipFill>
          <a:blip r:embed="rId1"/>
          <a:srcRect r="41937"/>
          <a:stretch>
            <a:fillRect/>
          </a:stretch>
        </p:blipFill>
        <p:spPr>
          <a:xfrm>
            <a:off x="3613264" y="5779244"/>
            <a:ext cx="1555760" cy="746100"/>
          </a:xfrm>
          <a:prstGeom prst="rect">
            <a:avLst/>
          </a:prstGeom>
        </p:spPr>
      </p:pic>
      <p:pic>
        <p:nvPicPr>
          <p:cNvPr id="1043" name="図 2"/>
          <p:cNvPicPr>
            <a:picLocks noChangeAspect="1"/>
          </p:cNvPicPr>
          <p:nvPr userDrawn="1"/>
        </p:nvPicPr>
        <p:blipFill>
          <a:blip r:embed="rId2"/>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22808053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22" name="Title 1"/>
          <p:cNvSpPr>
            <a:spLocks noGrp="1"/>
          </p:cNvSpPr>
          <p:nvPr>
            <p:ph type="title"/>
          </p:nvPr>
        </p:nvSpPr>
        <p:spPr/>
        <p:txBody>
          <a:bodyPr/>
          <a:lstStyle/>
          <a:p>
            <a:r>
              <a:rPr lang="ja-JP" altLang="en-US" smtClean="0"/>
              <a:t>マスター タイトルの書式設定</a:t>
            </a:r>
            <a:endParaRPr lang="en-US" dirty="0"/>
          </a:p>
        </p:txBody>
      </p:sp>
      <p:sp>
        <p:nvSpPr>
          <p:cNvPr id="132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24"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25" name="Footer Placeholder 4"/>
          <p:cNvSpPr>
            <a:spLocks noGrp="1"/>
          </p:cNvSpPr>
          <p:nvPr>
            <p:ph type="ftr" sz="quarter" idx="11"/>
          </p:nvPr>
        </p:nvSpPr>
        <p:spPr/>
        <p:txBody>
          <a:bodyPr/>
          <a:lstStyle/>
          <a:p>
            <a:endParaRPr kumimoji="1" lang="ja-JP" altLang="en-US"/>
          </a:p>
        </p:txBody>
      </p:sp>
      <p:sp>
        <p:nvSpPr>
          <p:cNvPr id="1326"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8012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28" name="Title 1"/>
          <p:cNvSpPr>
            <a:spLocks noGrp="1"/>
          </p:cNvSpPr>
          <p:nvPr>
            <p:ph type="title"/>
          </p:nvPr>
        </p:nvSpPr>
        <p:spPr>
          <a:xfrm>
            <a:off x="675879" y="1709740"/>
            <a:ext cx="8543925" cy="2852737"/>
          </a:xfrm>
        </p:spPr>
        <p:txBody>
          <a:bodyPr lIns="59281" tIns="29640" rIns="59281" bIns="29640" anchor="b"/>
          <a:lstStyle>
            <a:lvl1pPr>
              <a:defRPr sz="6100"/>
            </a:lvl1pPr>
          </a:lstStyle>
          <a:p>
            <a:r>
              <a:rPr lang="ja-JP" altLang="en-US" smtClean="0"/>
              <a:t>マスター タイトルの書式設定</a:t>
            </a:r>
            <a:endParaRPr lang="en-US" dirty="0"/>
          </a:p>
        </p:txBody>
      </p:sp>
      <p:sp>
        <p:nvSpPr>
          <p:cNvPr id="1329" name="Text Placeholder 2"/>
          <p:cNvSpPr>
            <a:spLocks noGrp="1"/>
          </p:cNvSpPr>
          <p:nvPr>
            <p:ph type="body" idx="1"/>
          </p:nvPr>
        </p:nvSpPr>
        <p:spPr>
          <a:xfrm>
            <a:off x="675879" y="4589465"/>
            <a:ext cx="8543925" cy="1500187"/>
          </a:xfrm>
        </p:spPr>
        <p:txBody>
          <a:bodyPr lIns="59281" tIns="29640" rIns="59281" bIns="29640"/>
          <a:lstStyle>
            <a:lvl1pPr marL="0" indent="0">
              <a:buNone/>
              <a:defRPr sz="2400">
                <a:solidFill>
                  <a:schemeClr val="tx1"/>
                </a:solidFill>
              </a:defRPr>
            </a:lvl1pPr>
            <a:lvl2pPr marL="462096" indent="0">
              <a:buNone/>
              <a:defRPr sz="2000">
                <a:solidFill>
                  <a:schemeClr val="tx1">
                    <a:tint val="75000"/>
                  </a:schemeClr>
                </a:solidFill>
              </a:defRPr>
            </a:lvl2pPr>
            <a:lvl3pPr marL="924192" indent="0">
              <a:buNone/>
              <a:defRPr sz="1800">
                <a:solidFill>
                  <a:schemeClr val="tx1">
                    <a:tint val="75000"/>
                  </a:schemeClr>
                </a:solidFill>
              </a:defRPr>
            </a:lvl3pPr>
            <a:lvl4pPr marL="1386288" indent="0">
              <a:buNone/>
              <a:defRPr sz="1600">
                <a:solidFill>
                  <a:schemeClr val="tx1">
                    <a:tint val="75000"/>
                  </a:schemeClr>
                </a:solidFill>
              </a:defRPr>
            </a:lvl4pPr>
            <a:lvl5pPr marL="1848384" indent="0">
              <a:buNone/>
              <a:defRPr sz="1600">
                <a:solidFill>
                  <a:schemeClr val="tx1">
                    <a:tint val="75000"/>
                  </a:schemeClr>
                </a:solidFill>
              </a:defRPr>
            </a:lvl5pPr>
            <a:lvl6pPr marL="2310481" indent="0">
              <a:buNone/>
              <a:defRPr sz="1600">
                <a:solidFill>
                  <a:schemeClr val="tx1">
                    <a:tint val="75000"/>
                  </a:schemeClr>
                </a:solidFill>
              </a:defRPr>
            </a:lvl6pPr>
            <a:lvl7pPr marL="2772577" indent="0">
              <a:buNone/>
              <a:defRPr sz="1600">
                <a:solidFill>
                  <a:schemeClr val="tx1">
                    <a:tint val="75000"/>
                  </a:schemeClr>
                </a:solidFill>
              </a:defRPr>
            </a:lvl7pPr>
            <a:lvl8pPr marL="3234674" indent="0">
              <a:buNone/>
              <a:defRPr sz="1600">
                <a:solidFill>
                  <a:schemeClr val="tx1">
                    <a:tint val="75000"/>
                  </a:schemeClr>
                </a:solidFill>
              </a:defRPr>
            </a:lvl8pPr>
            <a:lvl9pPr marL="3696769" indent="0">
              <a:buNone/>
              <a:defRPr sz="1600">
                <a:solidFill>
                  <a:schemeClr val="tx1">
                    <a:tint val="75000"/>
                  </a:schemeClr>
                </a:solidFill>
              </a:defRPr>
            </a:lvl9pPr>
          </a:lstStyle>
          <a:p>
            <a:pPr lvl="0"/>
            <a:r>
              <a:rPr lang="ja-JP" altLang="en-US" smtClean="0"/>
              <a:t>マスター テキストの書式設定</a:t>
            </a:r>
          </a:p>
        </p:txBody>
      </p:sp>
      <p:sp>
        <p:nvSpPr>
          <p:cNvPr id="1330"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31" name="Footer Placeholder 4"/>
          <p:cNvSpPr>
            <a:spLocks noGrp="1"/>
          </p:cNvSpPr>
          <p:nvPr>
            <p:ph type="ftr" sz="quarter" idx="11"/>
          </p:nvPr>
        </p:nvSpPr>
        <p:spPr/>
        <p:txBody>
          <a:bodyPr/>
          <a:lstStyle/>
          <a:p>
            <a:endParaRPr kumimoji="1" lang="ja-JP" altLang="en-US"/>
          </a:p>
        </p:txBody>
      </p:sp>
      <p:sp>
        <p:nvSpPr>
          <p:cNvPr id="1332"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191335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34" name="Title 1"/>
          <p:cNvSpPr>
            <a:spLocks noGrp="1"/>
          </p:cNvSpPr>
          <p:nvPr>
            <p:ph type="title"/>
          </p:nvPr>
        </p:nvSpPr>
        <p:spPr/>
        <p:txBody>
          <a:bodyPr/>
          <a:lstStyle/>
          <a:p>
            <a:r>
              <a:rPr lang="ja-JP" altLang="en-US" smtClean="0"/>
              <a:t>マスター タイトルの書式設定</a:t>
            </a:r>
            <a:endParaRPr lang="en-US" dirty="0"/>
          </a:p>
        </p:txBody>
      </p:sp>
      <p:sp>
        <p:nvSpPr>
          <p:cNvPr id="1335" name="Content Placeholder 2"/>
          <p:cNvSpPr>
            <a:spLocks noGrp="1"/>
          </p:cNvSpPr>
          <p:nvPr>
            <p:ph sz="half" idx="1"/>
          </p:nvPr>
        </p:nvSpPr>
        <p:spPr>
          <a:xfrm>
            <a:off x="681037"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36" name="Content Placeholder 3"/>
          <p:cNvSpPr>
            <a:spLocks noGrp="1"/>
          </p:cNvSpPr>
          <p:nvPr>
            <p:ph sz="half" idx="2"/>
          </p:nvPr>
        </p:nvSpPr>
        <p:spPr>
          <a:xfrm>
            <a:off x="5014913"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37"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38" name="Footer Placeholder 5"/>
          <p:cNvSpPr>
            <a:spLocks noGrp="1"/>
          </p:cNvSpPr>
          <p:nvPr>
            <p:ph type="ftr" sz="quarter" idx="11"/>
          </p:nvPr>
        </p:nvSpPr>
        <p:spPr/>
        <p:txBody>
          <a:bodyPr/>
          <a:lstStyle/>
          <a:p>
            <a:endParaRPr kumimoji="1" lang="ja-JP" altLang="en-US"/>
          </a:p>
        </p:txBody>
      </p:sp>
      <p:sp>
        <p:nvSpPr>
          <p:cNvPr id="1339"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231538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41" name="Title 1"/>
          <p:cNvSpPr>
            <a:spLocks noGrp="1"/>
          </p:cNvSpPr>
          <p:nvPr>
            <p:ph type="title"/>
          </p:nvPr>
        </p:nvSpPr>
        <p:spPr>
          <a:xfrm>
            <a:off x="682328" y="365126"/>
            <a:ext cx="8543925" cy="1325563"/>
          </a:xfrm>
        </p:spPr>
        <p:txBody>
          <a:bodyPr lIns="59281" tIns="29640" rIns="59281" bIns="29640"/>
          <a:lstStyle/>
          <a:p>
            <a:r>
              <a:rPr lang="ja-JP" altLang="en-US" smtClean="0"/>
              <a:t>マスター タイトルの書式設定</a:t>
            </a:r>
            <a:endParaRPr lang="en-US" dirty="0"/>
          </a:p>
        </p:txBody>
      </p:sp>
      <p:sp>
        <p:nvSpPr>
          <p:cNvPr id="1342" name="Text Placeholder 2"/>
          <p:cNvSpPr>
            <a:spLocks noGrp="1"/>
          </p:cNvSpPr>
          <p:nvPr>
            <p:ph type="body" idx="1"/>
          </p:nvPr>
        </p:nvSpPr>
        <p:spPr>
          <a:xfrm>
            <a:off x="682329" y="1681163"/>
            <a:ext cx="4190702"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343" name="Content Placeholder 3"/>
          <p:cNvSpPr>
            <a:spLocks noGrp="1"/>
          </p:cNvSpPr>
          <p:nvPr>
            <p:ph sz="half" idx="2"/>
          </p:nvPr>
        </p:nvSpPr>
        <p:spPr>
          <a:xfrm>
            <a:off x="682329" y="2505075"/>
            <a:ext cx="4190702"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44" name="Text Placeholder 4"/>
          <p:cNvSpPr>
            <a:spLocks noGrp="1"/>
          </p:cNvSpPr>
          <p:nvPr>
            <p:ph type="body" sz="quarter" idx="3"/>
          </p:nvPr>
        </p:nvSpPr>
        <p:spPr>
          <a:xfrm>
            <a:off x="5014913" y="1681163"/>
            <a:ext cx="4211340"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345" name="Content Placeholder 5"/>
          <p:cNvSpPr>
            <a:spLocks noGrp="1"/>
          </p:cNvSpPr>
          <p:nvPr>
            <p:ph sz="quarter" idx="4"/>
          </p:nvPr>
        </p:nvSpPr>
        <p:spPr>
          <a:xfrm>
            <a:off x="5014913" y="2505075"/>
            <a:ext cx="4211340"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46" name="Date Placeholder 6"/>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47" name="Footer Placeholder 7"/>
          <p:cNvSpPr>
            <a:spLocks noGrp="1"/>
          </p:cNvSpPr>
          <p:nvPr>
            <p:ph type="ftr" sz="quarter" idx="11"/>
          </p:nvPr>
        </p:nvSpPr>
        <p:spPr/>
        <p:txBody>
          <a:bodyPr/>
          <a:lstStyle/>
          <a:p>
            <a:endParaRPr kumimoji="1" lang="ja-JP" altLang="en-US"/>
          </a:p>
        </p:txBody>
      </p:sp>
      <p:sp>
        <p:nvSpPr>
          <p:cNvPr id="1348" name="Slide Number Placeholder 8"/>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679749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50" name="Title 1"/>
          <p:cNvSpPr>
            <a:spLocks noGrp="1"/>
          </p:cNvSpPr>
          <p:nvPr>
            <p:ph type="title"/>
          </p:nvPr>
        </p:nvSpPr>
        <p:spPr/>
        <p:txBody>
          <a:bodyPr/>
          <a:lstStyle/>
          <a:p>
            <a:r>
              <a:rPr lang="ja-JP" altLang="en-US" smtClean="0"/>
              <a:t>マスター タイトルの書式設定</a:t>
            </a:r>
            <a:endParaRPr lang="en-US" dirty="0"/>
          </a:p>
        </p:txBody>
      </p:sp>
      <p:sp>
        <p:nvSpPr>
          <p:cNvPr id="1351" name="Date Placeholder 2"/>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52" name="Footer Placeholder 3"/>
          <p:cNvSpPr>
            <a:spLocks noGrp="1"/>
          </p:cNvSpPr>
          <p:nvPr>
            <p:ph type="ftr" sz="quarter" idx="11"/>
          </p:nvPr>
        </p:nvSpPr>
        <p:spPr/>
        <p:txBody>
          <a:bodyPr/>
          <a:lstStyle/>
          <a:p>
            <a:endParaRPr kumimoji="1" lang="ja-JP" altLang="en-US"/>
          </a:p>
        </p:txBody>
      </p:sp>
      <p:sp>
        <p:nvSpPr>
          <p:cNvPr id="1353" name="Slide Number Placeholder 4"/>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436111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55" name="Date Placeholder 1"/>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56" name="Footer Placeholder 2"/>
          <p:cNvSpPr>
            <a:spLocks noGrp="1"/>
          </p:cNvSpPr>
          <p:nvPr>
            <p:ph type="ftr" sz="quarter" idx="11"/>
          </p:nvPr>
        </p:nvSpPr>
        <p:spPr/>
        <p:txBody>
          <a:bodyPr/>
          <a:lstStyle/>
          <a:p>
            <a:endParaRPr kumimoji="1" lang="ja-JP" altLang="en-US"/>
          </a:p>
        </p:txBody>
      </p:sp>
      <p:sp>
        <p:nvSpPr>
          <p:cNvPr id="1357" name="Slide Number Placeholder 3"/>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69677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359"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360" name="Content Placeholder 2"/>
          <p:cNvSpPr>
            <a:spLocks noGrp="1"/>
          </p:cNvSpPr>
          <p:nvPr>
            <p:ph idx="1"/>
          </p:nvPr>
        </p:nvSpPr>
        <p:spPr>
          <a:xfrm>
            <a:off x="4211340" y="987426"/>
            <a:ext cx="5014913" cy="4873625"/>
          </a:xfrm>
        </p:spPr>
        <p:txBody>
          <a:bodyPr lIns="59281" tIns="29640" rIns="59281" bIns="296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61"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362"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63" name="Footer Placeholder 5"/>
          <p:cNvSpPr>
            <a:spLocks noGrp="1"/>
          </p:cNvSpPr>
          <p:nvPr>
            <p:ph type="ftr" sz="quarter" idx="11"/>
          </p:nvPr>
        </p:nvSpPr>
        <p:spPr/>
        <p:txBody>
          <a:bodyPr/>
          <a:lstStyle/>
          <a:p>
            <a:endParaRPr kumimoji="1" lang="ja-JP" altLang="en-US"/>
          </a:p>
        </p:txBody>
      </p:sp>
      <p:sp>
        <p:nvSpPr>
          <p:cNvPr id="1364"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540130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366"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367" name="Picture Placeholder 2"/>
          <p:cNvSpPr>
            <a:spLocks noGrp="1" noChangeAspect="1"/>
          </p:cNvSpPr>
          <p:nvPr>
            <p:ph type="pic" idx="1"/>
          </p:nvPr>
        </p:nvSpPr>
        <p:spPr>
          <a:xfrm>
            <a:off x="4211340" y="987426"/>
            <a:ext cx="5014913" cy="4873625"/>
          </a:xfrm>
        </p:spPr>
        <p:txBody>
          <a:bodyPr lIns="59281" tIns="29640" rIns="59281" bIns="29640" anchor="t"/>
          <a:lstStyle>
            <a:lvl1pPr marL="0" indent="0">
              <a:buNone/>
              <a:defRPr sz="3200"/>
            </a:lvl1pPr>
            <a:lvl2pPr marL="462096" indent="0">
              <a:buNone/>
              <a:defRPr sz="2800"/>
            </a:lvl2pPr>
            <a:lvl3pPr marL="924192" indent="0">
              <a:buNone/>
              <a:defRPr sz="2400"/>
            </a:lvl3pPr>
            <a:lvl4pPr marL="1386288" indent="0">
              <a:buNone/>
              <a:defRPr sz="2000"/>
            </a:lvl4pPr>
            <a:lvl5pPr marL="1848384" indent="0">
              <a:buNone/>
              <a:defRPr sz="2000"/>
            </a:lvl5pPr>
            <a:lvl6pPr marL="2310481" indent="0">
              <a:buNone/>
              <a:defRPr sz="2000"/>
            </a:lvl6pPr>
            <a:lvl7pPr marL="2772577" indent="0">
              <a:buNone/>
              <a:defRPr sz="2000"/>
            </a:lvl7pPr>
            <a:lvl8pPr marL="3234674" indent="0">
              <a:buNone/>
              <a:defRPr sz="2000"/>
            </a:lvl8pPr>
            <a:lvl9pPr marL="3696769" indent="0">
              <a:buNone/>
              <a:defRPr sz="2000"/>
            </a:lvl9pPr>
          </a:lstStyle>
          <a:p>
            <a:r>
              <a:rPr lang="ja-JP" altLang="en-US" smtClean="0"/>
              <a:t>図を追加</a:t>
            </a:r>
            <a:endParaRPr lang="en-US" dirty="0"/>
          </a:p>
        </p:txBody>
      </p:sp>
      <p:sp>
        <p:nvSpPr>
          <p:cNvPr id="1368"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369"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70" name="Footer Placeholder 5"/>
          <p:cNvSpPr>
            <a:spLocks noGrp="1"/>
          </p:cNvSpPr>
          <p:nvPr>
            <p:ph type="ftr" sz="quarter" idx="11"/>
          </p:nvPr>
        </p:nvSpPr>
        <p:spPr/>
        <p:txBody>
          <a:bodyPr/>
          <a:lstStyle/>
          <a:p>
            <a:endParaRPr kumimoji="1" lang="ja-JP" altLang="en-US"/>
          </a:p>
        </p:txBody>
      </p:sp>
      <p:sp>
        <p:nvSpPr>
          <p:cNvPr id="1371"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6959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373" name="Title 1"/>
          <p:cNvSpPr>
            <a:spLocks noGrp="1"/>
          </p:cNvSpPr>
          <p:nvPr>
            <p:ph type="title"/>
          </p:nvPr>
        </p:nvSpPr>
        <p:spPr/>
        <p:txBody>
          <a:bodyPr/>
          <a:lstStyle/>
          <a:p>
            <a:r>
              <a:rPr lang="ja-JP" altLang="en-US" smtClean="0"/>
              <a:t>マスター タイトルの書式設定</a:t>
            </a:r>
            <a:endParaRPr lang="en-US" dirty="0"/>
          </a:p>
        </p:txBody>
      </p:sp>
      <p:sp>
        <p:nvSpPr>
          <p:cNvPr id="1374"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75"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76" name="Footer Placeholder 4"/>
          <p:cNvSpPr>
            <a:spLocks noGrp="1"/>
          </p:cNvSpPr>
          <p:nvPr>
            <p:ph type="ftr" sz="quarter" idx="11"/>
          </p:nvPr>
        </p:nvSpPr>
        <p:spPr/>
        <p:txBody>
          <a:bodyPr/>
          <a:lstStyle/>
          <a:p>
            <a:endParaRPr kumimoji="1" lang="ja-JP" altLang="en-US"/>
          </a:p>
        </p:txBody>
      </p:sp>
      <p:sp>
        <p:nvSpPr>
          <p:cNvPr id="1377"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1412295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379" name="Vertical Title 1"/>
          <p:cNvSpPr>
            <a:spLocks noGrp="1"/>
          </p:cNvSpPr>
          <p:nvPr>
            <p:ph type="title" orient="vert"/>
          </p:nvPr>
        </p:nvSpPr>
        <p:spPr>
          <a:xfrm>
            <a:off x="7088982" y="365125"/>
            <a:ext cx="2135981" cy="5811838"/>
          </a:xfrm>
        </p:spPr>
        <p:txBody>
          <a:bodyPr vert="eaVert" lIns="59281" tIns="29640" rIns="59281" bIns="29640"/>
          <a:lstStyle/>
          <a:p>
            <a:r>
              <a:rPr lang="ja-JP" altLang="en-US" smtClean="0"/>
              <a:t>マスター タイトルの書式設定</a:t>
            </a:r>
            <a:endParaRPr lang="en-US" dirty="0"/>
          </a:p>
        </p:txBody>
      </p:sp>
      <p:sp>
        <p:nvSpPr>
          <p:cNvPr id="1380" name="Vertical Text Placeholder 2"/>
          <p:cNvSpPr>
            <a:spLocks noGrp="1"/>
          </p:cNvSpPr>
          <p:nvPr>
            <p:ph type="body" orient="vert" idx="1"/>
          </p:nvPr>
        </p:nvSpPr>
        <p:spPr>
          <a:xfrm>
            <a:off x="681038" y="365125"/>
            <a:ext cx="6284119" cy="5811838"/>
          </a:xfrm>
        </p:spPr>
        <p:txBody>
          <a:bodyPr vert="eaVert"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81"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382" name="Footer Placeholder 4"/>
          <p:cNvSpPr>
            <a:spLocks noGrp="1"/>
          </p:cNvSpPr>
          <p:nvPr>
            <p:ph type="ftr" sz="quarter" idx="11"/>
          </p:nvPr>
        </p:nvSpPr>
        <p:spPr/>
        <p:txBody>
          <a:bodyPr/>
          <a:lstStyle/>
          <a:p>
            <a:endParaRPr kumimoji="1" lang="ja-JP" altLang="en-US"/>
          </a:p>
        </p:txBody>
      </p:sp>
      <p:sp>
        <p:nvSpPr>
          <p:cNvPr id="1383"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91245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046" name="図 2" descr="テキスト&#10;&#10;自動的に生成された説明"/>
          <p:cNvPicPr>
            <a:picLocks noChangeAspect="1"/>
          </p:cNvPicPr>
          <p:nvPr userDrawn="1"/>
        </p:nvPicPr>
        <p:blipFill>
          <a:blip r:embed="rId1"/>
          <a:srcRect r="41937"/>
          <a:stretch>
            <a:fillRect/>
          </a:stretch>
        </p:blipFill>
        <p:spPr>
          <a:xfrm>
            <a:off x="3613264" y="5779244"/>
            <a:ext cx="1555760" cy="746100"/>
          </a:xfrm>
          <a:prstGeom prst="rect">
            <a:avLst/>
          </a:prstGeom>
        </p:spPr>
      </p:pic>
      <p:pic>
        <p:nvPicPr>
          <p:cNvPr id="1047" name="図 3"/>
          <p:cNvPicPr>
            <a:picLocks noChangeAspect="1"/>
          </p:cNvPicPr>
          <p:nvPr userDrawn="1"/>
        </p:nvPicPr>
        <p:blipFill>
          <a:blip r:embed="rId2"/>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12073930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9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39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393"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39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95"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97" name="Title 1"/>
          <p:cNvSpPr>
            <a:spLocks noGrp="1"/>
          </p:cNvSpPr>
          <p:nvPr>
            <p:ph type="title"/>
          </p:nvPr>
        </p:nvSpPr>
        <p:spPr/>
        <p:txBody>
          <a:bodyPr/>
          <a:lstStyle/>
          <a:p>
            <a:r>
              <a:rPr lang="ja-JP" altLang="en-US" smtClean="0"/>
              <a:t>マスター タイトルの書式設定</a:t>
            </a:r>
            <a:endParaRPr lang="en-US" dirty="0"/>
          </a:p>
        </p:txBody>
      </p:sp>
      <p:sp>
        <p:nvSpPr>
          <p:cNvPr id="139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99"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0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01"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40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40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405"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0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07"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409" name="Title 1"/>
          <p:cNvSpPr>
            <a:spLocks noGrp="1"/>
          </p:cNvSpPr>
          <p:nvPr>
            <p:ph type="title"/>
          </p:nvPr>
        </p:nvSpPr>
        <p:spPr/>
        <p:txBody>
          <a:bodyPr/>
          <a:lstStyle/>
          <a:p>
            <a:r>
              <a:rPr lang="ja-JP" altLang="en-US" smtClean="0"/>
              <a:t>マスター タイトルの書式設定</a:t>
            </a:r>
            <a:endParaRPr lang="en-US" dirty="0"/>
          </a:p>
        </p:txBody>
      </p:sp>
      <p:sp>
        <p:nvSpPr>
          <p:cNvPr id="141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2"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1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14"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41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41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41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1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42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21"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22"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423"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25" name="Title 1"/>
          <p:cNvSpPr>
            <a:spLocks noGrp="1"/>
          </p:cNvSpPr>
          <p:nvPr>
            <p:ph type="title"/>
          </p:nvPr>
        </p:nvSpPr>
        <p:spPr/>
        <p:txBody>
          <a:bodyPr/>
          <a:lstStyle/>
          <a:p>
            <a:r>
              <a:rPr lang="ja-JP" altLang="en-US" smtClean="0"/>
              <a:t>マスター タイトルの書式設定</a:t>
            </a:r>
            <a:endParaRPr lang="en-US" dirty="0"/>
          </a:p>
        </p:txBody>
      </p:sp>
      <p:sp>
        <p:nvSpPr>
          <p:cNvPr id="1426"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27"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428"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30"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31"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432"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43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43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3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437"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3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39"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44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44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44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444"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4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446"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448" name="Title 1"/>
          <p:cNvSpPr>
            <a:spLocks noGrp="1"/>
          </p:cNvSpPr>
          <p:nvPr>
            <p:ph type="title"/>
          </p:nvPr>
        </p:nvSpPr>
        <p:spPr/>
        <p:txBody>
          <a:bodyPr/>
          <a:lstStyle/>
          <a:p>
            <a:r>
              <a:rPr lang="ja-JP" altLang="en-US" smtClean="0"/>
              <a:t>マスター タイトルの書式設定</a:t>
            </a:r>
            <a:endParaRPr lang="en-US" dirty="0"/>
          </a:p>
        </p:txBody>
      </p:sp>
      <p:sp>
        <p:nvSpPr>
          <p:cNvPr id="144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5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5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5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0" name=""/>
        <p:cNvGrpSpPr/>
        <p:nvPr/>
      </p:nvGrpSpPr>
      <p:grpSpPr>
        <a:xfrm>
          <a:off x="0" y="0"/>
          <a:ext cx="0" cy="0"/>
          <a:chOff x="0" y="0"/>
          <a:chExt cx="0" cy="0"/>
        </a:xfrm>
      </p:grpSpPr>
      <p:sp>
        <p:nvSpPr>
          <p:cNvPr id="1049"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50" name="図 3" descr="テキスト&#10;&#10;自動的に生成された説明"/>
          <p:cNvPicPr>
            <a:picLocks noChangeAspect="1"/>
          </p:cNvPicPr>
          <p:nvPr userDrawn="1"/>
        </p:nvPicPr>
        <p:blipFill>
          <a:blip r:embed="rId1"/>
          <a:srcRect r="41937"/>
          <a:stretch>
            <a:fillRect/>
          </a:stretch>
        </p:blipFill>
        <p:spPr>
          <a:xfrm>
            <a:off x="3440832" y="2852936"/>
            <a:ext cx="1555760" cy="746100"/>
          </a:xfrm>
          <a:prstGeom prst="rect">
            <a:avLst/>
          </a:prstGeom>
        </p:spPr>
      </p:pic>
      <p:pic>
        <p:nvPicPr>
          <p:cNvPr id="1051" name="図 5"/>
          <p:cNvPicPr>
            <a:picLocks noChangeAspect="1"/>
          </p:cNvPicPr>
          <p:nvPr userDrawn="1"/>
        </p:nvPicPr>
        <p:blipFill>
          <a:blip r:embed="rId2"/>
          <a:stretch>
            <a:fillRect/>
          </a:stretch>
        </p:blipFill>
        <p:spPr>
          <a:xfrm>
            <a:off x="5068600" y="2852936"/>
            <a:ext cx="1229103" cy="778752"/>
          </a:xfrm>
          <a:prstGeom prst="rect">
            <a:avLst/>
          </a:prstGeom>
        </p:spPr>
      </p:pic>
    </p:spTree>
    <p:extLst>
      <p:ext uri="{BB962C8B-B14F-4D97-AF65-F5344CB8AC3E}">
        <p14:creationId xmlns:p14="http://schemas.microsoft.com/office/powerpoint/2010/main" val="34140618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45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45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5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2024/10/16</a:t>
            </a:fld>
            <a:endParaRPr lang="ja-JP" altLang="en-US">
              <a:solidFill>
                <a:prstClr val="black">
                  <a:tint val="75000"/>
                </a:prstClr>
              </a:solidFill>
            </a:endParaRPr>
          </a:p>
        </p:txBody>
      </p:sp>
      <p:sp>
        <p:nvSpPr>
          <p:cNvPr id="145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45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460"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1461"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62"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1463" name="図 11"/>
          <p:cNvPicPr>
            <a:picLocks noChangeAspect="1"/>
          </p:cNvPicPr>
          <p:nvPr userDrawn="1"/>
        </p:nvPicPr>
        <p:blipFill>
          <a:blip r:embed="rId2"/>
          <a:stretch>
            <a:fillRect/>
          </a:stretch>
        </p:blipFill>
        <p:spPr>
          <a:xfrm>
            <a:off x="261712" y="918467"/>
            <a:ext cx="9299800" cy="62263"/>
          </a:xfrm>
          <a:prstGeom prst="rect">
            <a:avLst/>
          </a:prstGeom>
        </p:spPr>
      </p:pic>
      <p:sp>
        <p:nvSpPr>
          <p:cNvPr id="1464"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比較">
    <p:spTree>
      <p:nvGrpSpPr>
        <p:cNvPr id="0" name=""/>
        <p:cNvGrpSpPr/>
        <p:nvPr/>
      </p:nvGrpSpPr>
      <p:grpSpPr>
        <a:xfrm>
          <a:off x="0" y="0"/>
          <a:ext cx="0" cy="0"/>
          <a:chOff x="0" y="0"/>
          <a:chExt cx="0" cy="0"/>
        </a:xfrm>
      </p:grpSpPr>
      <p:pic>
        <p:nvPicPr>
          <p:cNvPr id="1466"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467" name="テキスト ボックス 1"/>
          <p:cNvSpPr txBox="1"/>
          <p:nvPr userDrawn="1"/>
        </p:nvSpPr>
        <p:spPr>
          <a:xfrm>
            <a:off x="3368827" y="3625280"/>
            <a:ext cx="2936317" cy="291170"/>
          </a:xfrm>
          <a:prstGeom prst="rect">
            <a:avLst/>
          </a:prstGeom>
          <a:noFill/>
        </p:spPr>
        <p:txBody>
          <a:bodyPr wrap="none" rtlCol="0">
            <a:spAutoFit/>
          </a:bodyPr>
          <a:lstStyle/>
          <a:p>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68" name="図 5" descr="テキスト&#10;&#10;自動的に生成された説明"/>
          <p:cNvPicPr>
            <a:picLocks noChangeAspect="1"/>
          </p:cNvPicPr>
          <p:nvPr userDrawn="1"/>
        </p:nvPicPr>
        <p:blipFill>
          <a:blip r:embed="rId2"/>
          <a:stretch>
            <a:fillRect/>
          </a:stretch>
        </p:blipFill>
        <p:spPr>
          <a:xfrm>
            <a:off x="3469248" y="2846527"/>
            <a:ext cx="1555760" cy="746100"/>
          </a:xfrm>
          <a:prstGeom prst="rect">
            <a:avLst/>
          </a:prstGeom>
        </p:spPr>
      </p:pic>
      <p:pic>
        <p:nvPicPr>
          <p:cNvPr id="1469" name="図 6"/>
          <p:cNvPicPr>
            <a:picLocks noChangeAspect="1"/>
          </p:cNvPicPr>
          <p:nvPr userDrawn="1"/>
        </p:nvPicPr>
        <p:blipFill>
          <a:blip r:embed="rId3"/>
          <a:stretch>
            <a:fillRect/>
          </a:stretch>
        </p:blipFill>
        <p:spPr>
          <a:xfrm>
            <a:off x="5097020" y="2846527"/>
            <a:ext cx="1229103" cy="778752"/>
          </a:xfrm>
          <a:prstGeom prst="rect">
            <a:avLst/>
          </a:prstGeom>
        </p:spPr>
      </p:pic>
    </p:spTree>
    <p:extLst>
      <p:ext uri="{BB962C8B-B14F-4D97-AF65-F5344CB8AC3E}">
        <p14:creationId xmlns:p14="http://schemas.microsoft.com/office/powerpoint/2010/main" val="278808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147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7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7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7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pic>
        <p:nvPicPr>
          <p:cNvPr id="1476"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477"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78"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479"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4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8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8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8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48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48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48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49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9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9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49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495"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49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49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49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500"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5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503"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50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506"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507"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50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pic>
        <p:nvPicPr>
          <p:cNvPr id="1053" name="図 3" descr="図形, 四角形&#10;&#10;自動的に生成された説明"/>
          <p:cNvPicPr>
            <a:picLocks noChangeAspect="1"/>
          </p:cNvPicPr>
          <p:nvPr userDrawn="1"/>
        </p:nvPicPr>
        <p:blipFill>
          <a:blip r:embed="rId1"/>
          <a:stretch>
            <a:fillRect/>
          </a:stretch>
        </p:blipFill>
        <p:spPr>
          <a:xfrm>
            <a:off x="200472" y="188640"/>
            <a:ext cx="9429404" cy="6500220"/>
          </a:xfrm>
          <a:prstGeom prst="rect">
            <a:avLst/>
          </a:prstGeom>
        </p:spPr>
      </p:pic>
      <p:sp>
        <p:nvSpPr>
          <p:cNvPr id="1054"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55" name="図 5" descr="テキスト&#10;&#10;自動的に生成された説明"/>
          <p:cNvPicPr>
            <a:picLocks noChangeAspect="1"/>
          </p:cNvPicPr>
          <p:nvPr userDrawn="1"/>
        </p:nvPicPr>
        <p:blipFill>
          <a:blip r:embed="rId2"/>
          <a:srcRect r="41937"/>
          <a:stretch>
            <a:fillRect/>
          </a:stretch>
        </p:blipFill>
        <p:spPr>
          <a:xfrm>
            <a:off x="3469248" y="2846527"/>
            <a:ext cx="1555760" cy="746100"/>
          </a:xfrm>
          <a:prstGeom prst="rect">
            <a:avLst/>
          </a:prstGeom>
        </p:spPr>
      </p:pic>
      <p:pic>
        <p:nvPicPr>
          <p:cNvPr id="1056" name="図 6"/>
          <p:cNvPicPr>
            <a:picLocks noChangeAspect="1"/>
          </p:cNvPicPr>
          <p:nvPr userDrawn="1"/>
        </p:nvPicPr>
        <p:blipFill>
          <a:blip r:embed="rId3"/>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287669435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510"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511"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51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51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517"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518"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519"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2024/10/16</a:t>
            </a:fld>
            <a:endParaRPr kumimoji="1" lang="ja-JP" altLang="en-US"/>
          </a:p>
        </p:txBody>
      </p:sp>
      <p:sp>
        <p:nvSpPr>
          <p:cNvPr id="1520"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521"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23"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1524"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1525" name="Date Placeholder 3"/>
          <p:cNvSpPr>
            <a:spLocks noGrp="1"/>
          </p:cNvSpPr>
          <p:nvPr>
            <p:ph type="dt" sz="half" idx="10"/>
          </p:nvPr>
        </p:nvSpPr>
        <p:spPr>
          <a:xfrm>
            <a:off x="681038" y="6356352"/>
            <a:ext cx="2228850" cy="365125"/>
          </a:xfrm>
          <a:prstGeom prst="rect">
            <a:avLst/>
          </a:prstGeom>
        </p:spPr>
        <p:txBody>
          <a:bodyPr/>
          <a:lstStyle/>
          <a:p>
            <a:fld id="{408EA919-1DB6-47E6-8F2B-13B4FAAA4C37}" type="datetime1">
              <a:rPr kumimoji="1" lang="en-US" altLang="ja-JP" smtClean="0"/>
              <a:t>5/20/2025</a:t>
            </a:fld>
            <a:endParaRPr kumimoji="1" lang="ja-JP" altLang="en-US"/>
          </a:p>
        </p:txBody>
      </p:sp>
      <p:sp>
        <p:nvSpPr>
          <p:cNvPr id="1526" name="Footer Placeholder 4"/>
          <p:cNvSpPr>
            <a:spLocks noGrp="1"/>
          </p:cNvSpPr>
          <p:nvPr>
            <p:ph type="ftr" sz="quarter" idx="11"/>
          </p:nvPr>
        </p:nvSpPr>
        <p:spPr>
          <a:xfrm>
            <a:off x="3281363" y="6173789"/>
            <a:ext cx="3343275" cy="365125"/>
          </a:xfrm>
          <a:prstGeom prst="rect">
            <a:avLst/>
          </a:prstGeom>
        </p:spPr>
        <p:txBody>
          <a:bodyPr/>
          <a:lstStyle/>
          <a:p>
            <a:endParaRPr kumimoji="1" lang="ja-JP" altLang="en-US"/>
          </a:p>
        </p:txBody>
      </p:sp>
      <p:sp>
        <p:nvSpPr>
          <p:cNvPr id="1527" name="Slide Number Placeholder 5"/>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34835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29"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530"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31"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32"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533"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534"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5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5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5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5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54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54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54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7404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550" name="Title 1"/>
          <p:cNvSpPr>
            <a:spLocks noGrp="1"/>
          </p:cNvSpPr>
          <p:nvPr>
            <p:ph type="ctrTitle"/>
          </p:nvPr>
        </p:nvSpPr>
        <p:spPr>
          <a:xfrm>
            <a:off x="742950" y="1122363"/>
            <a:ext cx="8420100" cy="2387600"/>
          </a:xfrm>
        </p:spPr>
        <p:txBody>
          <a:bodyPr lIns="59281" tIns="29640" rIns="59281" bIns="29640" anchor="b"/>
          <a:lstStyle>
            <a:lvl1pPr algn="ctr">
              <a:defRPr sz="6100"/>
            </a:lvl1pPr>
          </a:lstStyle>
          <a:p>
            <a:r>
              <a:rPr lang="ja-JP" altLang="en-US" smtClean="0"/>
              <a:t>マスター タイトルの書式設定</a:t>
            </a:r>
            <a:endParaRPr lang="en-US" dirty="0"/>
          </a:p>
        </p:txBody>
      </p:sp>
      <p:sp>
        <p:nvSpPr>
          <p:cNvPr id="1551" name="Subtitle 2"/>
          <p:cNvSpPr>
            <a:spLocks noGrp="1"/>
          </p:cNvSpPr>
          <p:nvPr>
            <p:ph type="subTitle" idx="1"/>
          </p:nvPr>
        </p:nvSpPr>
        <p:spPr>
          <a:xfrm>
            <a:off x="1238250" y="3602038"/>
            <a:ext cx="7429500" cy="1655762"/>
          </a:xfrm>
        </p:spPr>
        <p:txBody>
          <a:bodyPr lIns="59281" tIns="29640" rIns="59281" bIns="29640"/>
          <a:lstStyle>
            <a:lvl1pPr marL="0" indent="0" algn="ctr">
              <a:buNone/>
              <a:defRPr sz="2400"/>
            </a:lvl1pPr>
            <a:lvl2pPr marL="462096" indent="0" algn="ctr">
              <a:buNone/>
              <a:defRPr sz="2000"/>
            </a:lvl2pPr>
            <a:lvl3pPr marL="924192" indent="0" algn="ctr">
              <a:buNone/>
              <a:defRPr sz="1800"/>
            </a:lvl3pPr>
            <a:lvl4pPr marL="1386288" indent="0" algn="ctr">
              <a:buNone/>
              <a:defRPr sz="1600"/>
            </a:lvl4pPr>
            <a:lvl5pPr marL="1848384" indent="0" algn="ctr">
              <a:buNone/>
              <a:defRPr sz="1600"/>
            </a:lvl5pPr>
            <a:lvl6pPr marL="2310481" indent="0" algn="ctr">
              <a:buNone/>
              <a:defRPr sz="1600"/>
            </a:lvl6pPr>
            <a:lvl7pPr marL="2772577" indent="0" algn="ctr">
              <a:buNone/>
              <a:defRPr sz="1600"/>
            </a:lvl7pPr>
            <a:lvl8pPr marL="3234674" indent="0" algn="ctr">
              <a:buNone/>
              <a:defRPr sz="1600"/>
            </a:lvl8pPr>
            <a:lvl9pPr marL="3696769" indent="0" algn="ctr">
              <a:buNone/>
              <a:defRPr sz="1600"/>
            </a:lvl9pPr>
          </a:lstStyle>
          <a:p>
            <a:r>
              <a:rPr lang="ja-JP" altLang="en-US" smtClean="0"/>
              <a:t>マスター サブタイトルの書式設定</a:t>
            </a:r>
            <a:endParaRPr lang="en-US" dirty="0"/>
          </a:p>
        </p:txBody>
      </p:sp>
      <p:sp>
        <p:nvSpPr>
          <p:cNvPr id="1552"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53" name="Footer Placeholder 4"/>
          <p:cNvSpPr>
            <a:spLocks noGrp="1"/>
          </p:cNvSpPr>
          <p:nvPr>
            <p:ph type="ftr" sz="quarter" idx="11"/>
          </p:nvPr>
        </p:nvSpPr>
        <p:spPr/>
        <p:txBody>
          <a:bodyPr/>
          <a:lstStyle/>
          <a:p>
            <a:endParaRPr kumimoji="1" lang="ja-JP" altLang="en-US"/>
          </a:p>
        </p:txBody>
      </p:sp>
      <p:sp>
        <p:nvSpPr>
          <p:cNvPr id="1554"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7844576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556" name="Title 1"/>
          <p:cNvSpPr>
            <a:spLocks noGrp="1"/>
          </p:cNvSpPr>
          <p:nvPr>
            <p:ph type="title"/>
          </p:nvPr>
        </p:nvSpPr>
        <p:spPr/>
        <p:txBody>
          <a:bodyPr/>
          <a:lstStyle/>
          <a:p>
            <a:r>
              <a:rPr lang="ja-JP" altLang="en-US" smtClean="0"/>
              <a:t>マスター タイトルの書式設定</a:t>
            </a:r>
            <a:endParaRPr lang="en-US" dirty="0"/>
          </a:p>
        </p:txBody>
      </p:sp>
      <p:sp>
        <p:nvSpPr>
          <p:cNvPr id="1557"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58"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59" name="Footer Placeholder 4"/>
          <p:cNvSpPr>
            <a:spLocks noGrp="1"/>
          </p:cNvSpPr>
          <p:nvPr>
            <p:ph type="ftr" sz="quarter" idx="11"/>
          </p:nvPr>
        </p:nvSpPr>
        <p:spPr/>
        <p:txBody>
          <a:bodyPr/>
          <a:lstStyle/>
          <a:p>
            <a:endParaRPr kumimoji="1" lang="ja-JP" altLang="en-US"/>
          </a:p>
        </p:txBody>
      </p:sp>
      <p:sp>
        <p:nvSpPr>
          <p:cNvPr id="1560"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80129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562" name="Title 1"/>
          <p:cNvSpPr>
            <a:spLocks noGrp="1"/>
          </p:cNvSpPr>
          <p:nvPr>
            <p:ph type="title"/>
          </p:nvPr>
        </p:nvSpPr>
        <p:spPr>
          <a:xfrm>
            <a:off x="675879" y="1709740"/>
            <a:ext cx="8543925" cy="2852737"/>
          </a:xfrm>
        </p:spPr>
        <p:txBody>
          <a:bodyPr lIns="59281" tIns="29640" rIns="59281" bIns="29640" anchor="b"/>
          <a:lstStyle>
            <a:lvl1pPr>
              <a:defRPr sz="6100"/>
            </a:lvl1pPr>
          </a:lstStyle>
          <a:p>
            <a:r>
              <a:rPr lang="ja-JP" altLang="en-US" smtClean="0"/>
              <a:t>マスター タイトルの書式設定</a:t>
            </a:r>
            <a:endParaRPr lang="en-US" dirty="0"/>
          </a:p>
        </p:txBody>
      </p:sp>
      <p:sp>
        <p:nvSpPr>
          <p:cNvPr id="1563" name="Text Placeholder 2"/>
          <p:cNvSpPr>
            <a:spLocks noGrp="1"/>
          </p:cNvSpPr>
          <p:nvPr>
            <p:ph type="body" idx="1"/>
          </p:nvPr>
        </p:nvSpPr>
        <p:spPr>
          <a:xfrm>
            <a:off x="675879" y="4589465"/>
            <a:ext cx="8543925" cy="1500187"/>
          </a:xfrm>
        </p:spPr>
        <p:txBody>
          <a:bodyPr lIns="59281" tIns="29640" rIns="59281" bIns="29640"/>
          <a:lstStyle>
            <a:lvl1pPr marL="0" indent="0">
              <a:buNone/>
              <a:defRPr sz="2400">
                <a:solidFill>
                  <a:schemeClr val="tx1"/>
                </a:solidFill>
              </a:defRPr>
            </a:lvl1pPr>
            <a:lvl2pPr marL="462096" indent="0">
              <a:buNone/>
              <a:defRPr sz="2000">
                <a:solidFill>
                  <a:schemeClr val="tx1">
                    <a:tint val="75000"/>
                  </a:schemeClr>
                </a:solidFill>
              </a:defRPr>
            </a:lvl2pPr>
            <a:lvl3pPr marL="924192" indent="0">
              <a:buNone/>
              <a:defRPr sz="1800">
                <a:solidFill>
                  <a:schemeClr val="tx1">
                    <a:tint val="75000"/>
                  </a:schemeClr>
                </a:solidFill>
              </a:defRPr>
            </a:lvl3pPr>
            <a:lvl4pPr marL="1386288" indent="0">
              <a:buNone/>
              <a:defRPr sz="1600">
                <a:solidFill>
                  <a:schemeClr val="tx1">
                    <a:tint val="75000"/>
                  </a:schemeClr>
                </a:solidFill>
              </a:defRPr>
            </a:lvl4pPr>
            <a:lvl5pPr marL="1848384" indent="0">
              <a:buNone/>
              <a:defRPr sz="1600">
                <a:solidFill>
                  <a:schemeClr val="tx1">
                    <a:tint val="75000"/>
                  </a:schemeClr>
                </a:solidFill>
              </a:defRPr>
            </a:lvl5pPr>
            <a:lvl6pPr marL="2310481" indent="0">
              <a:buNone/>
              <a:defRPr sz="1600">
                <a:solidFill>
                  <a:schemeClr val="tx1">
                    <a:tint val="75000"/>
                  </a:schemeClr>
                </a:solidFill>
              </a:defRPr>
            </a:lvl6pPr>
            <a:lvl7pPr marL="2772577" indent="0">
              <a:buNone/>
              <a:defRPr sz="1600">
                <a:solidFill>
                  <a:schemeClr val="tx1">
                    <a:tint val="75000"/>
                  </a:schemeClr>
                </a:solidFill>
              </a:defRPr>
            </a:lvl7pPr>
            <a:lvl8pPr marL="3234674" indent="0">
              <a:buNone/>
              <a:defRPr sz="1600">
                <a:solidFill>
                  <a:schemeClr val="tx1">
                    <a:tint val="75000"/>
                  </a:schemeClr>
                </a:solidFill>
              </a:defRPr>
            </a:lvl8pPr>
            <a:lvl9pPr marL="3696769" indent="0">
              <a:buNone/>
              <a:defRPr sz="1600">
                <a:solidFill>
                  <a:schemeClr val="tx1">
                    <a:tint val="75000"/>
                  </a:schemeClr>
                </a:solidFill>
              </a:defRPr>
            </a:lvl9pPr>
          </a:lstStyle>
          <a:p>
            <a:pPr lvl="0"/>
            <a:r>
              <a:rPr lang="ja-JP" altLang="en-US" smtClean="0"/>
              <a:t>マスター テキストの書式設定</a:t>
            </a:r>
          </a:p>
        </p:txBody>
      </p:sp>
      <p:sp>
        <p:nvSpPr>
          <p:cNvPr id="1564"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65" name="Footer Placeholder 4"/>
          <p:cNvSpPr>
            <a:spLocks noGrp="1"/>
          </p:cNvSpPr>
          <p:nvPr>
            <p:ph type="ftr" sz="quarter" idx="11"/>
          </p:nvPr>
        </p:nvSpPr>
        <p:spPr/>
        <p:txBody>
          <a:bodyPr/>
          <a:lstStyle/>
          <a:p>
            <a:endParaRPr kumimoji="1" lang="ja-JP" altLang="en-US"/>
          </a:p>
        </p:txBody>
      </p:sp>
      <p:sp>
        <p:nvSpPr>
          <p:cNvPr id="1566"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19133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比較">
    <p:spTree>
      <p:nvGrpSpPr>
        <p:cNvPr id="0" name=""/>
        <p:cNvGrpSpPr/>
        <p:nvPr/>
      </p:nvGrpSpPr>
      <p:grpSpPr>
        <a:xfrm>
          <a:off x="0" y="0"/>
          <a:ext cx="0" cy="0"/>
          <a:chOff x="0" y="0"/>
          <a:chExt cx="0" cy="0"/>
        </a:xfrm>
      </p:grpSpPr>
      <p:pic>
        <p:nvPicPr>
          <p:cNvPr id="1058" name="図 3" descr="図形, 四角形&#10;&#10;自動的に生成された説明"/>
          <p:cNvPicPr>
            <a:picLocks noChangeAspect="1"/>
          </p:cNvPicPr>
          <p:nvPr userDrawn="1"/>
        </p:nvPicPr>
        <p:blipFill>
          <a:blip r:embed="rId1"/>
          <a:stretch>
            <a:fillRect/>
          </a:stretch>
        </p:blipFill>
        <p:spPr>
          <a:xfrm>
            <a:off x="200472" y="280356"/>
            <a:ext cx="9429404" cy="6500220"/>
          </a:xfrm>
          <a:prstGeom prst="rect">
            <a:avLst/>
          </a:prstGeom>
        </p:spPr>
      </p:pic>
      <p:pic>
        <p:nvPicPr>
          <p:cNvPr id="1059" name="図 4" descr="テキスト&#10;&#10;自動的に生成された説明"/>
          <p:cNvPicPr>
            <a:picLocks noChangeAspect="1"/>
          </p:cNvPicPr>
          <p:nvPr userDrawn="1"/>
        </p:nvPicPr>
        <p:blipFill>
          <a:blip r:embed="rId2"/>
          <a:srcRect l="52687" r="41937"/>
          <a:stretch>
            <a:fillRect/>
          </a:stretch>
        </p:blipFill>
        <p:spPr>
          <a:xfrm>
            <a:off x="5025008" y="2751714"/>
            <a:ext cx="144016" cy="746100"/>
          </a:xfrm>
          <a:prstGeom prst="rect">
            <a:avLst/>
          </a:prstGeom>
        </p:spPr>
      </p:pic>
      <p:pic>
        <p:nvPicPr>
          <p:cNvPr id="1060" name="図 6"/>
          <p:cNvPicPr>
            <a:picLocks noChangeAspect="1"/>
          </p:cNvPicPr>
          <p:nvPr userDrawn="1"/>
        </p:nvPicPr>
        <p:blipFill>
          <a:blip r:embed="rId3"/>
          <a:stretch>
            <a:fillRect/>
          </a:stretch>
        </p:blipFill>
        <p:spPr>
          <a:xfrm>
            <a:off x="5169024" y="2751714"/>
            <a:ext cx="1229103" cy="778752"/>
          </a:xfrm>
          <a:prstGeom prst="rect">
            <a:avLst/>
          </a:prstGeom>
        </p:spPr>
      </p:pic>
    </p:spTree>
    <p:extLst>
      <p:ext uri="{BB962C8B-B14F-4D97-AF65-F5344CB8AC3E}">
        <p14:creationId xmlns:p14="http://schemas.microsoft.com/office/powerpoint/2010/main" val="264840618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568" name="Title 1"/>
          <p:cNvSpPr>
            <a:spLocks noGrp="1"/>
          </p:cNvSpPr>
          <p:nvPr>
            <p:ph type="title"/>
          </p:nvPr>
        </p:nvSpPr>
        <p:spPr/>
        <p:txBody>
          <a:bodyPr/>
          <a:lstStyle/>
          <a:p>
            <a:r>
              <a:rPr lang="ja-JP" altLang="en-US" smtClean="0"/>
              <a:t>マスター タイトルの書式設定</a:t>
            </a:r>
            <a:endParaRPr lang="en-US" dirty="0"/>
          </a:p>
        </p:txBody>
      </p:sp>
      <p:sp>
        <p:nvSpPr>
          <p:cNvPr id="1569" name="Content Placeholder 2"/>
          <p:cNvSpPr>
            <a:spLocks noGrp="1"/>
          </p:cNvSpPr>
          <p:nvPr>
            <p:ph sz="half" idx="1"/>
          </p:nvPr>
        </p:nvSpPr>
        <p:spPr>
          <a:xfrm>
            <a:off x="681037"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70" name="Content Placeholder 3"/>
          <p:cNvSpPr>
            <a:spLocks noGrp="1"/>
          </p:cNvSpPr>
          <p:nvPr>
            <p:ph sz="half" idx="2"/>
          </p:nvPr>
        </p:nvSpPr>
        <p:spPr>
          <a:xfrm>
            <a:off x="5014913" y="1825625"/>
            <a:ext cx="4210050" cy="435133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71"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72" name="Footer Placeholder 5"/>
          <p:cNvSpPr>
            <a:spLocks noGrp="1"/>
          </p:cNvSpPr>
          <p:nvPr>
            <p:ph type="ftr" sz="quarter" idx="11"/>
          </p:nvPr>
        </p:nvSpPr>
        <p:spPr/>
        <p:txBody>
          <a:bodyPr/>
          <a:lstStyle/>
          <a:p>
            <a:endParaRPr kumimoji="1" lang="ja-JP" altLang="en-US"/>
          </a:p>
        </p:txBody>
      </p:sp>
      <p:sp>
        <p:nvSpPr>
          <p:cNvPr id="1573"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231538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575" name="Title 1"/>
          <p:cNvSpPr>
            <a:spLocks noGrp="1"/>
          </p:cNvSpPr>
          <p:nvPr>
            <p:ph type="title"/>
          </p:nvPr>
        </p:nvSpPr>
        <p:spPr>
          <a:xfrm>
            <a:off x="682328" y="365126"/>
            <a:ext cx="8543925" cy="1325563"/>
          </a:xfrm>
        </p:spPr>
        <p:txBody>
          <a:bodyPr lIns="59281" tIns="29640" rIns="59281" bIns="29640"/>
          <a:lstStyle/>
          <a:p>
            <a:r>
              <a:rPr lang="ja-JP" altLang="en-US" smtClean="0"/>
              <a:t>マスター タイトルの書式設定</a:t>
            </a:r>
            <a:endParaRPr lang="en-US" dirty="0"/>
          </a:p>
        </p:txBody>
      </p:sp>
      <p:sp>
        <p:nvSpPr>
          <p:cNvPr id="1576" name="Text Placeholder 2"/>
          <p:cNvSpPr>
            <a:spLocks noGrp="1"/>
          </p:cNvSpPr>
          <p:nvPr>
            <p:ph type="body" idx="1"/>
          </p:nvPr>
        </p:nvSpPr>
        <p:spPr>
          <a:xfrm>
            <a:off x="682329" y="1681163"/>
            <a:ext cx="4190702"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577" name="Content Placeholder 3"/>
          <p:cNvSpPr>
            <a:spLocks noGrp="1"/>
          </p:cNvSpPr>
          <p:nvPr>
            <p:ph sz="half" idx="2"/>
          </p:nvPr>
        </p:nvSpPr>
        <p:spPr>
          <a:xfrm>
            <a:off x="682329" y="2505075"/>
            <a:ext cx="4190702"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78" name="Text Placeholder 4"/>
          <p:cNvSpPr>
            <a:spLocks noGrp="1"/>
          </p:cNvSpPr>
          <p:nvPr>
            <p:ph type="body" sz="quarter" idx="3"/>
          </p:nvPr>
        </p:nvSpPr>
        <p:spPr>
          <a:xfrm>
            <a:off x="5014913" y="1681163"/>
            <a:ext cx="4211340" cy="823912"/>
          </a:xfrm>
        </p:spPr>
        <p:txBody>
          <a:bodyPr lIns="59281" tIns="29640" rIns="59281" bIns="29640" anchor="b"/>
          <a:lstStyle>
            <a:lvl1pPr marL="0" indent="0">
              <a:buNone/>
              <a:defRPr sz="2400" b="1"/>
            </a:lvl1pPr>
            <a:lvl2pPr marL="462096" indent="0">
              <a:buNone/>
              <a:defRPr sz="2000" b="1"/>
            </a:lvl2pPr>
            <a:lvl3pPr marL="924192" indent="0">
              <a:buNone/>
              <a:defRPr sz="1800" b="1"/>
            </a:lvl3pPr>
            <a:lvl4pPr marL="1386288" indent="0">
              <a:buNone/>
              <a:defRPr sz="1600" b="1"/>
            </a:lvl4pPr>
            <a:lvl5pPr marL="1848384" indent="0">
              <a:buNone/>
              <a:defRPr sz="1600" b="1"/>
            </a:lvl5pPr>
            <a:lvl6pPr marL="2310481" indent="0">
              <a:buNone/>
              <a:defRPr sz="1600" b="1"/>
            </a:lvl6pPr>
            <a:lvl7pPr marL="2772577" indent="0">
              <a:buNone/>
              <a:defRPr sz="1600" b="1"/>
            </a:lvl7pPr>
            <a:lvl8pPr marL="3234674" indent="0">
              <a:buNone/>
              <a:defRPr sz="1600" b="1"/>
            </a:lvl8pPr>
            <a:lvl9pPr marL="3696769" indent="0">
              <a:buNone/>
              <a:defRPr sz="1600" b="1"/>
            </a:lvl9pPr>
          </a:lstStyle>
          <a:p>
            <a:pPr lvl="0"/>
            <a:r>
              <a:rPr lang="ja-JP" altLang="en-US" smtClean="0"/>
              <a:t>マスター テキストの書式設定</a:t>
            </a:r>
          </a:p>
        </p:txBody>
      </p:sp>
      <p:sp>
        <p:nvSpPr>
          <p:cNvPr id="1579" name="Content Placeholder 5"/>
          <p:cNvSpPr>
            <a:spLocks noGrp="1"/>
          </p:cNvSpPr>
          <p:nvPr>
            <p:ph sz="quarter" idx="4"/>
          </p:nvPr>
        </p:nvSpPr>
        <p:spPr>
          <a:xfrm>
            <a:off x="5014913" y="2505075"/>
            <a:ext cx="4211340" cy="3684588"/>
          </a:xfrm>
        </p:spPr>
        <p:txBody>
          <a:bodyPr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80" name="Date Placeholder 6"/>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81" name="Footer Placeholder 7"/>
          <p:cNvSpPr>
            <a:spLocks noGrp="1"/>
          </p:cNvSpPr>
          <p:nvPr>
            <p:ph type="ftr" sz="quarter" idx="11"/>
          </p:nvPr>
        </p:nvSpPr>
        <p:spPr/>
        <p:txBody>
          <a:bodyPr/>
          <a:lstStyle/>
          <a:p>
            <a:endParaRPr kumimoji="1" lang="ja-JP" altLang="en-US"/>
          </a:p>
        </p:txBody>
      </p:sp>
      <p:sp>
        <p:nvSpPr>
          <p:cNvPr id="1582" name="Slide Number Placeholder 8"/>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679749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584" name="Title 1"/>
          <p:cNvSpPr>
            <a:spLocks noGrp="1"/>
          </p:cNvSpPr>
          <p:nvPr>
            <p:ph type="title"/>
          </p:nvPr>
        </p:nvSpPr>
        <p:spPr/>
        <p:txBody>
          <a:bodyPr/>
          <a:lstStyle/>
          <a:p>
            <a:r>
              <a:rPr lang="ja-JP" altLang="en-US" smtClean="0"/>
              <a:t>マスター タイトルの書式設定</a:t>
            </a:r>
            <a:endParaRPr lang="en-US" dirty="0"/>
          </a:p>
        </p:txBody>
      </p:sp>
      <p:sp>
        <p:nvSpPr>
          <p:cNvPr id="1585" name="Date Placeholder 2"/>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86" name="Footer Placeholder 3"/>
          <p:cNvSpPr>
            <a:spLocks noGrp="1"/>
          </p:cNvSpPr>
          <p:nvPr>
            <p:ph type="ftr" sz="quarter" idx="11"/>
          </p:nvPr>
        </p:nvSpPr>
        <p:spPr/>
        <p:txBody>
          <a:bodyPr/>
          <a:lstStyle/>
          <a:p>
            <a:endParaRPr kumimoji="1" lang="ja-JP" altLang="en-US"/>
          </a:p>
        </p:txBody>
      </p:sp>
      <p:sp>
        <p:nvSpPr>
          <p:cNvPr id="1587" name="Slide Number Placeholder 4"/>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436111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589" name="Date Placeholder 1"/>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90" name="Footer Placeholder 2"/>
          <p:cNvSpPr>
            <a:spLocks noGrp="1"/>
          </p:cNvSpPr>
          <p:nvPr>
            <p:ph type="ftr" sz="quarter" idx="11"/>
          </p:nvPr>
        </p:nvSpPr>
        <p:spPr/>
        <p:txBody>
          <a:bodyPr/>
          <a:lstStyle/>
          <a:p>
            <a:endParaRPr kumimoji="1" lang="ja-JP" altLang="en-US"/>
          </a:p>
        </p:txBody>
      </p:sp>
      <p:sp>
        <p:nvSpPr>
          <p:cNvPr id="1591" name="Slide Number Placeholder 3"/>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696775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593"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594" name="Content Placeholder 2"/>
          <p:cNvSpPr>
            <a:spLocks noGrp="1"/>
          </p:cNvSpPr>
          <p:nvPr>
            <p:ph idx="1"/>
          </p:nvPr>
        </p:nvSpPr>
        <p:spPr>
          <a:xfrm>
            <a:off x="4211340" y="987426"/>
            <a:ext cx="5014913" cy="4873625"/>
          </a:xfrm>
        </p:spPr>
        <p:txBody>
          <a:bodyPr lIns="59281" tIns="29640" rIns="59281" bIns="296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95"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596"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597" name="Footer Placeholder 5"/>
          <p:cNvSpPr>
            <a:spLocks noGrp="1"/>
          </p:cNvSpPr>
          <p:nvPr>
            <p:ph type="ftr" sz="quarter" idx="11"/>
          </p:nvPr>
        </p:nvSpPr>
        <p:spPr/>
        <p:txBody>
          <a:bodyPr/>
          <a:lstStyle/>
          <a:p>
            <a:endParaRPr kumimoji="1" lang="ja-JP" altLang="en-US"/>
          </a:p>
        </p:txBody>
      </p:sp>
      <p:sp>
        <p:nvSpPr>
          <p:cNvPr id="1598"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25401309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600" name="Title 1"/>
          <p:cNvSpPr>
            <a:spLocks noGrp="1"/>
          </p:cNvSpPr>
          <p:nvPr>
            <p:ph type="title"/>
          </p:nvPr>
        </p:nvSpPr>
        <p:spPr>
          <a:xfrm>
            <a:off x="682328" y="457200"/>
            <a:ext cx="3194943" cy="1600200"/>
          </a:xfrm>
        </p:spPr>
        <p:txBody>
          <a:bodyPr lIns="59281" tIns="29640" rIns="59281" bIns="29640" anchor="b"/>
          <a:lstStyle>
            <a:lvl1pPr>
              <a:defRPr sz="3200"/>
            </a:lvl1pPr>
          </a:lstStyle>
          <a:p>
            <a:r>
              <a:rPr lang="ja-JP" altLang="en-US" smtClean="0"/>
              <a:t>マスター タイトルの書式設定</a:t>
            </a:r>
            <a:endParaRPr lang="en-US" dirty="0"/>
          </a:p>
        </p:txBody>
      </p:sp>
      <p:sp>
        <p:nvSpPr>
          <p:cNvPr id="1601" name="Picture Placeholder 2"/>
          <p:cNvSpPr>
            <a:spLocks noGrp="1" noChangeAspect="1"/>
          </p:cNvSpPr>
          <p:nvPr>
            <p:ph type="pic" idx="1"/>
          </p:nvPr>
        </p:nvSpPr>
        <p:spPr>
          <a:xfrm>
            <a:off x="4211340" y="987426"/>
            <a:ext cx="5014913" cy="4873625"/>
          </a:xfrm>
        </p:spPr>
        <p:txBody>
          <a:bodyPr lIns="59281" tIns="29640" rIns="59281" bIns="29640" anchor="t"/>
          <a:lstStyle>
            <a:lvl1pPr marL="0" indent="0">
              <a:buNone/>
              <a:defRPr sz="3200"/>
            </a:lvl1pPr>
            <a:lvl2pPr marL="462096" indent="0">
              <a:buNone/>
              <a:defRPr sz="2800"/>
            </a:lvl2pPr>
            <a:lvl3pPr marL="924192" indent="0">
              <a:buNone/>
              <a:defRPr sz="2400"/>
            </a:lvl3pPr>
            <a:lvl4pPr marL="1386288" indent="0">
              <a:buNone/>
              <a:defRPr sz="2000"/>
            </a:lvl4pPr>
            <a:lvl5pPr marL="1848384" indent="0">
              <a:buNone/>
              <a:defRPr sz="2000"/>
            </a:lvl5pPr>
            <a:lvl6pPr marL="2310481" indent="0">
              <a:buNone/>
              <a:defRPr sz="2000"/>
            </a:lvl6pPr>
            <a:lvl7pPr marL="2772577" indent="0">
              <a:buNone/>
              <a:defRPr sz="2000"/>
            </a:lvl7pPr>
            <a:lvl8pPr marL="3234674" indent="0">
              <a:buNone/>
              <a:defRPr sz="2000"/>
            </a:lvl8pPr>
            <a:lvl9pPr marL="3696769" indent="0">
              <a:buNone/>
              <a:defRPr sz="2000"/>
            </a:lvl9pPr>
          </a:lstStyle>
          <a:p>
            <a:r>
              <a:rPr lang="ja-JP" altLang="en-US" smtClean="0"/>
              <a:t>図を追加</a:t>
            </a:r>
            <a:endParaRPr lang="en-US" dirty="0"/>
          </a:p>
        </p:txBody>
      </p:sp>
      <p:sp>
        <p:nvSpPr>
          <p:cNvPr id="1602" name="Text Placeholder 3"/>
          <p:cNvSpPr>
            <a:spLocks noGrp="1"/>
          </p:cNvSpPr>
          <p:nvPr>
            <p:ph type="body" sz="half" idx="2"/>
          </p:nvPr>
        </p:nvSpPr>
        <p:spPr>
          <a:xfrm>
            <a:off x="682328" y="2057400"/>
            <a:ext cx="3194943" cy="3811588"/>
          </a:xfrm>
        </p:spPr>
        <p:txBody>
          <a:bodyPr lIns="59281" tIns="29640" rIns="59281" bIns="29640"/>
          <a:lstStyle>
            <a:lvl1pPr marL="0" indent="0">
              <a:buNone/>
              <a:defRPr sz="1600"/>
            </a:lvl1pPr>
            <a:lvl2pPr marL="462096" indent="0">
              <a:buNone/>
              <a:defRPr sz="1400"/>
            </a:lvl2pPr>
            <a:lvl3pPr marL="924192" indent="0">
              <a:buNone/>
              <a:defRPr sz="1200"/>
            </a:lvl3pPr>
            <a:lvl4pPr marL="1386288" indent="0">
              <a:buNone/>
              <a:defRPr sz="1000"/>
            </a:lvl4pPr>
            <a:lvl5pPr marL="1848384" indent="0">
              <a:buNone/>
              <a:defRPr sz="1000"/>
            </a:lvl5pPr>
            <a:lvl6pPr marL="2310481" indent="0">
              <a:buNone/>
              <a:defRPr sz="1000"/>
            </a:lvl6pPr>
            <a:lvl7pPr marL="2772577" indent="0">
              <a:buNone/>
              <a:defRPr sz="1000"/>
            </a:lvl7pPr>
            <a:lvl8pPr marL="3234674" indent="0">
              <a:buNone/>
              <a:defRPr sz="1000"/>
            </a:lvl8pPr>
            <a:lvl9pPr marL="3696769" indent="0">
              <a:buNone/>
              <a:defRPr sz="1000"/>
            </a:lvl9pPr>
          </a:lstStyle>
          <a:p>
            <a:pPr lvl="0"/>
            <a:r>
              <a:rPr lang="ja-JP" altLang="en-US" smtClean="0"/>
              <a:t>マスター テキストの書式設定</a:t>
            </a:r>
          </a:p>
        </p:txBody>
      </p:sp>
      <p:sp>
        <p:nvSpPr>
          <p:cNvPr id="1603" name="Date Placeholder 4"/>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04" name="Footer Placeholder 5"/>
          <p:cNvSpPr>
            <a:spLocks noGrp="1"/>
          </p:cNvSpPr>
          <p:nvPr>
            <p:ph type="ftr" sz="quarter" idx="11"/>
          </p:nvPr>
        </p:nvSpPr>
        <p:spPr/>
        <p:txBody>
          <a:bodyPr/>
          <a:lstStyle/>
          <a:p>
            <a:endParaRPr kumimoji="1" lang="ja-JP" altLang="en-US"/>
          </a:p>
        </p:txBody>
      </p:sp>
      <p:sp>
        <p:nvSpPr>
          <p:cNvPr id="1605" name="Slide Number Placeholder 6"/>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769595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607" name="Title 1"/>
          <p:cNvSpPr>
            <a:spLocks noGrp="1"/>
          </p:cNvSpPr>
          <p:nvPr>
            <p:ph type="title"/>
          </p:nvPr>
        </p:nvSpPr>
        <p:spPr/>
        <p:txBody>
          <a:bodyPr/>
          <a:lstStyle/>
          <a:p>
            <a:r>
              <a:rPr lang="ja-JP" altLang="en-US" smtClean="0"/>
              <a:t>マスター タイトルの書式設定</a:t>
            </a:r>
            <a:endParaRPr lang="en-US" dirty="0"/>
          </a:p>
        </p:txBody>
      </p:sp>
      <p:sp>
        <p:nvSpPr>
          <p:cNvPr id="1608"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09"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10" name="Footer Placeholder 4"/>
          <p:cNvSpPr>
            <a:spLocks noGrp="1"/>
          </p:cNvSpPr>
          <p:nvPr>
            <p:ph type="ftr" sz="quarter" idx="11"/>
          </p:nvPr>
        </p:nvSpPr>
        <p:spPr/>
        <p:txBody>
          <a:bodyPr/>
          <a:lstStyle/>
          <a:p>
            <a:endParaRPr kumimoji="1" lang="ja-JP" altLang="en-US"/>
          </a:p>
        </p:txBody>
      </p:sp>
      <p:sp>
        <p:nvSpPr>
          <p:cNvPr id="1611"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1412295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613" name="Vertical Title 1"/>
          <p:cNvSpPr>
            <a:spLocks noGrp="1"/>
          </p:cNvSpPr>
          <p:nvPr>
            <p:ph type="title" orient="vert"/>
          </p:nvPr>
        </p:nvSpPr>
        <p:spPr>
          <a:xfrm>
            <a:off x="7088982" y="365125"/>
            <a:ext cx="2135981" cy="5811838"/>
          </a:xfrm>
        </p:spPr>
        <p:txBody>
          <a:bodyPr vert="eaVert" lIns="59281" tIns="29640" rIns="59281" bIns="29640"/>
          <a:lstStyle/>
          <a:p>
            <a:r>
              <a:rPr lang="ja-JP" altLang="en-US" smtClean="0"/>
              <a:t>マスター タイトルの書式設定</a:t>
            </a:r>
            <a:endParaRPr lang="en-US" dirty="0"/>
          </a:p>
        </p:txBody>
      </p:sp>
      <p:sp>
        <p:nvSpPr>
          <p:cNvPr id="1614" name="Vertical Text Placeholder 2"/>
          <p:cNvSpPr>
            <a:spLocks noGrp="1"/>
          </p:cNvSpPr>
          <p:nvPr>
            <p:ph type="body" orient="vert" idx="1"/>
          </p:nvPr>
        </p:nvSpPr>
        <p:spPr>
          <a:xfrm>
            <a:off x="681038" y="365125"/>
            <a:ext cx="6284119" cy="5811838"/>
          </a:xfrm>
        </p:spPr>
        <p:txBody>
          <a:bodyPr vert="eaVert" lIns="59281" tIns="29640" rIns="59281" bIns="2964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15" name="Date Placeholder 3"/>
          <p:cNvSpPr>
            <a:spLocks noGrp="1"/>
          </p:cNvSpPr>
          <p:nvPr>
            <p:ph type="dt" sz="half" idx="10"/>
          </p:nvPr>
        </p:nvSpPr>
        <p:spPr/>
        <p:txBody>
          <a:bodyPr/>
          <a:lstStyle/>
          <a:p>
            <a:fld id="{C584E9C9-B30B-46CA-8089-469332532676}" type="datetimeFigureOut">
              <a:rPr kumimoji="1" lang="ja-JP" altLang="en-US" smtClean="0"/>
              <a:t>2024/3/6</a:t>
            </a:fld>
            <a:endParaRPr kumimoji="1" lang="ja-JP" altLang="en-US"/>
          </a:p>
        </p:txBody>
      </p:sp>
      <p:sp>
        <p:nvSpPr>
          <p:cNvPr id="1616" name="Footer Placeholder 4"/>
          <p:cNvSpPr>
            <a:spLocks noGrp="1"/>
          </p:cNvSpPr>
          <p:nvPr>
            <p:ph type="ftr" sz="quarter" idx="11"/>
          </p:nvPr>
        </p:nvSpPr>
        <p:spPr/>
        <p:txBody>
          <a:bodyPr/>
          <a:lstStyle/>
          <a:p>
            <a:endParaRPr kumimoji="1" lang="ja-JP" altLang="en-US"/>
          </a:p>
        </p:txBody>
      </p:sp>
      <p:sp>
        <p:nvSpPr>
          <p:cNvPr id="1617" name="Slide Number Placeholder 5"/>
          <p:cNvSpPr>
            <a:spLocks noGrp="1"/>
          </p:cNvSpPr>
          <p:nvPr>
            <p:ph type="sldNum" sz="quarter" idx="12"/>
          </p:nvPr>
        </p:nvSpPr>
        <p:spPr/>
        <p:txBody>
          <a:body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39124515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62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2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2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2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2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62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62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62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63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63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63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633"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4.png" /><Relationship Id="rId7" Type="http://schemas.openxmlformats.org/officeDocument/2006/relationships/image" Target="../media/image3.emf" /><Relationship Id="rId8" Type="http://schemas.openxmlformats.org/officeDocument/2006/relationships/theme" Target="../theme/theme1.xml" /></Relationships>
</file>

<file path=ppt/slideMasters/_rels/slideMaster10.xml.rels><?xml version="1.0" encoding="UTF-8"?><Relationships xmlns="http://schemas.openxmlformats.org/package/2006/relationships"><Relationship Id="rId1" Type="http://schemas.openxmlformats.org/officeDocument/2006/relationships/slideLayout" Target="../slideLayouts/slideLayout87.xml" /><Relationship Id="rId2" Type="http://schemas.openxmlformats.org/officeDocument/2006/relationships/slideLayout" Target="../slideLayouts/slideLayout88.xml" /><Relationship Id="rId3" Type="http://schemas.openxmlformats.org/officeDocument/2006/relationships/slideLayout" Target="../slideLayouts/slideLayout89.xml" /><Relationship Id="rId4" Type="http://schemas.openxmlformats.org/officeDocument/2006/relationships/slideLayout" Target="../slideLayouts/slideLayout90.xml" /><Relationship Id="rId5" Type="http://schemas.openxmlformats.org/officeDocument/2006/relationships/slideLayout" Target="../slideLayouts/slideLayout91.xml" /><Relationship Id="rId6" Type="http://schemas.openxmlformats.org/officeDocument/2006/relationships/slideLayout" Target="../slideLayouts/slideLayout92.xml" /><Relationship Id="rId7" Type="http://schemas.openxmlformats.org/officeDocument/2006/relationships/slideLayout" Target="../slideLayouts/slideLayout93.xml" /><Relationship Id="rId8" Type="http://schemas.openxmlformats.org/officeDocument/2006/relationships/slideLayout" Target="../slideLayouts/slideLayout94.xml" /><Relationship Id="rId9" Type="http://schemas.openxmlformats.org/officeDocument/2006/relationships/slideLayout" Target="../slideLayouts/slideLayout95.xml" /><Relationship Id="rId10" Type="http://schemas.openxmlformats.org/officeDocument/2006/relationships/slideLayout" Target="../slideLayouts/slideLayout96.xml" /><Relationship Id="rId11" Type="http://schemas.openxmlformats.org/officeDocument/2006/relationships/slideLayout" Target="../slideLayouts/slideLayout97.xml" /><Relationship Id="rId12" Type="http://schemas.openxmlformats.org/officeDocument/2006/relationships/theme" Target="../theme/theme10.xml" /></Relationships>
</file>

<file path=ppt/slideMasters/_rels/slideMaster11.xml.rels><?xml version="1.0" encoding="UTF-8"?><Relationships xmlns="http://schemas.openxmlformats.org/package/2006/relationships"><Relationship Id="rId1" Type="http://schemas.openxmlformats.org/officeDocument/2006/relationships/slideLayout" Target="../slideLayouts/slideLayout98.xml" /><Relationship Id="rId2" Type="http://schemas.openxmlformats.org/officeDocument/2006/relationships/slideLayout" Target="../slideLayouts/slideLayout99.xml" /><Relationship Id="rId3" Type="http://schemas.openxmlformats.org/officeDocument/2006/relationships/slideLayout" Target="../slideLayouts/slideLayout100.xml" /><Relationship Id="rId4" Type="http://schemas.openxmlformats.org/officeDocument/2006/relationships/slideLayout" Target="../slideLayouts/slideLayout101.xml" /><Relationship Id="rId5" Type="http://schemas.openxmlformats.org/officeDocument/2006/relationships/slideLayout" Target="../slideLayouts/slideLayout102.xml" /><Relationship Id="rId6" Type="http://schemas.openxmlformats.org/officeDocument/2006/relationships/slideLayout" Target="../slideLayouts/slideLayout103.xml" /><Relationship Id="rId7" Type="http://schemas.openxmlformats.org/officeDocument/2006/relationships/slideLayout" Target="../slideLayouts/slideLayout104.xml" /><Relationship Id="rId8" Type="http://schemas.openxmlformats.org/officeDocument/2006/relationships/slideLayout" Target="../slideLayouts/slideLayout105.xml" /><Relationship Id="rId9" Type="http://schemas.openxmlformats.org/officeDocument/2006/relationships/slideLayout" Target="../slideLayouts/slideLayout106.xml" /><Relationship Id="rId10" Type="http://schemas.openxmlformats.org/officeDocument/2006/relationships/slideLayout" Target="../slideLayouts/slideLayout107.xml" /><Relationship Id="rId11" Type="http://schemas.openxmlformats.org/officeDocument/2006/relationships/slideLayout" Target="../slideLayouts/slideLayout108.xml" /><Relationship Id="rId12" Type="http://schemas.openxmlformats.org/officeDocument/2006/relationships/slideLayout" Target="../slideLayouts/slideLayout109.xml" /><Relationship Id="rId13" Type="http://schemas.openxmlformats.org/officeDocument/2006/relationships/slideLayout" Target="../slideLayouts/slideLayout110.xml" /><Relationship Id="rId14" Type="http://schemas.openxmlformats.org/officeDocument/2006/relationships/slideLayout" Target="../slideLayouts/slideLayout111.xml" /><Relationship Id="rId15" Type="http://schemas.openxmlformats.org/officeDocument/2006/relationships/slideLayout" Target="../slideLayouts/slideLayout112.xml" /><Relationship Id="rId16" Type="http://schemas.openxmlformats.org/officeDocument/2006/relationships/slideLayout" Target="../slideLayouts/slideLayout113.xml" /><Relationship Id="rId17" Type="http://schemas.openxmlformats.org/officeDocument/2006/relationships/image" Target="../media/image3.emf" /><Relationship Id="rId18" Type="http://schemas.openxmlformats.org/officeDocument/2006/relationships/theme" Target="../theme/theme11.xml" /></Relationships>
</file>

<file path=ppt/slideMasters/_rels/slideMaster12.xml.rels><?xml version="1.0" encoding="UTF-8"?><Relationships xmlns="http://schemas.openxmlformats.org/package/2006/relationships"><Relationship Id="rId1" Type="http://schemas.openxmlformats.org/officeDocument/2006/relationships/slideLayout" Target="../slideLayouts/slideLayout114.xml" /><Relationship Id="rId2" Type="http://schemas.openxmlformats.org/officeDocument/2006/relationships/slideLayout" Target="../slideLayouts/slideLayout115.xml" /><Relationship Id="rId3" Type="http://schemas.openxmlformats.org/officeDocument/2006/relationships/slideLayout" Target="../slideLayouts/slideLayout116.xml" /><Relationship Id="rId4" Type="http://schemas.openxmlformats.org/officeDocument/2006/relationships/slideLayout" Target="../slideLayouts/slideLayout117.xml" /><Relationship Id="rId5" Type="http://schemas.openxmlformats.org/officeDocument/2006/relationships/slideLayout" Target="../slideLayouts/slideLayout118.xml" /><Relationship Id="rId6" Type="http://schemas.openxmlformats.org/officeDocument/2006/relationships/slideLayout" Target="../slideLayouts/slideLayout119.xml" /><Relationship Id="rId7" Type="http://schemas.openxmlformats.org/officeDocument/2006/relationships/slideLayout" Target="../slideLayouts/slideLayout120.xml" /><Relationship Id="rId8" Type="http://schemas.openxmlformats.org/officeDocument/2006/relationships/slideLayout" Target="../slideLayouts/slideLayout121.xml" /><Relationship Id="rId9" Type="http://schemas.openxmlformats.org/officeDocument/2006/relationships/slideLayout" Target="../slideLayouts/slideLayout122.xml" /><Relationship Id="rId10" Type="http://schemas.openxmlformats.org/officeDocument/2006/relationships/slideLayout" Target="../slideLayouts/slideLayout123.xml" /><Relationship Id="rId11" Type="http://schemas.openxmlformats.org/officeDocument/2006/relationships/slideLayout" Target="../slideLayouts/slideLayout124.xml" /><Relationship Id="rId12" Type="http://schemas.openxmlformats.org/officeDocument/2006/relationships/slideLayout" Target="../slideLayouts/slideLayout125.xml" /><Relationship Id="rId13" Type="http://schemas.openxmlformats.org/officeDocument/2006/relationships/slideLayout" Target="../slideLayouts/slideLayout126.xml" /><Relationship Id="rId14" Type="http://schemas.openxmlformats.org/officeDocument/2006/relationships/slideLayout" Target="../slideLayouts/slideLayout127.xml" /><Relationship Id="rId15" Type="http://schemas.openxmlformats.org/officeDocument/2006/relationships/slideLayout" Target="../slideLayouts/slideLayout128.xml" /><Relationship Id="rId16" Type="http://schemas.openxmlformats.org/officeDocument/2006/relationships/slideLayout" Target="../slideLayouts/slideLayout129.xml" /><Relationship Id="rId17" Type="http://schemas.openxmlformats.org/officeDocument/2006/relationships/slideLayout" Target="../slideLayouts/slideLayout130.xml" /><Relationship Id="rId18" Type="http://schemas.openxmlformats.org/officeDocument/2006/relationships/slideLayout" Target="../slideLayouts/slideLayout131.xml" /><Relationship Id="rId19" Type="http://schemas.openxmlformats.org/officeDocument/2006/relationships/slideLayout" Target="../slideLayouts/slideLayout132.xml" /><Relationship Id="rId20" Type="http://schemas.openxmlformats.org/officeDocument/2006/relationships/slideLayout" Target="../slideLayouts/slideLayout133.xml" /><Relationship Id="rId21" Type="http://schemas.openxmlformats.org/officeDocument/2006/relationships/slideLayout" Target="../slideLayouts/slideLayout134.xml" /><Relationship Id="rId22" Type="http://schemas.openxmlformats.org/officeDocument/2006/relationships/slideLayout" Target="../slideLayouts/slideLayout135.xml" /><Relationship Id="rId23" Type="http://schemas.openxmlformats.org/officeDocument/2006/relationships/slideLayout" Target="../slideLayouts/slideLayout136.xml" /><Relationship Id="rId24" Type="http://schemas.openxmlformats.org/officeDocument/2006/relationships/slideLayout" Target="../slideLayouts/slideLayout137.xml" /><Relationship Id="rId25" Type="http://schemas.openxmlformats.org/officeDocument/2006/relationships/slideLayout" Target="../slideLayouts/slideLayout138.xml" /><Relationship Id="rId26" Type="http://schemas.openxmlformats.org/officeDocument/2006/relationships/theme" Target="../theme/theme12.xml" /></Relationships>
</file>

<file path=ppt/slideMasters/_rels/slideMaster13.xml.rels><?xml version="1.0" encoding="UTF-8"?><Relationships xmlns="http://schemas.openxmlformats.org/package/2006/relationships"><Relationship Id="rId1" Type="http://schemas.openxmlformats.org/officeDocument/2006/relationships/slideLayout" Target="../slideLayouts/slideLayout139.xml" /><Relationship Id="rId2" Type="http://schemas.openxmlformats.org/officeDocument/2006/relationships/slideLayout" Target="../slideLayouts/slideLayout140.xml" /><Relationship Id="rId3" Type="http://schemas.openxmlformats.org/officeDocument/2006/relationships/slideLayout" Target="../slideLayouts/slideLayout141.xml" /><Relationship Id="rId4" Type="http://schemas.openxmlformats.org/officeDocument/2006/relationships/slideLayout" Target="../slideLayouts/slideLayout142.xml" /><Relationship Id="rId5" Type="http://schemas.openxmlformats.org/officeDocument/2006/relationships/slideLayout" Target="../slideLayouts/slideLayout143.xml" /><Relationship Id="rId6" Type="http://schemas.openxmlformats.org/officeDocument/2006/relationships/slideLayout" Target="../slideLayouts/slideLayout144.xml" /><Relationship Id="rId7" Type="http://schemas.openxmlformats.org/officeDocument/2006/relationships/slideLayout" Target="../slideLayouts/slideLayout145.xml" /><Relationship Id="rId8" Type="http://schemas.openxmlformats.org/officeDocument/2006/relationships/slideLayout" Target="../slideLayouts/slideLayout146.xml" /><Relationship Id="rId9" Type="http://schemas.openxmlformats.org/officeDocument/2006/relationships/slideLayout" Target="../slideLayouts/slideLayout147.xml" /><Relationship Id="rId10" Type="http://schemas.openxmlformats.org/officeDocument/2006/relationships/slideLayout" Target="../slideLayouts/slideLayout148.xml" /><Relationship Id="rId11" Type="http://schemas.openxmlformats.org/officeDocument/2006/relationships/slideLayout" Target="../slideLayouts/slideLayout149.xml" /><Relationship Id="rId12" Type="http://schemas.openxmlformats.org/officeDocument/2006/relationships/slideLayout" Target="../slideLayouts/slideLayout150.xml" /><Relationship Id="rId13" Type="http://schemas.openxmlformats.org/officeDocument/2006/relationships/slideLayout" Target="../slideLayouts/slideLayout151.xml" /><Relationship Id="rId14" Type="http://schemas.openxmlformats.org/officeDocument/2006/relationships/slideLayout" Target="../slideLayouts/slideLayout152.xml" /><Relationship Id="rId15" Type="http://schemas.openxmlformats.org/officeDocument/2006/relationships/slideLayout" Target="../slideLayouts/slideLayout153.xml" /><Relationship Id="rId16" Type="http://schemas.openxmlformats.org/officeDocument/2006/relationships/slideLayout" Target="../slideLayouts/slideLayout154.xml" /><Relationship Id="rId17" Type="http://schemas.openxmlformats.org/officeDocument/2006/relationships/image" Target="../media/image3.emf" /><Relationship Id="rId18" Type="http://schemas.openxmlformats.org/officeDocument/2006/relationships/theme" Target="../theme/theme13.xml" /></Relationships>
</file>

<file path=ppt/slideMasters/_rels/slideMaster14.xml.rels><?xml version="1.0" encoding="UTF-8"?><Relationships xmlns="http://schemas.openxmlformats.org/package/2006/relationships"><Relationship Id="rId1" Type="http://schemas.openxmlformats.org/officeDocument/2006/relationships/slideLayout" Target="../slideLayouts/slideLayout15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slideLayout" Target="../slideLayouts/slideLayout166.xml" /><Relationship Id="rId13" Type="http://schemas.openxmlformats.org/officeDocument/2006/relationships/slideLayout" Target="../slideLayouts/slideLayout167.xml" /><Relationship Id="rId14" Type="http://schemas.openxmlformats.org/officeDocument/2006/relationships/slideLayout" Target="../slideLayouts/slideLayout168.xml" /><Relationship Id="rId15" Type="http://schemas.openxmlformats.org/officeDocument/2006/relationships/slideLayout" Target="../slideLayouts/slideLayout169.xml" /><Relationship Id="rId16" Type="http://schemas.openxmlformats.org/officeDocument/2006/relationships/slideLayout" Target="../slideLayouts/slideLayout170.xml" /><Relationship Id="rId17" Type="http://schemas.openxmlformats.org/officeDocument/2006/relationships/image" Target="../media/image3.emf" /><Relationship Id="rId18" Type="http://schemas.openxmlformats.org/officeDocument/2006/relationships/theme" Target="../theme/theme14.xml" /></Relationships>
</file>

<file path=ppt/slideMasters/_rels/slideMaster15.xml.rels><?xml version="1.0" encoding="UTF-8"?><Relationships xmlns="http://schemas.openxmlformats.org/package/2006/relationships"><Relationship Id="rId1" Type="http://schemas.openxmlformats.org/officeDocument/2006/relationships/slideLayout" Target="../slideLayouts/slideLayout171.xml" /><Relationship Id="rId2" Type="http://schemas.openxmlformats.org/officeDocument/2006/relationships/slideLayout" Target="../slideLayouts/slideLayout172.xml" /><Relationship Id="rId3" Type="http://schemas.openxmlformats.org/officeDocument/2006/relationships/slideLayout" Target="../slideLayouts/slideLayout173.xml" /><Relationship Id="rId4" Type="http://schemas.openxmlformats.org/officeDocument/2006/relationships/slideLayout" Target="../slideLayouts/slideLayout174.xml" /><Relationship Id="rId5" Type="http://schemas.openxmlformats.org/officeDocument/2006/relationships/slideLayout" Target="../slideLayouts/slideLayout175.xml" /><Relationship Id="rId6" Type="http://schemas.openxmlformats.org/officeDocument/2006/relationships/slideLayout" Target="../slideLayouts/slideLayout176.xml" /><Relationship Id="rId7" Type="http://schemas.openxmlformats.org/officeDocument/2006/relationships/slideLayout" Target="../slideLayouts/slideLayout177.xml" /><Relationship Id="rId8" Type="http://schemas.openxmlformats.org/officeDocument/2006/relationships/slideLayout" Target="../slideLayouts/slideLayout178.xml" /><Relationship Id="rId9" Type="http://schemas.openxmlformats.org/officeDocument/2006/relationships/slideLayout" Target="../slideLayouts/slideLayout179.xml" /><Relationship Id="rId10" Type="http://schemas.openxmlformats.org/officeDocument/2006/relationships/slideLayout" Target="../slideLayouts/slideLayout180.xml" /><Relationship Id="rId11" Type="http://schemas.openxmlformats.org/officeDocument/2006/relationships/slideLayout" Target="../slideLayouts/slideLayout181.xml" /><Relationship Id="rId12" Type="http://schemas.openxmlformats.org/officeDocument/2006/relationships/slideLayout" Target="../slideLayouts/slideLayout182.xml" /><Relationship Id="rId13" Type="http://schemas.openxmlformats.org/officeDocument/2006/relationships/slideLayout" Target="../slideLayouts/slideLayout183.xml" /><Relationship Id="rId14" Type="http://schemas.openxmlformats.org/officeDocument/2006/relationships/slideLayout" Target="../slideLayouts/slideLayout184.xml" /><Relationship Id="rId15" Type="http://schemas.openxmlformats.org/officeDocument/2006/relationships/slideLayout" Target="../slideLayouts/slideLayout185.xml" /><Relationship Id="rId16" Type="http://schemas.openxmlformats.org/officeDocument/2006/relationships/theme" Target="../theme/theme15.xml" /></Relationships>
</file>

<file path=ppt/slideMasters/_rels/slideMaster16.xml.rels><?xml version="1.0" encoding="UTF-8"?><Relationships xmlns="http://schemas.openxmlformats.org/package/2006/relationships"><Relationship Id="rId1" Type="http://schemas.openxmlformats.org/officeDocument/2006/relationships/slideLayout" Target="../slideLayouts/slideLayout186.xml" /><Relationship Id="rId2" Type="http://schemas.openxmlformats.org/officeDocument/2006/relationships/slideLayout" Target="../slideLayouts/slideLayout187.xml" /><Relationship Id="rId3" Type="http://schemas.openxmlformats.org/officeDocument/2006/relationships/slideLayout" Target="../slideLayouts/slideLayout188.xml" /><Relationship Id="rId4" Type="http://schemas.openxmlformats.org/officeDocument/2006/relationships/slideLayout" Target="../slideLayouts/slideLayout189.xml" /><Relationship Id="rId5" Type="http://schemas.openxmlformats.org/officeDocument/2006/relationships/slideLayout" Target="../slideLayouts/slideLayout190.xml" /><Relationship Id="rId6" Type="http://schemas.openxmlformats.org/officeDocument/2006/relationships/slideLayout" Target="../slideLayouts/slideLayout191.xml" /><Relationship Id="rId7" Type="http://schemas.openxmlformats.org/officeDocument/2006/relationships/slideLayout" Target="../slideLayouts/slideLayout192.xml" /><Relationship Id="rId8" Type="http://schemas.openxmlformats.org/officeDocument/2006/relationships/slideLayout" Target="../slideLayouts/slideLayout193.xml" /><Relationship Id="rId9" Type="http://schemas.openxmlformats.org/officeDocument/2006/relationships/slideLayout" Target="../slideLayouts/slideLayout194.xml" /><Relationship Id="rId10" Type="http://schemas.openxmlformats.org/officeDocument/2006/relationships/slideLayout" Target="../slideLayouts/slideLayout195.xml" /><Relationship Id="rId11" Type="http://schemas.openxmlformats.org/officeDocument/2006/relationships/slideLayout" Target="../slideLayouts/slideLayout196.xml" /><Relationship Id="rId12" Type="http://schemas.openxmlformats.org/officeDocument/2006/relationships/slideLayout" Target="../slideLayouts/slideLayout197.xml" /><Relationship Id="rId13" Type="http://schemas.openxmlformats.org/officeDocument/2006/relationships/slideLayout" Target="../slideLayouts/slideLayout198.xml" /><Relationship Id="rId14" Type="http://schemas.openxmlformats.org/officeDocument/2006/relationships/slideLayout" Target="../slideLayouts/slideLayout199.xml" /><Relationship Id="rId15" Type="http://schemas.openxmlformats.org/officeDocument/2006/relationships/slideLayout" Target="../slideLayouts/slideLayout200.xml" /><Relationship Id="rId16" Type="http://schemas.openxmlformats.org/officeDocument/2006/relationships/theme" Target="../theme/theme16.xml" /></Relationships>
</file>

<file path=ppt/slideMasters/_rels/slideMaster17.xml.rels><?xml version="1.0" encoding="UTF-8"?><Relationships xmlns="http://schemas.openxmlformats.org/package/2006/relationships"><Relationship Id="rId1" Type="http://schemas.openxmlformats.org/officeDocument/2006/relationships/slideLayout" Target="../slideLayouts/slideLayout201.xml" /><Relationship Id="rId2" Type="http://schemas.openxmlformats.org/officeDocument/2006/relationships/slideLayout" Target="../slideLayouts/slideLayout202.xml" /><Relationship Id="rId3" Type="http://schemas.openxmlformats.org/officeDocument/2006/relationships/slideLayout" Target="../slideLayouts/slideLayout203.xml" /><Relationship Id="rId4" Type="http://schemas.openxmlformats.org/officeDocument/2006/relationships/slideLayout" Target="../slideLayouts/slideLayout204.xml" /><Relationship Id="rId5" Type="http://schemas.openxmlformats.org/officeDocument/2006/relationships/slideLayout" Target="../slideLayouts/slideLayout205.xml" /><Relationship Id="rId6" Type="http://schemas.openxmlformats.org/officeDocument/2006/relationships/slideLayout" Target="../slideLayouts/slideLayout206.xml" /><Relationship Id="rId7" Type="http://schemas.openxmlformats.org/officeDocument/2006/relationships/slideLayout" Target="../slideLayouts/slideLayout207.xml" /><Relationship Id="rId8" Type="http://schemas.openxmlformats.org/officeDocument/2006/relationships/slideLayout" Target="../slideLayouts/slideLayout208.xml" /><Relationship Id="rId9" Type="http://schemas.openxmlformats.org/officeDocument/2006/relationships/slideLayout" Target="../slideLayouts/slideLayout209.xml" /><Relationship Id="rId10" Type="http://schemas.openxmlformats.org/officeDocument/2006/relationships/slideLayout" Target="../slideLayouts/slideLayout210.xml" /><Relationship Id="rId11" Type="http://schemas.openxmlformats.org/officeDocument/2006/relationships/slideLayout" Target="../slideLayouts/slideLayout211.xml" /><Relationship Id="rId12" Type="http://schemas.openxmlformats.org/officeDocument/2006/relationships/theme" Target="../theme/theme17.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slideLayout" Target="../slideLayouts/slideLayout11.xml" /><Relationship Id="rId3" Type="http://schemas.openxmlformats.org/officeDocument/2006/relationships/image" Target="../media/image12.png" /><Relationship Id="rId4" Type="http://schemas.openxmlformats.org/officeDocument/2006/relationships/image" Target="../media/image3.emf" /><Relationship Id="rId5"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image" Target="../media/image3.emf" /><Relationship Id="rId14"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slideLayout" Target="../slideLayouts/slideLayout47.xml" /><Relationship Id="rId14" Type="http://schemas.openxmlformats.org/officeDocument/2006/relationships/slideLayout" Target="../slideLayouts/slideLayout48.xml" /><Relationship Id="rId15" Type="http://schemas.openxmlformats.org/officeDocument/2006/relationships/theme" Target="../theme/theme6.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heme" Target="../theme/theme7.xml" /></Relationships>
</file>

<file path=ppt/slideMasters/_rels/slideMaster8.xml.rels><?xml version="1.0" encoding="UTF-8"?><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slideLayout" Target="../slideLayouts/slideLayout61.xml" /><Relationship Id="rId3" Type="http://schemas.openxmlformats.org/officeDocument/2006/relationships/slideLayout" Target="../slideLayouts/slideLayout62.xml" /><Relationship Id="rId4" Type="http://schemas.openxmlformats.org/officeDocument/2006/relationships/slideLayout" Target="../slideLayouts/slideLayout63.xml" /><Relationship Id="rId5" Type="http://schemas.openxmlformats.org/officeDocument/2006/relationships/slideLayout" Target="../slideLayouts/slideLayout64.xml" /><Relationship Id="rId6" Type="http://schemas.openxmlformats.org/officeDocument/2006/relationships/slideLayout" Target="../slideLayouts/slideLayout65.xml" /><Relationship Id="rId7" Type="http://schemas.openxmlformats.org/officeDocument/2006/relationships/slideLayout" Target="../slideLayouts/slideLayout66.xml" /><Relationship Id="rId8" Type="http://schemas.openxmlformats.org/officeDocument/2006/relationships/slideLayout" Target="../slideLayouts/slideLayout67.xml" /><Relationship Id="rId9" Type="http://schemas.openxmlformats.org/officeDocument/2006/relationships/slideLayout" Target="../slideLayouts/slideLayout68.xml" /><Relationship Id="rId10" Type="http://schemas.openxmlformats.org/officeDocument/2006/relationships/slideLayout" Target="../slideLayouts/slideLayout69.xml" /><Relationship Id="rId11" Type="http://schemas.openxmlformats.org/officeDocument/2006/relationships/slideLayout" Target="../slideLayouts/slideLayout70.xml" /><Relationship Id="rId12" Type="http://schemas.openxmlformats.org/officeDocument/2006/relationships/slideLayout" Target="../slideLayouts/slideLayout71.xml" /><Relationship Id="rId13" Type="http://schemas.openxmlformats.org/officeDocument/2006/relationships/slideLayout" Target="../slideLayouts/slideLayout72.xml" /><Relationship Id="rId14" Type="http://schemas.openxmlformats.org/officeDocument/2006/relationships/slideLayout" Target="../slideLayouts/slideLayout73.xml" /><Relationship Id="rId15" Type="http://schemas.openxmlformats.org/officeDocument/2006/relationships/slideLayout" Target="../slideLayouts/slideLayout74.xml" /><Relationship Id="rId16" Type="http://schemas.openxmlformats.org/officeDocument/2006/relationships/theme" Target="../theme/theme8.xml" /></Relationships>
</file>

<file path=ppt/slideMasters/_rels/slideMaster9.xml.rels><?xml version="1.0" encoding="UTF-8"?><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slideLayout" Target="../slideLayouts/slideLayout76.xml" /><Relationship Id="rId3" Type="http://schemas.openxmlformats.org/officeDocument/2006/relationships/slideLayout" Target="../slideLayouts/slideLayout77.xml" /><Relationship Id="rId4" Type="http://schemas.openxmlformats.org/officeDocument/2006/relationships/slideLayout" Target="../slideLayouts/slideLayout78.xml" /><Relationship Id="rId5" Type="http://schemas.openxmlformats.org/officeDocument/2006/relationships/slideLayout" Target="../slideLayouts/slideLayout79.xml" /><Relationship Id="rId6" Type="http://schemas.openxmlformats.org/officeDocument/2006/relationships/slideLayout" Target="../slideLayouts/slideLayout80.xml" /><Relationship Id="rId7" Type="http://schemas.openxmlformats.org/officeDocument/2006/relationships/slideLayout" Target="../slideLayouts/slideLayout81.xml" /><Relationship Id="rId8" Type="http://schemas.openxmlformats.org/officeDocument/2006/relationships/slideLayout" Target="../slideLayouts/slideLayout82.xml" /><Relationship Id="rId9" Type="http://schemas.openxmlformats.org/officeDocument/2006/relationships/slideLayout" Target="../slideLayouts/slideLayout83.xml" /><Relationship Id="rId10" Type="http://schemas.openxmlformats.org/officeDocument/2006/relationships/slideLayout" Target="../slideLayouts/slideLayout84.xml" /><Relationship Id="rId11" Type="http://schemas.openxmlformats.org/officeDocument/2006/relationships/slideLayout" Target="../slideLayouts/slideLayout85.xml" /><Relationship Id="rId12" Type="http://schemas.openxmlformats.org/officeDocument/2006/relationships/slideLayout" Target="../slideLayouts/slideLayout86.xml" /><Relationship Id="rId13" Type="http://schemas.openxmlformats.org/officeDocument/2006/relationships/image" Target="../media/image3.emf" /><Relationship Id="rId14"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025" name="図 2" descr="図形, 四角形&#10;&#10;自動的に生成された説明"/>
          <p:cNvPicPr>
            <a:picLocks noChangeAspect="1"/>
          </p:cNvPicPr>
          <p:nvPr userDrawn="1"/>
        </p:nvPicPr>
        <p:blipFill>
          <a:blip r:embed="rId6"/>
          <a:stretch>
            <a:fillRect/>
          </a:stretch>
        </p:blipFill>
        <p:spPr>
          <a:xfrm>
            <a:off x="200472" y="188640"/>
            <a:ext cx="9429404" cy="6500220"/>
          </a:xfrm>
          <a:prstGeom prst="rect">
            <a:avLst/>
          </a:prstGeom>
        </p:spPr>
      </p:pic>
      <p:pic>
        <p:nvPicPr>
          <p:cNvPr id="1026" name="図 3"/>
          <p:cNvPicPr>
            <a:picLocks noChangeAspect="1"/>
          </p:cNvPicPr>
          <p:nvPr userDrawn="1"/>
        </p:nvPicPr>
        <p:blipFill>
          <a:blip r:embed="rId7"/>
          <a:stretch>
            <a:fillRect/>
          </a:stretch>
        </p:blipFill>
        <p:spPr>
          <a:xfrm>
            <a:off x="7977336" y="404664"/>
            <a:ext cx="1373119" cy="870000"/>
          </a:xfrm>
          <a:prstGeom prst="rect">
            <a:avLst/>
          </a:prstGeom>
        </p:spPr>
      </p:pic>
    </p:spTree>
    <p:extLst>
      <p:ext uri="{BB962C8B-B14F-4D97-AF65-F5344CB8AC3E}">
        <p14:creationId xmlns:p14="http://schemas.microsoft.com/office/powerpoint/2010/main" val="2386110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9" r:id="rId3"/>
    <p:sldLayoutId id="2147483650" r:id="rId4"/>
    <p:sldLayoutId id="2147483676" r:id="rId5"/>
  </p:sldLayoutIdLst>
  <p:timing>
    <p:tnLst>
      <p:par>
        <p:cTn id="1" dur="indefinite" restart="never" nodeType="tmRoot"/>
      </p:par>
    </p:tnLst>
  </p:timing>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A6A6">
            <a:alpha val="70000"/>
          </a:srgbClr>
        </a:solidFill>
        <a:effectLst/>
      </p:bgPr>
    </p:bg>
    <p:spTree>
      <p:nvGrpSpPr>
        <p:cNvPr id="0" name=""/>
        <p:cNvGrpSpPr/>
        <p:nvPr/>
      </p:nvGrpSpPr>
      <p:grpSpPr>
        <a:xfrm>
          <a:off x="0" y="0"/>
          <a:ext cx="0" cy="0"/>
          <a:chOff x="0" y="0"/>
          <a:chExt cx="0" cy="0"/>
        </a:xfrm>
      </p:grpSpPr>
      <p:sp>
        <p:nvSpPr>
          <p:cNvPr id="1544" name="Title Placeholder 1"/>
          <p:cNvSpPr>
            <a:spLocks noGrp="1"/>
          </p:cNvSpPr>
          <p:nvPr>
            <p:ph type="title"/>
          </p:nvPr>
        </p:nvSpPr>
        <p:spPr>
          <a:xfrm>
            <a:off x="681038" y="365126"/>
            <a:ext cx="8543925" cy="1325563"/>
          </a:xfrm>
          <a:prstGeom prst="rect">
            <a:avLst/>
          </a:prstGeom>
        </p:spPr>
        <p:txBody>
          <a:bodyPr vert="horz" lIns="59281" tIns="29640" rIns="59281" bIns="29640" rtlCol="0" anchor="ctr">
            <a:normAutofit/>
          </a:bodyPr>
          <a:lstStyle/>
          <a:p>
            <a:r>
              <a:rPr lang="ja-JP" altLang="en-US" smtClean="0"/>
              <a:t>マスター タイトルの書式設定</a:t>
            </a:r>
            <a:endParaRPr lang="en-US" dirty="0"/>
          </a:p>
        </p:txBody>
      </p:sp>
      <p:sp>
        <p:nvSpPr>
          <p:cNvPr id="1545" name="Text Placeholder 2"/>
          <p:cNvSpPr>
            <a:spLocks noGrp="1"/>
          </p:cNvSpPr>
          <p:nvPr>
            <p:ph type="body" idx="1"/>
          </p:nvPr>
        </p:nvSpPr>
        <p:spPr>
          <a:xfrm>
            <a:off x="681038" y="1825625"/>
            <a:ext cx="8543925" cy="4351338"/>
          </a:xfrm>
          <a:prstGeom prst="rect">
            <a:avLst/>
          </a:prstGeom>
        </p:spPr>
        <p:txBody>
          <a:bodyPr vert="horz" lIns="59281" tIns="29640" rIns="59281" bIns="2964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46" name="Date Placeholder 3"/>
          <p:cNvSpPr>
            <a:spLocks noGrp="1"/>
          </p:cNvSpPr>
          <p:nvPr>
            <p:ph type="dt" sz="half" idx="2"/>
          </p:nvPr>
        </p:nvSpPr>
        <p:spPr>
          <a:xfrm>
            <a:off x="681037" y="6356351"/>
            <a:ext cx="2228850" cy="365125"/>
          </a:xfrm>
          <a:prstGeom prst="rect">
            <a:avLst/>
          </a:prstGeom>
        </p:spPr>
        <p:txBody>
          <a:bodyPr vert="horz" lIns="59281" tIns="29640" rIns="59281" bIns="29640" rtlCol="0" anchor="ctr"/>
          <a:lstStyle>
            <a:lvl1pPr algn="l">
              <a:defRPr sz="1200">
                <a:solidFill>
                  <a:schemeClr val="tx1">
                    <a:tint val="75000"/>
                  </a:schemeClr>
                </a:solidFill>
              </a:defRPr>
            </a:lvl1pPr>
          </a:lstStyle>
          <a:p>
            <a:fld id="{C584E9C9-B30B-46CA-8089-469332532676}" type="datetimeFigureOut">
              <a:rPr kumimoji="1" lang="ja-JP" altLang="en-US" smtClean="0"/>
              <a:t>2024/3/6</a:t>
            </a:fld>
            <a:endParaRPr kumimoji="1" lang="ja-JP" altLang="en-US"/>
          </a:p>
        </p:txBody>
      </p:sp>
      <p:sp>
        <p:nvSpPr>
          <p:cNvPr id="1547" name="Footer Placeholder 4"/>
          <p:cNvSpPr>
            <a:spLocks noGrp="1"/>
          </p:cNvSpPr>
          <p:nvPr>
            <p:ph type="ftr" sz="quarter" idx="3"/>
          </p:nvPr>
        </p:nvSpPr>
        <p:spPr>
          <a:xfrm>
            <a:off x="3281363" y="6356351"/>
            <a:ext cx="3343275" cy="365125"/>
          </a:xfrm>
          <a:prstGeom prst="rect">
            <a:avLst/>
          </a:prstGeom>
        </p:spPr>
        <p:txBody>
          <a:bodyPr vert="horz" lIns="59281" tIns="29640" rIns="59281" bIns="29640" rtlCol="0" anchor="ctr"/>
          <a:lstStyle>
            <a:lvl1pPr algn="ctr">
              <a:defRPr sz="1200">
                <a:solidFill>
                  <a:schemeClr val="tx1">
                    <a:tint val="75000"/>
                  </a:schemeClr>
                </a:solidFill>
              </a:defRPr>
            </a:lvl1pPr>
          </a:lstStyle>
          <a:p>
            <a:endParaRPr kumimoji="1" lang="ja-JP" altLang="en-US"/>
          </a:p>
        </p:txBody>
      </p:sp>
      <p:sp>
        <p:nvSpPr>
          <p:cNvPr id="1548" name="Slide Number Placeholder 5"/>
          <p:cNvSpPr>
            <a:spLocks noGrp="1"/>
          </p:cNvSpPr>
          <p:nvPr>
            <p:ph type="sldNum" sz="quarter" idx="4"/>
          </p:nvPr>
        </p:nvSpPr>
        <p:spPr>
          <a:xfrm>
            <a:off x="6996113" y="6356351"/>
            <a:ext cx="2228850" cy="365125"/>
          </a:xfrm>
          <a:prstGeom prst="rect">
            <a:avLst/>
          </a:prstGeom>
        </p:spPr>
        <p:txBody>
          <a:bodyPr vert="horz" lIns="59281" tIns="29640" rIns="59281" bIns="29640" rtlCol="0" anchor="ctr"/>
          <a:lstStyle>
            <a:lvl1pPr algn="r">
              <a:defRPr sz="1200">
                <a:solidFill>
                  <a:schemeClr val="tx1">
                    <a:tint val="75000"/>
                  </a:schemeClr>
                </a:solidFill>
              </a:defRPr>
            </a:lvl1p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402981689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defTabSz="142555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31047" indent="-231047" algn="l" defTabSz="1425550" rtl="0" eaLnBrk="1" latinLnBrk="0" hangingPunct="1">
        <a:lnSpc>
          <a:spcPct val="90000"/>
        </a:lnSpc>
        <a:spcBef>
          <a:spcPts val="1010"/>
        </a:spcBef>
        <a:buFont typeface="Arial" panose="020B0604020202020204" pitchFamily="34" charset="0"/>
        <a:buChar char="•"/>
        <a:defRPr kumimoji="1" sz="2800" kern="1200">
          <a:solidFill>
            <a:schemeClr val="tx1"/>
          </a:solidFill>
          <a:latin typeface="+mn-lt"/>
          <a:ea typeface="+mn-ea"/>
          <a:cs typeface="+mn-cs"/>
        </a:defRPr>
      </a:lvl1pPr>
      <a:lvl2pPr marL="693144" indent="-231047" algn="l" defTabSz="1425550" rtl="0" eaLnBrk="1" latinLnBrk="0" hangingPunct="1">
        <a:lnSpc>
          <a:spcPct val="90000"/>
        </a:lnSpc>
        <a:spcBef>
          <a:spcPts val="505"/>
        </a:spcBef>
        <a:buFont typeface="Arial" panose="020B0604020202020204" pitchFamily="34" charset="0"/>
        <a:buChar char="•"/>
        <a:defRPr kumimoji="1" sz="2400" kern="1200">
          <a:solidFill>
            <a:schemeClr val="tx1"/>
          </a:solidFill>
          <a:latin typeface="+mn-lt"/>
          <a:ea typeface="+mn-ea"/>
          <a:cs typeface="+mn-cs"/>
        </a:defRPr>
      </a:lvl2pPr>
      <a:lvl3pPr marL="1155240" indent="-231047" algn="l" defTabSz="1425550" rtl="0" eaLnBrk="1" latinLnBrk="0" hangingPunct="1">
        <a:lnSpc>
          <a:spcPct val="90000"/>
        </a:lnSpc>
        <a:spcBef>
          <a:spcPts val="505"/>
        </a:spcBef>
        <a:buFont typeface="Arial" panose="020B0604020202020204" pitchFamily="34" charset="0"/>
        <a:buChar char="•"/>
        <a:defRPr kumimoji="1" sz="2000" kern="1200">
          <a:solidFill>
            <a:schemeClr val="tx1"/>
          </a:solidFill>
          <a:latin typeface="+mn-lt"/>
          <a:ea typeface="+mn-ea"/>
          <a:cs typeface="+mn-cs"/>
        </a:defRPr>
      </a:lvl3pPr>
      <a:lvl4pPr marL="1617337"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4pPr>
      <a:lvl5pPr marL="2079433"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5pPr>
      <a:lvl6pPr marL="2541529"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6pPr>
      <a:lvl7pPr marL="3003625"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7pPr>
      <a:lvl8pPr marL="3465722"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8pPr>
      <a:lvl9pPr marL="3927818"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1425550" rtl="0" eaLnBrk="1" latinLnBrk="0" hangingPunct="1">
        <a:defRPr kumimoji="1" sz="1800" kern="1200">
          <a:solidFill>
            <a:schemeClr val="tx1"/>
          </a:solidFill>
          <a:latin typeface="+mn-lt"/>
          <a:ea typeface="+mn-ea"/>
          <a:cs typeface="+mn-cs"/>
        </a:defRPr>
      </a:lvl1pPr>
      <a:lvl2pPr marL="462096" algn="l" defTabSz="1425550" rtl="0" eaLnBrk="1" latinLnBrk="0" hangingPunct="1">
        <a:defRPr kumimoji="1" sz="1800" kern="1200">
          <a:solidFill>
            <a:schemeClr val="tx1"/>
          </a:solidFill>
          <a:latin typeface="+mn-lt"/>
          <a:ea typeface="+mn-ea"/>
          <a:cs typeface="+mn-cs"/>
        </a:defRPr>
      </a:lvl2pPr>
      <a:lvl3pPr marL="924192" algn="l" defTabSz="1425550" rtl="0" eaLnBrk="1" latinLnBrk="0" hangingPunct="1">
        <a:defRPr kumimoji="1" sz="1800" kern="1200">
          <a:solidFill>
            <a:schemeClr val="tx1"/>
          </a:solidFill>
          <a:latin typeface="+mn-lt"/>
          <a:ea typeface="+mn-ea"/>
          <a:cs typeface="+mn-cs"/>
        </a:defRPr>
      </a:lvl3pPr>
      <a:lvl4pPr marL="1386288" algn="l" defTabSz="1425550" rtl="0" eaLnBrk="1" latinLnBrk="0" hangingPunct="1">
        <a:defRPr kumimoji="1" sz="1800" kern="1200">
          <a:solidFill>
            <a:schemeClr val="tx1"/>
          </a:solidFill>
          <a:latin typeface="+mn-lt"/>
          <a:ea typeface="+mn-ea"/>
          <a:cs typeface="+mn-cs"/>
        </a:defRPr>
      </a:lvl4pPr>
      <a:lvl5pPr marL="1848384" algn="l" defTabSz="1425550" rtl="0" eaLnBrk="1" latinLnBrk="0" hangingPunct="1">
        <a:defRPr kumimoji="1" sz="1800" kern="1200">
          <a:solidFill>
            <a:schemeClr val="tx1"/>
          </a:solidFill>
          <a:latin typeface="+mn-lt"/>
          <a:ea typeface="+mn-ea"/>
          <a:cs typeface="+mn-cs"/>
        </a:defRPr>
      </a:lvl5pPr>
      <a:lvl6pPr marL="2310481" algn="l" defTabSz="1425550" rtl="0" eaLnBrk="1" latinLnBrk="0" hangingPunct="1">
        <a:defRPr kumimoji="1" sz="1800" kern="1200">
          <a:solidFill>
            <a:schemeClr val="tx1"/>
          </a:solidFill>
          <a:latin typeface="+mn-lt"/>
          <a:ea typeface="+mn-ea"/>
          <a:cs typeface="+mn-cs"/>
        </a:defRPr>
      </a:lvl6pPr>
      <a:lvl7pPr marL="2772577" algn="l" defTabSz="1425550" rtl="0" eaLnBrk="1" latinLnBrk="0" hangingPunct="1">
        <a:defRPr kumimoji="1" sz="1800" kern="1200">
          <a:solidFill>
            <a:schemeClr val="tx1"/>
          </a:solidFill>
          <a:latin typeface="+mn-lt"/>
          <a:ea typeface="+mn-ea"/>
          <a:cs typeface="+mn-cs"/>
        </a:defRPr>
      </a:lvl7pPr>
      <a:lvl8pPr marL="3234674" algn="l" defTabSz="1425550" rtl="0" eaLnBrk="1" latinLnBrk="0" hangingPunct="1">
        <a:defRPr kumimoji="1" sz="1800" kern="1200">
          <a:solidFill>
            <a:schemeClr val="tx1"/>
          </a:solidFill>
          <a:latin typeface="+mn-lt"/>
          <a:ea typeface="+mn-ea"/>
          <a:cs typeface="+mn-cs"/>
        </a:defRPr>
      </a:lvl8pPr>
      <a:lvl9pPr marL="3696769" algn="l" defTabSz="142555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619"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714"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715"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716"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12/2/2024</a:t>
            </a:fld>
            <a:endParaRPr lang="en-US" dirty="0">
              <a:solidFill>
                <a:prstClr val="black">
                  <a:tint val="75000"/>
                </a:prstClr>
              </a:solidFill>
            </a:endParaRPr>
          </a:p>
        </p:txBody>
      </p:sp>
      <p:sp>
        <p:nvSpPr>
          <p:cNvPr id="1717"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718"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 id="2147484078" r:id="rId2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886"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981"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076"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077"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078"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2079"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2080"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217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17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7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217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217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2268"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269"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270"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2026/3/12</a:t>
            </a:fld>
            <a:endParaRPr lang="ja-JP" altLang="en-US">
              <a:solidFill>
                <a:prstClr val="black">
                  <a:tint val="75000"/>
                </a:prstClr>
              </a:solidFill>
            </a:endParaRPr>
          </a:p>
        </p:txBody>
      </p:sp>
      <p:sp>
        <p:nvSpPr>
          <p:cNvPr id="2271"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2272"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Tree>
    <p:extLst>
      <p:ext uri="{BB962C8B-B14F-4D97-AF65-F5344CB8AC3E}">
        <p14:creationId xmlns:p14="http://schemas.microsoft.com/office/powerpoint/2010/main" val="28004082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6" r:id="rId4"/>
  </p:sldLayoutIdLst>
  <p:timing>
    <p:tnLst>
      <p:par>
        <p:cTn id="1" dur="indefinite" restart="never" nodeType="tmRoot"/>
      </p:par>
    </p:tnLst>
  </p:timing>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062" name="図 3" descr="図形, 背景パターン&#10;&#10;自動的に生成された説明"/>
          <p:cNvPicPr>
            <a:picLocks noChangeAspect="1"/>
          </p:cNvPicPr>
          <p:nvPr userDrawn="1"/>
        </p:nvPicPr>
        <p:blipFill>
          <a:blip r:embed="rId3"/>
          <a:stretch>
            <a:fillRect/>
          </a:stretch>
        </p:blipFill>
        <p:spPr>
          <a:xfrm>
            <a:off x="221673" y="188640"/>
            <a:ext cx="9462654" cy="5976664"/>
          </a:xfrm>
          <a:prstGeom prst="rect">
            <a:avLst/>
          </a:prstGeom>
        </p:spPr>
      </p:pic>
      <p:sp>
        <p:nvSpPr>
          <p:cNvPr id="1063" name="正方形/長方形 7"/>
          <p:cNvSpPr/>
          <p:nvPr userDrawn="1"/>
        </p:nvSpPr>
        <p:spPr>
          <a:xfrm>
            <a:off x="128464" y="2276872"/>
            <a:ext cx="9649072"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テキスト プレースホルダー 2"/>
          <p:cNvSpPr txBox="1"/>
          <p:nvPr userDrawn="1"/>
        </p:nvSpPr>
        <p:spPr>
          <a:xfrm>
            <a:off x="3067424" y="2231152"/>
            <a:ext cx="6422080" cy="1338798"/>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b="1" dirty="0"/>
              <a:t>タイトル、タイトル、タイトル</a:t>
            </a:r>
          </a:p>
        </p:txBody>
      </p:sp>
      <p:sp>
        <p:nvSpPr>
          <p:cNvPr id="1065" name="テキスト プレースホルダー 2"/>
          <p:cNvSpPr txBox="1"/>
          <p:nvPr userDrawn="1"/>
        </p:nvSpPr>
        <p:spPr>
          <a:xfrm>
            <a:off x="3091848" y="3449377"/>
            <a:ext cx="5904656" cy="402693"/>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2800" dirty="0"/>
              <a:t>～サブタイトル、サブタイトル～</a:t>
            </a:r>
          </a:p>
        </p:txBody>
      </p:sp>
      <p:cxnSp>
        <p:nvCxnSpPr>
          <p:cNvPr id="1066" name="直線コネクタ 14"/>
          <p:cNvCxnSpPr>
            <a:cxnSpLocks/>
          </p:cNvCxnSpPr>
          <p:nvPr userDrawn="1"/>
        </p:nvCxnSpPr>
        <p:spPr>
          <a:xfrm>
            <a:off x="3067424" y="3311272"/>
            <a:ext cx="6422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7" name="四角形: 角を丸くする 1"/>
          <p:cNvSpPr/>
          <p:nvPr userDrawn="1"/>
        </p:nvSpPr>
        <p:spPr>
          <a:xfrm>
            <a:off x="7329264" y="404664"/>
            <a:ext cx="2160240" cy="360040"/>
          </a:xfrm>
          <a:prstGeom prst="roundRect">
            <a:avLst/>
          </a:prstGeom>
          <a:solidFill>
            <a:srgbClr val="D7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68" name="図 10"/>
          <p:cNvPicPr>
            <a:picLocks noChangeAspect="1"/>
          </p:cNvPicPr>
          <p:nvPr userDrawn="1"/>
        </p:nvPicPr>
        <p:blipFill>
          <a:blip r:embed="rId4"/>
          <a:stretch>
            <a:fillRect/>
          </a:stretch>
        </p:blipFill>
        <p:spPr>
          <a:xfrm>
            <a:off x="271429" y="2486491"/>
            <a:ext cx="2327419" cy="1474639"/>
          </a:xfrm>
          <a:prstGeom prst="rect">
            <a:avLst/>
          </a:prstGeom>
        </p:spPr>
      </p:pic>
    </p:spTree>
    <p:extLst>
      <p:ext uri="{BB962C8B-B14F-4D97-AF65-F5344CB8AC3E}">
        <p14:creationId xmlns:p14="http://schemas.microsoft.com/office/powerpoint/2010/main" val="189205799"/>
      </p:ext>
    </p:extLst>
  </p:cSld>
  <p:clrMap bg1="lt1" tx1="dk1" bg2="lt2" tx2="dk2" accent1="accent1" accent2="accent2" accent3="accent3" accent4="accent4" accent5="accent5" accent6="accent6" hlink="hlink" folHlink="folHlink"/>
  <p:sldLayoutIdLst>
    <p:sldLayoutId id="2147483690" r:id="rId1"/>
    <p:sldLayoutId id="2147483700" r:id="rId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1075"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76"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7"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2026/3/12</a:t>
            </a:fld>
            <a:endParaRPr lang="ja-JP" altLang="en-US">
              <a:solidFill>
                <a:prstClr val="black">
                  <a:tint val="75000"/>
                </a:prstClr>
              </a:solidFill>
            </a:endParaRPr>
          </a:p>
        </p:txBody>
      </p:sp>
      <p:sp>
        <p:nvSpPr>
          <p:cNvPr id="1078"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1079"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150" name="図 1"/>
          <p:cNvPicPr>
            <a:picLocks noChangeAspect="1"/>
          </p:cNvPicPr>
          <p:nvPr userDrawn="1"/>
        </p:nvPicPr>
        <p:blipFill>
          <a:blip r:embed="rId13"/>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1213"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214"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15"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2024/10/16</a:t>
            </a:fld>
            <a:endParaRPr lang="ja-JP" altLang="en-US">
              <a:solidFill>
                <a:prstClr val="black">
                  <a:tint val="75000"/>
                </a:prstClr>
              </a:solidFill>
            </a:endParaRPr>
          </a:p>
        </p:txBody>
      </p:sp>
      <p:sp>
        <p:nvSpPr>
          <p:cNvPr id="1216"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1217"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1469622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A6A6">
            <a:alpha val="70000"/>
          </a:srgbClr>
        </a:solidFill>
        <a:effectLst/>
      </p:bgPr>
    </p:bg>
    <p:spTree>
      <p:nvGrpSpPr>
        <p:cNvPr id="0" name=""/>
        <p:cNvGrpSpPr/>
        <p:nvPr/>
      </p:nvGrpSpPr>
      <p:grpSpPr>
        <a:xfrm>
          <a:off x="0" y="0"/>
          <a:ext cx="0" cy="0"/>
          <a:chOff x="0" y="0"/>
          <a:chExt cx="0" cy="0"/>
        </a:xfrm>
      </p:grpSpPr>
      <p:sp>
        <p:nvSpPr>
          <p:cNvPr id="1310" name="Title Placeholder 1"/>
          <p:cNvSpPr>
            <a:spLocks noGrp="1"/>
          </p:cNvSpPr>
          <p:nvPr>
            <p:ph type="title"/>
          </p:nvPr>
        </p:nvSpPr>
        <p:spPr>
          <a:xfrm>
            <a:off x="681038" y="365126"/>
            <a:ext cx="8543925" cy="1325563"/>
          </a:xfrm>
          <a:prstGeom prst="rect">
            <a:avLst/>
          </a:prstGeom>
        </p:spPr>
        <p:txBody>
          <a:bodyPr vert="horz" lIns="59281" tIns="29640" rIns="59281" bIns="29640" rtlCol="0" anchor="ctr">
            <a:normAutofit/>
          </a:bodyPr>
          <a:lstStyle/>
          <a:p>
            <a:r>
              <a:rPr lang="ja-JP" altLang="en-US" smtClean="0"/>
              <a:t>マスター タイトルの書式設定</a:t>
            </a:r>
            <a:endParaRPr lang="en-US" dirty="0"/>
          </a:p>
        </p:txBody>
      </p:sp>
      <p:sp>
        <p:nvSpPr>
          <p:cNvPr id="1311" name="Text Placeholder 2"/>
          <p:cNvSpPr>
            <a:spLocks noGrp="1"/>
          </p:cNvSpPr>
          <p:nvPr>
            <p:ph type="body" idx="1"/>
          </p:nvPr>
        </p:nvSpPr>
        <p:spPr>
          <a:xfrm>
            <a:off x="681038" y="1825625"/>
            <a:ext cx="8543925" cy="4351338"/>
          </a:xfrm>
          <a:prstGeom prst="rect">
            <a:avLst/>
          </a:prstGeom>
        </p:spPr>
        <p:txBody>
          <a:bodyPr vert="horz" lIns="59281" tIns="29640" rIns="59281" bIns="2964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12" name="Date Placeholder 3"/>
          <p:cNvSpPr>
            <a:spLocks noGrp="1"/>
          </p:cNvSpPr>
          <p:nvPr>
            <p:ph type="dt" sz="half" idx="2"/>
          </p:nvPr>
        </p:nvSpPr>
        <p:spPr>
          <a:xfrm>
            <a:off x="681037" y="6356351"/>
            <a:ext cx="2228850" cy="365125"/>
          </a:xfrm>
          <a:prstGeom prst="rect">
            <a:avLst/>
          </a:prstGeom>
        </p:spPr>
        <p:txBody>
          <a:bodyPr vert="horz" lIns="59281" tIns="29640" rIns="59281" bIns="29640" rtlCol="0" anchor="ctr"/>
          <a:lstStyle>
            <a:lvl1pPr algn="l">
              <a:defRPr sz="1200">
                <a:solidFill>
                  <a:schemeClr val="tx1">
                    <a:tint val="75000"/>
                  </a:schemeClr>
                </a:solidFill>
              </a:defRPr>
            </a:lvl1pPr>
          </a:lstStyle>
          <a:p>
            <a:fld id="{C584E9C9-B30B-46CA-8089-469332532676}" type="datetimeFigureOut">
              <a:rPr kumimoji="1" lang="ja-JP" altLang="en-US" smtClean="0"/>
              <a:t>2024/3/6</a:t>
            </a:fld>
            <a:endParaRPr kumimoji="1" lang="ja-JP" altLang="en-US"/>
          </a:p>
        </p:txBody>
      </p:sp>
      <p:sp>
        <p:nvSpPr>
          <p:cNvPr id="1313" name="Footer Placeholder 4"/>
          <p:cNvSpPr>
            <a:spLocks noGrp="1"/>
          </p:cNvSpPr>
          <p:nvPr>
            <p:ph type="ftr" sz="quarter" idx="3"/>
          </p:nvPr>
        </p:nvSpPr>
        <p:spPr>
          <a:xfrm>
            <a:off x="3281363" y="6356351"/>
            <a:ext cx="3343275" cy="365125"/>
          </a:xfrm>
          <a:prstGeom prst="rect">
            <a:avLst/>
          </a:prstGeom>
        </p:spPr>
        <p:txBody>
          <a:bodyPr vert="horz" lIns="59281" tIns="29640" rIns="59281" bIns="29640" rtlCol="0" anchor="ctr"/>
          <a:lstStyle>
            <a:lvl1pPr algn="ctr">
              <a:defRPr sz="1200">
                <a:solidFill>
                  <a:schemeClr val="tx1">
                    <a:tint val="75000"/>
                  </a:schemeClr>
                </a:solidFill>
              </a:defRPr>
            </a:lvl1pPr>
          </a:lstStyle>
          <a:p>
            <a:endParaRPr kumimoji="1" lang="ja-JP" altLang="en-US"/>
          </a:p>
        </p:txBody>
      </p:sp>
      <p:sp>
        <p:nvSpPr>
          <p:cNvPr id="1314" name="Slide Number Placeholder 5"/>
          <p:cNvSpPr>
            <a:spLocks noGrp="1"/>
          </p:cNvSpPr>
          <p:nvPr>
            <p:ph type="sldNum" sz="quarter" idx="4"/>
          </p:nvPr>
        </p:nvSpPr>
        <p:spPr>
          <a:xfrm>
            <a:off x="6996113" y="6356351"/>
            <a:ext cx="2228850" cy="365125"/>
          </a:xfrm>
          <a:prstGeom prst="rect">
            <a:avLst/>
          </a:prstGeom>
        </p:spPr>
        <p:txBody>
          <a:bodyPr vert="horz" lIns="59281" tIns="29640" rIns="59281" bIns="29640" rtlCol="0" anchor="ctr"/>
          <a:lstStyle>
            <a:lvl1pPr algn="r">
              <a:defRPr sz="1200">
                <a:solidFill>
                  <a:schemeClr val="tx1">
                    <a:tint val="75000"/>
                  </a:schemeClr>
                </a:solidFill>
              </a:defRPr>
            </a:lvl1pPr>
          </a:lstStyle>
          <a:p>
            <a:fld id="{3EC29773-4BB9-4BDE-9002-72A5758E7F41}" type="slidenum">
              <a:rPr kumimoji="1" lang="ja-JP" altLang="en-US" smtClean="0"/>
              <a:t>‹#›</a:t>
            </a:fld>
            <a:endParaRPr kumimoji="1" lang="ja-JP" altLang="en-US"/>
          </a:p>
        </p:txBody>
      </p:sp>
    </p:spTree>
    <p:extLst>
      <p:ext uri="{BB962C8B-B14F-4D97-AF65-F5344CB8AC3E}">
        <p14:creationId xmlns:p14="http://schemas.microsoft.com/office/powerpoint/2010/main" val="402981689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142555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31047" indent="-231047" algn="l" defTabSz="1425550" rtl="0" eaLnBrk="1" latinLnBrk="0" hangingPunct="1">
        <a:lnSpc>
          <a:spcPct val="90000"/>
        </a:lnSpc>
        <a:spcBef>
          <a:spcPts val="1010"/>
        </a:spcBef>
        <a:buFont typeface="Arial" panose="020B0604020202020204" pitchFamily="34" charset="0"/>
        <a:buChar char="•"/>
        <a:defRPr kumimoji="1" sz="2800" kern="1200">
          <a:solidFill>
            <a:schemeClr val="tx1"/>
          </a:solidFill>
          <a:latin typeface="+mn-lt"/>
          <a:ea typeface="+mn-ea"/>
          <a:cs typeface="+mn-cs"/>
        </a:defRPr>
      </a:lvl1pPr>
      <a:lvl2pPr marL="693144" indent="-231047" algn="l" defTabSz="1425550" rtl="0" eaLnBrk="1" latinLnBrk="0" hangingPunct="1">
        <a:lnSpc>
          <a:spcPct val="90000"/>
        </a:lnSpc>
        <a:spcBef>
          <a:spcPts val="505"/>
        </a:spcBef>
        <a:buFont typeface="Arial" panose="020B0604020202020204" pitchFamily="34" charset="0"/>
        <a:buChar char="•"/>
        <a:defRPr kumimoji="1" sz="2400" kern="1200">
          <a:solidFill>
            <a:schemeClr val="tx1"/>
          </a:solidFill>
          <a:latin typeface="+mn-lt"/>
          <a:ea typeface="+mn-ea"/>
          <a:cs typeface="+mn-cs"/>
        </a:defRPr>
      </a:lvl2pPr>
      <a:lvl3pPr marL="1155240" indent="-231047" algn="l" defTabSz="1425550" rtl="0" eaLnBrk="1" latinLnBrk="0" hangingPunct="1">
        <a:lnSpc>
          <a:spcPct val="90000"/>
        </a:lnSpc>
        <a:spcBef>
          <a:spcPts val="505"/>
        </a:spcBef>
        <a:buFont typeface="Arial" panose="020B0604020202020204" pitchFamily="34" charset="0"/>
        <a:buChar char="•"/>
        <a:defRPr kumimoji="1" sz="2000" kern="1200">
          <a:solidFill>
            <a:schemeClr val="tx1"/>
          </a:solidFill>
          <a:latin typeface="+mn-lt"/>
          <a:ea typeface="+mn-ea"/>
          <a:cs typeface="+mn-cs"/>
        </a:defRPr>
      </a:lvl3pPr>
      <a:lvl4pPr marL="1617337"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4pPr>
      <a:lvl5pPr marL="2079433"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5pPr>
      <a:lvl6pPr marL="2541529"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6pPr>
      <a:lvl7pPr marL="3003625"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7pPr>
      <a:lvl8pPr marL="3465722"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8pPr>
      <a:lvl9pPr marL="3927818" indent="-231047" algn="l" defTabSz="1425550" rtl="0" eaLnBrk="1" latinLnBrk="0" hangingPunct="1">
        <a:lnSpc>
          <a:spcPct val="90000"/>
        </a:lnSpc>
        <a:spcBef>
          <a:spcPts val="505"/>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1425550" rtl="0" eaLnBrk="1" latinLnBrk="0" hangingPunct="1">
        <a:defRPr kumimoji="1" sz="1800" kern="1200">
          <a:solidFill>
            <a:schemeClr val="tx1"/>
          </a:solidFill>
          <a:latin typeface="+mn-lt"/>
          <a:ea typeface="+mn-ea"/>
          <a:cs typeface="+mn-cs"/>
        </a:defRPr>
      </a:lvl1pPr>
      <a:lvl2pPr marL="462096" algn="l" defTabSz="1425550" rtl="0" eaLnBrk="1" latinLnBrk="0" hangingPunct="1">
        <a:defRPr kumimoji="1" sz="1800" kern="1200">
          <a:solidFill>
            <a:schemeClr val="tx1"/>
          </a:solidFill>
          <a:latin typeface="+mn-lt"/>
          <a:ea typeface="+mn-ea"/>
          <a:cs typeface="+mn-cs"/>
        </a:defRPr>
      </a:lvl2pPr>
      <a:lvl3pPr marL="924192" algn="l" defTabSz="1425550" rtl="0" eaLnBrk="1" latinLnBrk="0" hangingPunct="1">
        <a:defRPr kumimoji="1" sz="1800" kern="1200">
          <a:solidFill>
            <a:schemeClr val="tx1"/>
          </a:solidFill>
          <a:latin typeface="+mn-lt"/>
          <a:ea typeface="+mn-ea"/>
          <a:cs typeface="+mn-cs"/>
        </a:defRPr>
      </a:lvl3pPr>
      <a:lvl4pPr marL="1386288" algn="l" defTabSz="1425550" rtl="0" eaLnBrk="1" latinLnBrk="0" hangingPunct="1">
        <a:defRPr kumimoji="1" sz="1800" kern="1200">
          <a:solidFill>
            <a:schemeClr val="tx1"/>
          </a:solidFill>
          <a:latin typeface="+mn-lt"/>
          <a:ea typeface="+mn-ea"/>
          <a:cs typeface="+mn-cs"/>
        </a:defRPr>
      </a:lvl4pPr>
      <a:lvl5pPr marL="1848384" algn="l" defTabSz="1425550" rtl="0" eaLnBrk="1" latinLnBrk="0" hangingPunct="1">
        <a:defRPr kumimoji="1" sz="1800" kern="1200">
          <a:solidFill>
            <a:schemeClr val="tx1"/>
          </a:solidFill>
          <a:latin typeface="+mn-lt"/>
          <a:ea typeface="+mn-ea"/>
          <a:cs typeface="+mn-cs"/>
        </a:defRPr>
      </a:lvl5pPr>
      <a:lvl6pPr marL="2310481" algn="l" defTabSz="1425550" rtl="0" eaLnBrk="1" latinLnBrk="0" hangingPunct="1">
        <a:defRPr kumimoji="1" sz="1800" kern="1200">
          <a:solidFill>
            <a:schemeClr val="tx1"/>
          </a:solidFill>
          <a:latin typeface="+mn-lt"/>
          <a:ea typeface="+mn-ea"/>
          <a:cs typeface="+mn-cs"/>
        </a:defRPr>
      </a:lvl6pPr>
      <a:lvl7pPr marL="2772577" algn="l" defTabSz="1425550" rtl="0" eaLnBrk="1" latinLnBrk="0" hangingPunct="1">
        <a:defRPr kumimoji="1" sz="1800" kern="1200">
          <a:solidFill>
            <a:schemeClr val="tx1"/>
          </a:solidFill>
          <a:latin typeface="+mn-lt"/>
          <a:ea typeface="+mn-ea"/>
          <a:cs typeface="+mn-cs"/>
        </a:defRPr>
      </a:lvl7pPr>
      <a:lvl8pPr marL="3234674" algn="l" defTabSz="1425550" rtl="0" eaLnBrk="1" latinLnBrk="0" hangingPunct="1">
        <a:defRPr kumimoji="1" sz="1800" kern="1200">
          <a:solidFill>
            <a:schemeClr val="tx1"/>
          </a:solidFill>
          <a:latin typeface="+mn-lt"/>
          <a:ea typeface="+mn-ea"/>
          <a:cs typeface="+mn-cs"/>
        </a:defRPr>
      </a:lvl8pPr>
      <a:lvl9pPr marL="3696769" algn="l" defTabSz="142555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8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38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8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10/16/2024</a:t>
            </a:fld>
            <a:endParaRPr lang="en-US" dirty="0">
              <a:solidFill>
                <a:prstClr val="black">
                  <a:tint val="75000"/>
                </a:prstClr>
              </a:solidFill>
            </a:endParaRPr>
          </a:p>
        </p:txBody>
      </p:sp>
      <p:sp>
        <p:nvSpPr>
          <p:cNvPr id="138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38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481" name="図 1"/>
          <p:cNvPicPr>
            <a:picLocks noChangeAspect="1"/>
          </p:cNvPicPr>
          <p:nvPr userDrawn="1"/>
        </p:nvPicPr>
        <p:blipFill>
          <a:blip r:embed="rId13"/>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32.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3.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27.jpeg" /><Relationship Id="rId2" Type="http://schemas.openxmlformats.org/officeDocument/2006/relationships/slideLayout" Target="../slideLayouts/slideLayout23.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49.xml" /><Relationship Id="rId38"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49.xml" /><Relationship Id="rId38"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64.png" /><Relationship Id="rId2" Type="http://schemas.openxmlformats.org/officeDocument/2006/relationships/slideLayout" Target="../slideLayouts/slideLayout46.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24.jpeg" /><Relationship Id="rId2" Type="http://schemas.openxmlformats.org/officeDocument/2006/relationships/slideLayout" Target="../slideLayouts/slideLayout76.xml" /><Relationship Id="rId3"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65.jpeg" /><Relationship Id="rId2" Type="http://schemas.openxmlformats.org/officeDocument/2006/relationships/image" Target="../media/image66.jpeg" /><Relationship Id="rId3" Type="http://schemas.openxmlformats.org/officeDocument/2006/relationships/slideLayout" Target="../slideLayouts/slideLayout71.xml" /><Relationship Id="rId4"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49.xml" /><Relationship Id="rId38"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3.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107.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oleObject" Target="../embeddings/oleObject7.pdf" /><Relationship Id="rId2" Type="http://schemas.openxmlformats.org/officeDocument/2006/relationships/image" Target="../media/image67.wmf" /><Relationship Id="rId3" Type="http://schemas.openxmlformats.org/officeDocument/2006/relationships/oleObject" Target="../embeddings/oleObject8.pdf" /><Relationship Id="rId4" Type="http://schemas.openxmlformats.org/officeDocument/2006/relationships/image" Target="../media/image68.wmf" /><Relationship Id="rId5" Type="http://schemas.openxmlformats.org/officeDocument/2006/relationships/vmlDrawing" Target="../drawings/vmlDrawing3.vml" /><Relationship Id="rId6" Type="http://schemas.openxmlformats.org/officeDocument/2006/relationships/slideLayout" Target="../slideLayouts/slideLayout131.xml" /><Relationship Id="rId7"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69.jpeg" /><Relationship Id="rId2" Type="http://schemas.openxmlformats.org/officeDocument/2006/relationships/slideLayout" Target="../slideLayouts/slideLayout139.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image" Target="../media/image70.jpeg" /><Relationship Id="rId2" Type="http://schemas.openxmlformats.org/officeDocument/2006/relationships/image" Target="../media/image71.jpeg" /><Relationship Id="rId3" Type="http://schemas.openxmlformats.org/officeDocument/2006/relationships/slideLayout" Target="../slideLayouts/slideLayout132.xml" /><Relationship Id="rId4"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72.png" /><Relationship Id="rId2" Type="http://schemas.openxmlformats.org/officeDocument/2006/relationships/image" Target="../media/image73.png" /><Relationship Id="rId3" Type="http://schemas.openxmlformats.org/officeDocument/2006/relationships/image" Target="../media/image74.png" /><Relationship Id="rId4" Type="http://schemas.openxmlformats.org/officeDocument/2006/relationships/image" Target="../media/image75.png" /><Relationship Id="rId5" Type="http://schemas.openxmlformats.org/officeDocument/2006/relationships/image" Target="../media/image76.png" /><Relationship Id="rId6" Type="http://schemas.openxmlformats.org/officeDocument/2006/relationships/image" Target="../media/image77.png" /><Relationship Id="rId7" Type="http://schemas.openxmlformats.org/officeDocument/2006/relationships/image" Target="../media/image78.png" /><Relationship Id="rId8" Type="http://schemas.openxmlformats.org/officeDocument/2006/relationships/image" Target="../media/image79.png" /><Relationship Id="rId9" Type="http://schemas.openxmlformats.org/officeDocument/2006/relationships/slideLayout" Target="../slideLayouts/slideLayout125.xml" /><Relationship Id="rId10"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80.png" /><Relationship Id="rId2" Type="http://schemas.openxmlformats.org/officeDocument/2006/relationships/slideLayout" Target="../slideLayouts/slideLayout128.xml" /><Relationship Id="rId3"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image" Target="../media/image81.jpeg" /><Relationship Id="rId2" Type="http://schemas.openxmlformats.org/officeDocument/2006/relationships/oleObject" Target="../embeddings/oleObject9.pdf" /><Relationship Id="rId3" Type="http://schemas.openxmlformats.org/officeDocument/2006/relationships/image" Target="../media/image82.wmf" /><Relationship Id="rId4" Type="http://schemas.openxmlformats.org/officeDocument/2006/relationships/oleObject" Target="../embeddings/oleObject10.pdf" /><Relationship Id="rId5" Type="http://schemas.openxmlformats.org/officeDocument/2006/relationships/image" Target="../media/image83.wmf" /><Relationship Id="rId6" Type="http://schemas.openxmlformats.org/officeDocument/2006/relationships/vmlDrawing" Target="../drawings/vmlDrawing4.vml" /><Relationship Id="rId7" Type="http://schemas.openxmlformats.org/officeDocument/2006/relationships/slideLayout" Target="../slideLayouts/slideLayout129.xml" /><Relationship Id="rId8"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image" Target="../media/image84.png" /><Relationship Id="rId2" Type="http://schemas.openxmlformats.org/officeDocument/2006/relationships/image" Target="../media/image85.png" /><Relationship Id="rId3" Type="http://schemas.openxmlformats.org/officeDocument/2006/relationships/slideLayout" Target="../slideLayouts/slideLayout130.xml" /><Relationship Id="rId4"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image" Target="../media/image86.png" /><Relationship Id="rId2" Type="http://schemas.openxmlformats.org/officeDocument/2006/relationships/image" Target="../media/image87.png" /><Relationship Id="rId3" Type="http://schemas.openxmlformats.org/officeDocument/2006/relationships/image" Target="../media/image88.png" /><Relationship Id="rId4" Type="http://schemas.openxmlformats.org/officeDocument/2006/relationships/image" Target="../media/image89.png" /><Relationship Id="rId5" Type="http://schemas.openxmlformats.org/officeDocument/2006/relationships/image" Target="../media/image90.png" /><Relationship Id="rId6" Type="http://schemas.openxmlformats.org/officeDocument/2006/relationships/image" Target="../media/image91.png" /><Relationship Id="rId7" Type="http://schemas.openxmlformats.org/officeDocument/2006/relationships/slideLayout" Target="../slideLayouts/slideLayout156.xml" /><Relationship Id="rId8"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oleObject" Target="../embeddings/oleObject11.pdf" /><Relationship Id="rId2" Type="http://schemas.openxmlformats.org/officeDocument/2006/relationships/image" Target="../media/image92.wmf" /><Relationship Id="rId3" Type="http://schemas.openxmlformats.org/officeDocument/2006/relationships/vmlDrawing" Target="../drawings/vmlDrawing5.vml" /><Relationship Id="rId4" Type="http://schemas.openxmlformats.org/officeDocument/2006/relationships/slideLayout" Target="../slideLayouts/slideLayout125.xml" /><Relationship Id="rId5"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32.xml" /><Relationship Id="rId3"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image" Target="../media/image93.png" /><Relationship Id="rId2" Type="http://schemas.openxmlformats.org/officeDocument/2006/relationships/image" Target="../media/image94.png" /><Relationship Id="rId3" Type="http://schemas.openxmlformats.org/officeDocument/2006/relationships/slideLayout" Target="../slideLayouts/slideLayout125.xml" /><Relationship Id="rId4"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image" Target="../media/image95.png" /><Relationship Id="rId2" Type="http://schemas.openxmlformats.org/officeDocument/2006/relationships/slideLayout" Target="../slideLayouts/slideLayout125.xml" /><Relationship Id="rId3" Type="http://schemas.openxmlformats.org/officeDocument/2006/relationships/notesSlide" Target="../notesSlides/notesSlide33.xml" /></Relationships>
</file>

<file path=ppt/slides/_rels/slide34.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34.xml" /></Relationships>
</file>

<file path=ppt/slides/_rels/slide35.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3.png" /><Relationship Id="rId36" Type="http://schemas.openxmlformats.org/officeDocument/2006/relationships/slideLayout" Target="../slideLayouts/slideLayout87.xml" /><Relationship Id="rId37" Type="http://schemas.openxmlformats.org/officeDocument/2006/relationships/notesSlide" Target="../notesSlides/notesSlide35.xml" /></Relationships>
</file>

<file path=ppt/slides/_rels/slide36.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36.xml" /></Relationships>
</file>

<file path=ppt/slides/_rels/slide37.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37.xml" /></Relationships>
</file>

<file path=ppt/slides/_rels/slide38.xml.rels><?xml version="1.0" encoding="UTF-8"?><Relationships xmlns="http://schemas.openxmlformats.org/package/2006/relationships"><Relationship Id="rId1" Type="http://schemas.openxmlformats.org/officeDocument/2006/relationships/oleObject" Target="../embeddings/oleObject12.pdf" /><Relationship Id="rId2" Type="http://schemas.openxmlformats.org/officeDocument/2006/relationships/image" Target="../media/image96.wmf" /><Relationship Id="rId3" Type="http://schemas.openxmlformats.org/officeDocument/2006/relationships/vmlDrawing" Target="../drawings/vmlDrawing6.vml" /><Relationship Id="rId4" Type="http://schemas.openxmlformats.org/officeDocument/2006/relationships/slideLayout" Target="../slideLayouts/slideLayout88.xml" /><Relationship Id="rId5" Type="http://schemas.openxmlformats.org/officeDocument/2006/relationships/notesSlide" Target="../notesSlides/notesSlide38.xml" /></Relationships>
</file>

<file path=ppt/slides/_rels/slide39.xml.rels><?xml version="1.0" encoding="UTF-8"?><Relationships xmlns="http://schemas.openxmlformats.org/package/2006/relationships"><Relationship Id="rId1" Type="http://schemas.openxmlformats.org/officeDocument/2006/relationships/oleObject" Target="../embeddings/oleObject13.pdf" /><Relationship Id="rId2" Type="http://schemas.openxmlformats.org/officeDocument/2006/relationships/image" Target="../media/image97.wmf" /><Relationship Id="rId3" Type="http://schemas.openxmlformats.org/officeDocument/2006/relationships/vmlDrawing" Target="../drawings/vmlDrawing7.vml" /><Relationship Id="rId4" Type="http://schemas.openxmlformats.org/officeDocument/2006/relationships/slideLayout" Target="../slideLayouts/slideLayout88.xml" /><Relationship Id="rId5" Type="http://schemas.openxmlformats.org/officeDocument/2006/relationships/notesSlide" Target="../notesSlides/notesSlide39.xml" /></Relationships>
</file>

<file path=ppt/slides/_rels/slide4.xml.rels><?xml version="1.0" encoding="UTF-8"?><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6.png" /><Relationship Id="rId3" Type="http://schemas.openxmlformats.org/officeDocument/2006/relationships/slideLayout" Target="../slideLayouts/slideLayout24.xml" /><Relationship Id="rId4" Type="http://schemas.openxmlformats.org/officeDocument/2006/relationships/notesSlide" Target="../notesSlides/notesSlide4.xml" /></Relationships>
</file>

<file path=ppt/slides/_rels/slide40.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40.xml" /></Relationships>
</file>

<file path=ppt/slides/_rels/slide41.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41.xml" /></Relationships>
</file>

<file path=ppt/slides/_rels/slide42.xml.rels><?xml version="1.0" encoding="UTF-8"?><Relationships xmlns="http://schemas.openxmlformats.org/package/2006/relationships"><Relationship Id="rId1" Type="http://schemas.openxmlformats.org/officeDocument/2006/relationships/image" Target="../media/image98.jpeg" /><Relationship Id="rId2" Type="http://schemas.openxmlformats.org/officeDocument/2006/relationships/slideLayout" Target="../slideLayouts/slideLayout182.xml" /><Relationship Id="rId3" Type="http://schemas.openxmlformats.org/officeDocument/2006/relationships/notesSlide" Target="../notesSlides/notesSlide42.xml" /></Relationships>
</file>

<file path=ppt/slides/_rels/slide43.xml.rels><?xml version="1.0" encoding="UTF-8"?><Relationships xmlns="http://schemas.openxmlformats.org/package/2006/relationships"><Relationship Id="rId1" Type="http://schemas.openxmlformats.org/officeDocument/2006/relationships/image" Target="../media/image99.png" /><Relationship Id="rId2" Type="http://schemas.openxmlformats.org/officeDocument/2006/relationships/image" Target="../media/image100.png" /><Relationship Id="rId3" Type="http://schemas.openxmlformats.org/officeDocument/2006/relationships/image" Target="../media/image101.png" /><Relationship Id="rId4" Type="http://schemas.openxmlformats.org/officeDocument/2006/relationships/slideLayout" Target="../slideLayouts/slideLayout182.xml" /><Relationship Id="rId5" Type="http://schemas.openxmlformats.org/officeDocument/2006/relationships/notesSlide" Target="../notesSlides/notesSlide43.xml" /></Relationships>
</file>

<file path=ppt/slides/_rels/slide44.xml.rels><?xml version="1.0" encoding="UTF-8"?><Relationships xmlns="http://schemas.openxmlformats.org/package/2006/relationships"><Relationship Id="rId1" Type="http://schemas.openxmlformats.org/officeDocument/2006/relationships/image" Target="../media/image102.png" /><Relationship Id="rId2" Type="http://schemas.openxmlformats.org/officeDocument/2006/relationships/slideLayout" Target="../slideLayouts/slideLayout182.xml" /><Relationship Id="rId3" Type="http://schemas.openxmlformats.org/officeDocument/2006/relationships/notesSlide" Target="../notesSlides/notesSlide44.xml" /></Relationships>
</file>

<file path=ppt/slides/_rels/slide45.xml.rels><?xml version="1.0" encoding="UTF-8"?><Relationships xmlns="http://schemas.openxmlformats.org/package/2006/relationships"><Relationship Id="rId1" Type="http://schemas.openxmlformats.org/officeDocument/2006/relationships/image" Target="../media/image103.jpeg" /><Relationship Id="rId2" Type="http://schemas.openxmlformats.org/officeDocument/2006/relationships/image" Target="../media/image104.jpeg" /><Relationship Id="rId3" Type="http://schemas.openxmlformats.org/officeDocument/2006/relationships/image" Target="../media/image105.jpeg" /><Relationship Id="rId4" Type="http://schemas.openxmlformats.org/officeDocument/2006/relationships/image" Target="../media/image106.png" /><Relationship Id="rId5" Type="http://schemas.openxmlformats.org/officeDocument/2006/relationships/slideLayout" Target="../slideLayouts/slideLayout182.xml" /><Relationship Id="rId6" Type="http://schemas.openxmlformats.org/officeDocument/2006/relationships/notesSlide" Target="../notesSlides/notesSlide45.xml" /></Relationships>
</file>

<file path=ppt/slides/_rels/slide46.xml.rels><?xml version="1.0" encoding="UTF-8"?><Relationships xmlns="http://schemas.openxmlformats.org/package/2006/relationships"><Relationship Id="rId1" Type="http://schemas.openxmlformats.org/officeDocument/2006/relationships/image" Target="../media/image28.jpe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jpeg" /><Relationship Id="rId7" Type="http://schemas.openxmlformats.org/officeDocument/2006/relationships/image" Target="../media/image34.png" /><Relationship Id="rId8" Type="http://schemas.openxmlformats.org/officeDocument/2006/relationships/image" Target="../media/image35.png" /><Relationship Id="rId9" Type="http://schemas.openxmlformats.org/officeDocument/2006/relationships/image" Target="../media/image36.png" /><Relationship Id="rId10" Type="http://schemas.openxmlformats.org/officeDocument/2006/relationships/image" Target="../media/image37.png" /><Relationship Id="rId11" Type="http://schemas.openxmlformats.org/officeDocument/2006/relationships/image" Target="../media/image38.png" /><Relationship Id="rId12" Type="http://schemas.openxmlformats.org/officeDocument/2006/relationships/image" Target="../media/image39.png" /><Relationship Id="rId13" Type="http://schemas.openxmlformats.org/officeDocument/2006/relationships/image" Target="../media/image40.png" /><Relationship Id="rId14" Type="http://schemas.openxmlformats.org/officeDocument/2006/relationships/image" Target="../media/image41.png" /><Relationship Id="rId15" Type="http://schemas.openxmlformats.org/officeDocument/2006/relationships/image" Target="../media/image42.png" /><Relationship Id="rId16" Type="http://schemas.openxmlformats.org/officeDocument/2006/relationships/image" Target="../media/image43.png" /><Relationship Id="rId17" Type="http://schemas.openxmlformats.org/officeDocument/2006/relationships/image" Target="../media/image44.png" /><Relationship Id="rId18" Type="http://schemas.openxmlformats.org/officeDocument/2006/relationships/image" Target="../media/image45.png" /><Relationship Id="rId19" Type="http://schemas.openxmlformats.org/officeDocument/2006/relationships/image" Target="../media/image46.png" /><Relationship Id="rId20" Type="http://schemas.openxmlformats.org/officeDocument/2006/relationships/image" Target="../media/image47.png" /><Relationship Id="rId21" Type="http://schemas.openxmlformats.org/officeDocument/2006/relationships/image" Target="../media/image48.png" /><Relationship Id="rId22" Type="http://schemas.openxmlformats.org/officeDocument/2006/relationships/image" Target="../media/image49.png" /><Relationship Id="rId23" Type="http://schemas.openxmlformats.org/officeDocument/2006/relationships/image" Target="../media/image50.png" /><Relationship Id="rId24" Type="http://schemas.openxmlformats.org/officeDocument/2006/relationships/image" Target="../media/image51.jpeg" /><Relationship Id="rId25" Type="http://schemas.openxmlformats.org/officeDocument/2006/relationships/image" Target="../media/image52.png" /><Relationship Id="rId26" Type="http://schemas.openxmlformats.org/officeDocument/2006/relationships/image" Target="../media/image53.jpeg" /><Relationship Id="rId27" Type="http://schemas.openxmlformats.org/officeDocument/2006/relationships/image" Target="../media/image54.jpeg" /><Relationship Id="rId28" Type="http://schemas.openxmlformats.org/officeDocument/2006/relationships/image" Target="../media/image55.png" /><Relationship Id="rId29" Type="http://schemas.openxmlformats.org/officeDocument/2006/relationships/image" Target="../media/image56.png" /><Relationship Id="rId30" Type="http://schemas.openxmlformats.org/officeDocument/2006/relationships/image" Target="../media/image57.png" /><Relationship Id="rId31" Type="http://schemas.openxmlformats.org/officeDocument/2006/relationships/image" Target="../media/image58.png" /><Relationship Id="rId32" Type="http://schemas.openxmlformats.org/officeDocument/2006/relationships/image" Target="../media/image59.png" /><Relationship Id="rId33" Type="http://schemas.openxmlformats.org/officeDocument/2006/relationships/image" Target="../media/image60.png" /><Relationship Id="rId34" Type="http://schemas.openxmlformats.org/officeDocument/2006/relationships/image" Target="../media/image61.png" /><Relationship Id="rId35" Type="http://schemas.openxmlformats.org/officeDocument/2006/relationships/image" Target="../media/image62.png" /><Relationship Id="rId36" Type="http://schemas.openxmlformats.org/officeDocument/2006/relationships/image" Target="../media/image63.png" /><Relationship Id="rId37" Type="http://schemas.openxmlformats.org/officeDocument/2006/relationships/slideLayout" Target="../slideLayouts/slideLayout87.xml" /><Relationship Id="rId38" Type="http://schemas.openxmlformats.org/officeDocument/2006/relationships/notesSlide" Target="../notesSlides/notesSlide46.xml" /></Relationships>
</file>

<file path=ppt/slides/_rels/slide47.xml.rels><?xml version="1.0" encoding="UTF-8"?><Relationships xmlns="http://schemas.openxmlformats.org/package/2006/relationships"><Relationship Id="rId1" Type="http://schemas.openxmlformats.org/officeDocument/2006/relationships/image" Target="../media/image107.png" /><Relationship Id="rId2" Type="http://schemas.openxmlformats.org/officeDocument/2006/relationships/slideLayout" Target="../slideLayouts/slideLayout197.xml" /><Relationship Id="rId3" Type="http://schemas.openxmlformats.org/officeDocument/2006/relationships/notesSlide" Target="../notesSlides/notesSlide47.xml" /></Relationships>
</file>

<file path=ppt/slides/_rels/slide48.xml.rels><?xml version="1.0" encoding="UTF-8"?><Relationships xmlns="http://schemas.openxmlformats.org/package/2006/relationships"><Relationship Id="rId1" Type="http://schemas.openxmlformats.org/officeDocument/2006/relationships/slideLayout" Target="../slideLayouts/slideLayout201.xml" /><Relationship Id="rId2" Type="http://schemas.openxmlformats.org/officeDocument/2006/relationships/notesSlide" Target="../notesSlides/notesSlide48.xml" /></Relationships>
</file>

<file path=ppt/slides/_rels/slide5.xml.rels><?xml version="1.0" encoding="UTF-8"?><Relationships xmlns="http://schemas.openxmlformats.org/package/2006/relationships"><Relationship Id="rId1" Type="http://schemas.openxmlformats.org/officeDocument/2006/relationships/oleObject" Target="../embeddings/oleObject1.pdf" /><Relationship Id="rId2" Type="http://schemas.openxmlformats.org/officeDocument/2006/relationships/image" Target="../media/image17.wmf" /><Relationship Id="rId3" Type="http://schemas.openxmlformats.org/officeDocument/2006/relationships/oleObject" Target="../embeddings/oleObject2.pdf" /><Relationship Id="rId4" Type="http://schemas.openxmlformats.org/officeDocument/2006/relationships/image" Target="../media/image18.wmf" /><Relationship Id="rId5" Type="http://schemas.openxmlformats.org/officeDocument/2006/relationships/oleObject" Target="../embeddings/oleObject3.pdf" /><Relationship Id="rId6" Type="http://schemas.openxmlformats.org/officeDocument/2006/relationships/image" Target="../media/image19.wmf" /><Relationship Id="rId7" Type="http://schemas.openxmlformats.org/officeDocument/2006/relationships/oleObject" Target="../embeddings/oleObject4.pdf" /><Relationship Id="rId8" Type="http://schemas.openxmlformats.org/officeDocument/2006/relationships/image" Target="../media/image20.wmf" /><Relationship Id="rId9" Type="http://schemas.openxmlformats.org/officeDocument/2006/relationships/vmlDrawing" Target="../drawings/vmlDrawing1.vml" /><Relationship Id="rId10" Type="http://schemas.openxmlformats.org/officeDocument/2006/relationships/slideLayout" Target="../slideLayouts/slideLayout24.xml" /><Relationship Id="rId11"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oleObject" Target="../embeddings/oleObject5.pdf" /><Relationship Id="rId2" Type="http://schemas.openxmlformats.org/officeDocument/2006/relationships/image" Target="../media/image21.wmf" /><Relationship Id="rId3" Type="http://schemas.openxmlformats.org/officeDocument/2006/relationships/oleObject" Target="../embeddings/oleObject6.pdf" /><Relationship Id="rId4" Type="http://schemas.openxmlformats.org/officeDocument/2006/relationships/image" Target="../media/image22.wmf" /><Relationship Id="rId5" Type="http://schemas.openxmlformats.org/officeDocument/2006/relationships/vmlDrawing" Target="../drawings/vmlDrawing2.vml" /><Relationship Id="rId6" Type="http://schemas.openxmlformats.org/officeDocument/2006/relationships/slideLayout" Target="../slideLayouts/slideLayout24.xml" /><Relationship Id="rId7"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23.jpeg" /><Relationship Id="rId2" Type="http://schemas.openxmlformats.org/officeDocument/2006/relationships/slideLayout" Target="../slideLayouts/slideLayout24.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24.jpeg" /><Relationship Id="rId2" Type="http://schemas.openxmlformats.org/officeDocument/2006/relationships/slideLayout" Target="../slideLayouts/slideLayout24.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25.jpeg" /><Relationship Id="rId2" Type="http://schemas.openxmlformats.org/officeDocument/2006/relationships/slideLayout" Target="../slideLayouts/slideLayout24.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0" name=""/>
        <p:cNvGrpSpPr/>
        <p:nvPr/>
      </p:nvGrpSpPr>
      <p:grpSpPr>
        <a:xfrm>
          <a:off x="0" y="0"/>
          <a:ext cx="0" cy="0"/>
          <a:chOff x="0" y="0"/>
          <a:chExt cx="0" cy="0"/>
        </a:xfrm>
      </p:grpSpPr>
      <p:sp>
        <p:nvSpPr>
          <p:cNvPr id="2355"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6" name="テキスト プレースホルダー 9"/>
          <p:cNvSpPr>
            <a:spLocks noGrp="1"/>
          </p:cNvSpPr>
          <p:nvPr>
            <p:ph type="subTitle" idx="1"/>
          </p:nvPr>
        </p:nvSpPr>
        <p:spPr>
          <a:xfrm>
            <a:off x="2994124" y="4581000"/>
            <a:ext cx="3888432" cy="576064"/>
          </a:xfrm>
        </p:spPr>
        <p:txBody>
          <a:bodyPr>
            <a:normAutofit/>
          </a:bodyPr>
          <a:lstStyle/>
          <a:p>
            <a:r>
              <a:rPr kumimoji="1" lang="ja-JP" altLang="en-US" sz="2400" dirty="0" smtClean="0"/>
              <a:t>●●自主防災会</a:t>
            </a:r>
            <a:endParaRPr kumimoji="1" lang="ja-JP" altLang="en-US" sz="2400" dirty="0"/>
          </a:p>
        </p:txBody>
      </p:sp>
      <p:sp>
        <p:nvSpPr>
          <p:cNvPr id="2357" name="テキスト プレースホルダー 2"/>
          <p:cNvSpPr txBox="1"/>
          <p:nvPr/>
        </p:nvSpPr>
        <p:spPr>
          <a:xfrm>
            <a:off x="2123345" y="2709000"/>
            <a:ext cx="5587304"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pPr algn="ctr"/>
            <a:r>
              <a:rPr lang="ja-JP" altLang="en-US" sz="4000" b="1" dirty="0" smtClean="0"/>
              <a:t>地域防災タイムライン（地震・津波編）</a:t>
            </a:r>
            <a:endParaRPr lang="en-US" altLang="ja-JP" sz="4000" b="1" dirty="0" smtClean="0"/>
          </a:p>
          <a:p>
            <a:pPr algn="ctr"/>
            <a:r>
              <a:rPr lang="ja-JP" altLang="en-US" sz="4000" b="1" dirty="0" smtClean="0"/>
              <a:t>の作成について</a:t>
            </a:r>
            <a:endParaRPr lang="ja-JP" altLang="en-US" sz="4000" b="1" dirty="0" smtClean="0"/>
          </a:p>
        </p:txBody>
      </p:sp>
      <p:cxnSp>
        <p:nvCxnSpPr>
          <p:cNvPr id="2358" name="直線コネクタ 12"/>
          <p:cNvCxnSpPr/>
          <p:nvPr/>
        </p:nvCxnSpPr>
        <p:spPr>
          <a:xfrm>
            <a:off x="2994124" y="3501008"/>
            <a:ext cx="3816424"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2359"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769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46"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2447" name="図形グループ 5"/>
          <p:cNvGrpSpPr/>
          <p:nvPr/>
        </p:nvGrpSpPr>
        <p:grpSpPr>
          <a:xfrm>
            <a:off x="294121" y="1717002"/>
            <a:ext cx="9612101" cy="2284833"/>
            <a:chOff x="72280" y="1751088"/>
            <a:chExt cx="9612101" cy="2284833"/>
          </a:xfrm>
        </p:grpSpPr>
        <p:sp>
          <p:nvSpPr>
            <p:cNvPr id="2448"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地震が発生する前に</a:t>
              </a:r>
              <a:endParaRPr lang="en-US" altLang="ja-JP" sz="4800" b="1" dirty="0">
                <a:solidFill>
                  <a:schemeClr val="bg1"/>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rPr>
                <a:t>地域防災タイムライン</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を</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作成して</a:t>
              </a:r>
              <a:endPar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災害に備えよう</a:t>
              </a:r>
              <a:endPar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2449" name="図形グループ 4"/>
            <p:cNvGrpSpPr/>
            <p:nvPr/>
          </p:nvGrpSpPr>
          <p:grpSpPr>
            <a:xfrm>
              <a:off x="2330817" y="1751088"/>
              <a:ext cx="4088827" cy="1458908"/>
              <a:chOff x="2330817" y="1751088"/>
              <a:chExt cx="4088827" cy="1458908"/>
            </a:xfrm>
          </p:grpSpPr>
          <p:grpSp>
            <p:nvGrpSpPr>
              <p:cNvPr id="2450" name="図形グループ 1"/>
              <p:cNvGrpSpPr/>
              <p:nvPr/>
            </p:nvGrpSpPr>
            <p:grpSpPr>
              <a:xfrm>
                <a:off x="2330817" y="1751088"/>
                <a:ext cx="1645437" cy="414150"/>
                <a:chOff x="2330817" y="1751088"/>
                <a:chExt cx="1645437" cy="414150"/>
              </a:xfrm>
            </p:grpSpPr>
          </p:grpSp>
          <p:grpSp>
            <p:nvGrpSpPr>
              <p:cNvPr id="2451" name="図形グループ 3"/>
              <p:cNvGrpSpPr/>
              <p:nvPr/>
            </p:nvGrpSpPr>
            <p:grpSpPr>
              <a:xfrm>
                <a:off x="2906167" y="2516481"/>
                <a:ext cx="3513477" cy="693515"/>
                <a:chOff x="2906167" y="2516481"/>
                <a:chExt cx="3513477" cy="693515"/>
              </a:xfrm>
            </p:grpSpPr>
            <p:grpSp>
              <p:nvGrpSpPr>
                <p:cNvPr id="2452" name="図形グループ 2"/>
                <p:cNvGrpSpPr/>
                <p:nvPr/>
              </p:nvGrpSpPr>
              <p:grpSpPr>
                <a:xfrm>
                  <a:off x="2906167" y="2516481"/>
                  <a:ext cx="2387178" cy="401248"/>
                  <a:chOff x="2906167" y="2516481"/>
                  <a:chExt cx="2387178" cy="401248"/>
                </a:xfrm>
              </p:grpSpPr>
            </p:grpSp>
          </p:grpSp>
        </p:grpSp>
      </p:grpSp>
      <p:pic>
        <p:nvPicPr>
          <p:cNvPr id="2453" name="図 4077"/>
          <p:cNvPicPr>
            <a:picLocks noChangeAspect="1"/>
          </p:cNvPicPr>
          <p:nvPr/>
        </p:nvPicPr>
        <p:blipFill>
          <a:blip r:embed="rId1"/>
          <a:stretch>
            <a:fillRect/>
          </a:stretch>
        </p:blipFill>
        <p:spPr>
          <a:xfrm>
            <a:off x="201000" y="4869000"/>
            <a:ext cx="4254855" cy="1310354"/>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59"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今日の目標</a:t>
            </a:r>
            <a:endParaRPr lang="ja-JP" altLang="en-US" sz="3200" b="1" dirty="0"/>
          </a:p>
        </p:txBody>
      </p:sp>
      <p:sp>
        <p:nvSpPr>
          <p:cNvPr id="2460" name="タイトル 1"/>
          <p:cNvSpPr txBox="1"/>
          <p:nvPr/>
        </p:nvSpPr>
        <p:spPr>
          <a:xfrm>
            <a:off x="776536" y="1557000"/>
            <a:ext cx="885698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3200" b="1" dirty="0">
                <a:solidFill>
                  <a:srgbClr val="E7E6E6">
                    <a:lumMod val="25000"/>
                  </a:srgbClr>
                </a:solidFill>
                <a:latin typeface="Meiryo UI" panose="020B0604030504040204" pitchFamily="50" charset="-128"/>
                <a:ea typeface="Meiryo UI" panose="020B0604030504040204" pitchFamily="50" charset="-128"/>
              </a:rPr>
              <a:t>①</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お住まいの地域の</a:t>
            </a:r>
            <a:r>
              <a:rPr lang="ja-JP" altLang="en-US" sz="3200" b="1" u="sng" dirty="0" smtClean="0">
                <a:solidFill>
                  <a:srgbClr val="FF0000"/>
                </a:solidFill>
                <a:latin typeface="Meiryo UI" panose="020B0604030504040204" pitchFamily="50" charset="-128"/>
                <a:ea typeface="Meiryo UI" panose="020B0604030504040204" pitchFamily="50" charset="-128"/>
              </a:rPr>
              <a:t>震度や津波の</a:t>
            </a:r>
            <a:r>
              <a:rPr lang="ja-JP" altLang="en-US" sz="3200" b="1" u="sng" dirty="0" smtClean="0">
                <a:solidFill>
                  <a:srgbClr val="FF0000"/>
                </a:solidFill>
                <a:latin typeface="Meiryo UI" panose="020B0604030504040204" pitchFamily="50" charset="-128"/>
                <a:ea typeface="Meiryo UI" panose="020B0604030504040204" pitchFamily="50" charset="-128"/>
              </a:rPr>
              <a:t>リスクは？</a:t>
            </a:r>
            <a:endParaRPr lang="en-US" altLang="ja-JP" sz="3200" b="1"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②　</a:t>
            </a:r>
            <a:r>
              <a:rPr lang="ja-JP" altLang="en-US" sz="3200" b="1" u="none" dirty="0" smtClean="0">
                <a:solidFill>
                  <a:schemeClr val="tx1">
                    <a:lumMod val="75000"/>
                    <a:lumOff val="25000"/>
                  </a:schemeClr>
                </a:solidFill>
                <a:latin typeface="Meiryo UI" panose="020B0604030504040204" pitchFamily="50" charset="-128"/>
                <a:ea typeface="Meiryo UI" panose="020B0604030504040204" pitchFamily="50" charset="-128"/>
              </a:rPr>
              <a:t>災害に備えて、</a:t>
            </a:r>
            <a:r>
              <a:rPr lang="ja-JP" altLang="en-US" sz="3200" b="1" u="sng" dirty="0" smtClean="0">
                <a:solidFill>
                  <a:srgbClr val="FF0000"/>
                </a:solidFill>
                <a:latin typeface="Meiryo UI" panose="020B0604030504040204" pitchFamily="50" charset="-128"/>
                <a:ea typeface="Meiryo UI" panose="020B0604030504040204" pitchFamily="50" charset="-128"/>
              </a:rPr>
              <a:t>いつ、何をする？</a:t>
            </a:r>
            <a:endParaRPr lang="en-US" altLang="ja-JP" sz="3200"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spc="0" dirty="0" smtClean="0">
                <a:solidFill>
                  <a:srgbClr val="E7E6E6">
                    <a:lumMod val="25000"/>
                  </a:srgbClr>
                </a:solidFill>
                <a:latin typeface="Meiryo UI" panose="020B0604030504040204" pitchFamily="50" charset="-128"/>
                <a:ea typeface="Meiryo UI" panose="020B0604030504040204" pitchFamily="50" charset="-128"/>
                <a:cs typeface="+mn-cs"/>
              </a:rPr>
              <a:t>③</a:t>
            </a:r>
            <a:r>
              <a:rPr lang="ja-JP" altLang="en-US" sz="3200" b="1" spc="0" dirty="0">
                <a:solidFill>
                  <a:srgbClr val="E7E6E6">
                    <a:lumMod val="25000"/>
                  </a:srgbClr>
                </a:solidFill>
                <a:latin typeface="Meiryo UI" panose="020B0604030504040204" pitchFamily="50" charset="-128"/>
                <a:ea typeface="Meiryo UI" panose="020B0604030504040204" pitchFamily="50" charset="-128"/>
                <a:cs typeface="+mn-cs"/>
              </a:rPr>
              <a:t>　</a:t>
            </a:r>
            <a:r>
              <a:rPr lang="ja-JP" altLang="en-US" sz="3200" b="1" u="sng" spc="0" dirty="0">
                <a:solidFill>
                  <a:srgbClr val="FF0000"/>
                </a:solidFill>
                <a:latin typeface="Meiryo UI" panose="020B0604030504040204" pitchFamily="50" charset="-128"/>
                <a:ea typeface="Meiryo UI" panose="020B0604030504040204" pitchFamily="50" charset="-128"/>
                <a:cs typeface="+mn-cs"/>
              </a:rPr>
              <a:t>地域での備えはできている？</a:t>
            </a:r>
            <a:endParaRPr lang="en-US" altLang="ja-JP" sz="3200" b="1" u="sng" spc="0" dirty="0" smtClean="0">
              <a:solidFill>
                <a:srgbClr val="FF0000"/>
              </a:solidFill>
              <a:latin typeface="Meiryo UI" panose="020B0604030504040204" pitchFamily="50" charset="-128"/>
              <a:ea typeface="Meiryo UI" panose="020B0604030504040204" pitchFamily="50" charset="-128"/>
              <a:cs typeface="+mn-cs"/>
            </a:endParaRPr>
          </a:p>
          <a:p>
            <a:r>
              <a:rPr lang="ja-JP" altLang="en-US" sz="3200" b="1" spc="0" dirty="0" smtClean="0">
                <a:solidFill>
                  <a:srgbClr val="FF0000"/>
                </a:solidFill>
                <a:latin typeface="Meiryo UI" panose="020B0604030504040204" pitchFamily="50" charset="-128"/>
                <a:ea typeface="Meiryo UI" panose="020B0604030504040204" pitchFamily="50" charset="-128"/>
                <a:cs typeface="+mn-cs"/>
              </a:rPr>
              <a:t>　</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p:txBody>
      </p:sp>
      <p:sp>
        <p:nvSpPr>
          <p:cNvPr id="2461" name="四角形吹き出し 6"/>
          <p:cNvSpPr/>
          <p:nvPr/>
        </p:nvSpPr>
        <p:spPr>
          <a:xfrm>
            <a:off x="489002" y="4797000"/>
            <a:ext cx="6912272" cy="1431456"/>
          </a:xfrm>
          <a:prstGeom prst="wedgeRectCallout">
            <a:avLst>
              <a:gd name="adj1" fmla="val 53521"/>
              <a:gd name="adj2" fmla="val -2115"/>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①・②・③について、</a:t>
            </a:r>
            <a:endPar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3200" b="1" u="sng" dirty="0" smtClean="0">
                <a:solidFill>
                  <a:srgbClr val="FF3300"/>
                </a:solidFill>
                <a:latin typeface="Meiryo UI" panose="020B0604030504040204" pitchFamily="50" charset="-128"/>
                <a:ea typeface="Meiryo UI" panose="020B0604030504040204" pitchFamily="50" charset="-128"/>
              </a:rPr>
              <a:t>地域</a:t>
            </a:r>
            <a:r>
              <a:rPr lang="ja-JP" altLang="en-US" sz="3200" b="1" u="sng" dirty="0">
                <a:solidFill>
                  <a:srgbClr val="FF3300"/>
                </a:solidFill>
                <a:latin typeface="Meiryo UI" panose="020B0604030504040204" pitchFamily="50" charset="-128"/>
                <a:ea typeface="Meiryo UI" panose="020B0604030504040204" pitchFamily="50" charset="-128"/>
              </a:rPr>
              <a:t>防災</a:t>
            </a:r>
            <a:r>
              <a:rPr lang="ja-JP" altLang="en-US" sz="3200" b="1" u="sng" dirty="0" smtClean="0">
                <a:solidFill>
                  <a:srgbClr val="FF3300"/>
                </a:solidFill>
                <a:latin typeface="Meiryo UI" panose="020B0604030504040204" pitchFamily="50" charset="-128"/>
                <a:ea typeface="Meiryo UI" panose="020B0604030504040204" pitchFamily="50" charset="-128"/>
              </a:rPr>
              <a:t>タイムライン</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を</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使って考えよう！</a:t>
            </a:r>
            <a:endParaRPr lang="en-US" altLang="ja-JP" sz="32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2462" name="図 8"/>
          <p:cNvPicPr>
            <a:picLocks noChangeAspect="1"/>
          </p:cNvPicPr>
          <p:nvPr/>
        </p:nvPicPr>
        <p:blipFill>
          <a:blip r:embed="rId1"/>
          <a:stretch>
            <a:fillRect/>
          </a:stretch>
        </p:blipFill>
        <p:spPr>
          <a:xfrm>
            <a:off x="7545000" y="4953825"/>
            <a:ext cx="2297038" cy="1308108"/>
          </a:xfrm>
          <a:prstGeom prst="rect">
            <a:avLst/>
          </a:prstGeom>
        </p:spPr>
      </p:pic>
    </p:spTree>
    <p:extLst>
      <p:ext uri="{BB962C8B-B14F-4D97-AF65-F5344CB8AC3E}">
        <p14:creationId xmlns:p14="http://schemas.microsoft.com/office/powerpoint/2010/main" val="415865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468" name="図 3578"/>
          <p:cNvPicPr>
            <a:picLocks noChangeAspect="1"/>
          </p:cNvPicPr>
          <p:nvPr/>
        </p:nvPicPr>
        <p:blipFill>
          <a:blip r:embed="rId1"/>
          <a:stretch>
            <a:fillRect/>
          </a:stretch>
        </p:blipFill>
        <p:spPr>
          <a:xfrm>
            <a:off x="1547479" y="1294606"/>
            <a:ext cx="6480919" cy="4579089"/>
          </a:xfrm>
          <a:prstGeom prst="rect">
            <a:avLst/>
          </a:prstGeom>
        </p:spPr>
      </p:pic>
      <p:sp>
        <p:nvSpPr>
          <p:cNvPr id="2469"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地域防災タイムライン</a:t>
            </a:r>
            <a:endParaRPr kumimoji="1" lang="ja-JP" altLang="en-US" sz="3200" b="1" dirty="0"/>
          </a:p>
        </p:txBody>
      </p:sp>
      <p:sp>
        <p:nvSpPr>
          <p:cNvPr id="2470" name="タイトル 1"/>
          <p:cNvSpPr txBox="1"/>
          <p:nvPr/>
        </p:nvSpPr>
        <p:spPr>
          <a:xfrm>
            <a:off x="200472" y="3955822"/>
            <a:ext cx="9633520" cy="266429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endParaRPr lang="en-US" altLang="ja-JP" sz="2800" b="1" dirty="0" smtClean="0">
              <a:solidFill>
                <a:schemeClr val="bg2">
                  <a:lumMod val="25000"/>
                </a:schemeClr>
              </a:solidFill>
              <a:latin typeface="Meiryo UI" panose="020B0604030504040204" pitchFamily="50" charset="-128"/>
              <a:ea typeface="Meiryo UI" panose="020B0604030504040204" pitchFamily="50" charset="-128"/>
            </a:endParaRPr>
          </a:p>
        </p:txBody>
      </p:sp>
      <p:grpSp>
        <p:nvGrpSpPr>
          <p:cNvPr id="2471" name="グループ 3785"/>
          <p:cNvGrpSpPr/>
          <p:nvPr/>
        </p:nvGrpSpPr>
        <p:grpSpPr>
          <a:xfrm>
            <a:off x="1118504" y="1269000"/>
            <a:ext cx="7362055" cy="4605132"/>
            <a:chOff x="1334600" y="1413000"/>
            <a:chExt cx="7362055" cy="4605132"/>
          </a:xfrm>
        </p:grpSpPr>
        <p:grpSp>
          <p:nvGrpSpPr>
            <p:cNvPr id="2472" name="グループ 3781"/>
            <p:cNvGrpSpPr/>
            <p:nvPr/>
          </p:nvGrpSpPr>
          <p:grpSpPr>
            <a:xfrm>
              <a:off x="1758433" y="1413000"/>
              <a:ext cx="6514388" cy="4605132"/>
              <a:chOff x="2301508" y="1104573"/>
              <a:chExt cx="5117375" cy="3617560"/>
            </a:xfrm>
          </p:grpSpPr>
          <p:sp>
            <p:nvSpPr>
              <p:cNvPr id="2473" name="正方形/長方形 6"/>
              <p:cNvSpPr/>
              <p:nvPr/>
            </p:nvSpPr>
            <p:spPr>
              <a:xfrm>
                <a:off x="4918100" y="1556760"/>
                <a:ext cx="2484696" cy="31627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74" name="正方形/長方形 9"/>
              <p:cNvSpPr/>
              <p:nvPr/>
            </p:nvSpPr>
            <p:spPr>
              <a:xfrm>
                <a:off x="2301508" y="1124600"/>
                <a:ext cx="2562839" cy="3594965"/>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75" name="右矢印 12"/>
            <p:cNvSpPr/>
            <p:nvPr/>
          </p:nvSpPr>
          <p:spPr>
            <a:xfrm rot="10860000">
              <a:off x="1334600" y="3216595"/>
              <a:ext cx="417911" cy="68233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6" name="右矢印 14"/>
            <p:cNvSpPr/>
            <p:nvPr/>
          </p:nvSpPr>
          <p:spPr>
            <a:xfrm rot="60000">
              <a:off x="8278744" y="3269892"/>
              <a:ext cx="417911" cy="6823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2477" name="テキスト 3783"/>
          <p:cNvSpPr txBox="1"/>
          <p:nvPr/>
        </p:nvSpPr>
        <p:spPr>
          <a:xfrm>
            <a:off x="344489" y="2205000"/>
            <a:ext cx="675323" cy="2879063"/>
          </a:xfrm>
          <a:prstGeom prst="rect">
            <a:avLst/>
          </a:prstGeom>
        </p:spPr>
        <p:txBody>
          <a:bodyPr vert="eaVert" wrap="none">
            <a:spAutoFit/>
          </a:bodyPr>
          <a:p>
            <a:pPr>
              <a:defRPr lang="ja-JP" altLang="en-US"/>
            </a:pPr>
            <a:r>
              <a:rPr lang="ja-JP" altLang="en-US" sz="3200" b="1">
                <a:solidFill>
                  <a:srgbClr val="0042FF"/>
                </a:solidFill>
              </a:rPr>
              <a:t>個人</a:t>
            </a:r>
            <a:r>
              <a:rPr lang="ja-JP" altLang="en-US" sz="3200" b="1">
                <a:solidFill>
                  <a:srgbClr val="0042FF"/>
                </a:solidFill>
              </a:rPr>
              <a:t>の避難行動</a:t>
            </a:r>
            <a:endParaRPr lang="ja-JP" altLang="en-US" sz="3200" b="1">
              <a:solidFill>
                <a:srgbClr val="0042FF"/>
              </a:solidFill>
            </a:endParaRPr>
          </a:p>
        </p:txBody>
      </p:sp>
      <p:sp>
        <p:nvSpPr>
          <p:cNvPr id="2478" name="テキスト 3784"/>
          <p:cNvSpPr txBox="1"/>
          <p:nvPr/>
        </p:nvSpPr>
        <p:spPr>
          <a:xfrm>
            <a:off x="8625000" y="1553970"/>
            <a:ext cx="1167765" cy="4589466"/>
          </a:xfrm>
          <a:prstGeom prst="rect">
            <a:avLst/>
          </a:prstGeom>
        </p:spPr>
        <p:txBody>
          <a:bodyPr vert="eaVert" wrap="none">
            <a:spAutoFit/>
          </a:bodyPr>
          <a:p>
            <a:pPr>
              <a:defRPr lang="ja-JP" altLang="en-US"/>
            </a:pPr>
            <a:r>
              <a:rPr lang="ja-JP" altLang="en-US" sz="3200" b="1">
                <a:solidFill>
                  <a:srgbClr val="FF0000"/>
                </a:solidFill>
              </a:rPr>
              <a:t>地震発生時の行動や</a:t>
            </a:r>
            <a:endParaRPr lang="ja-JP" altLang="en-US" sz="3200" b="1">
              <a:solidFill>
                <a:srgbClr val="FF0000"/>
              </a:solidFill>
            </a:endParaRPr>
          </a:p>
          <a:p>
            <a:pPr>
              <a:defRPr lang="ja-JP" altLang="en-US"/>
            </a:pPr>
            <a:r>
              <a:rPr lang="ja-JP" altLang="en-US" sz="3200" b="1">
                <a:solidFill>
                  <a:srgbClr val="FF0000"/>
                </a:solidFill>
              </a:rPr>
              <a:t>　</a:t>
            </a:r>
            <a:r>
              <a:rPr lang="ja-JP" altLang="en-US" sz="3200" b="1">
                <a:solidFill>
                  <a:srgbClr val="FF0000"/>
                </a:solidFill>
              </a:rPr>
              <a:t>　</a:t>
            </a:r>
            <a:r>
              <a:rPr lang="ja-JP" altLang="en-US" sz="3200" b="1">
                <a:solidFill>
                  <a:srgbClr val="FF0000"/>
                </a:solidFill>
              </a:rPr>
              <a:t>　</a:t>
            </a:r>
            <a:r>
              <a:rPr lang="ja-JP" altLang="en-US" sz="3200" b="1">
                <a:solidFill>
                  <a:srgbClr val="FF0000"/>
                </a:solidFill>
              </a:rPr>
              <a:t>　　</a:t>
            </a:r>
            <a:r>
              <a:rPr lang="ja-JP" altLang="en-US" sz="3200" b="1">
                <a:solidFill>
                  <a:srgbClr val="FF0000"/>
                </a:solidFill>
              </a:rPr>
              <a:t>地域での訓練実施</a:t>
            </a:r>
            <a:endParaRPr lang="ja-JP" altLang="en-US" sz="3200" b="1">
              <a:solidFill>
                <a:srgbClr val="FF0000"/>
              </a:solidFill>
            </a:endParaRPr>
          </a:p>
        </p:txBody>
      </p:sp>
    </p:spTree>
    <p:extLst>
      <p:ext uri="{BB962C8B-B14F-4D97-AF65-F5344CB8AC3E}">
        <p14:creationId xmlns:p14="http://schemas.microsoft.com/office/powerpoint/2010/main" val="179505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2484" name="グループ化 47"/>
          <p:cNvGrpSpPr/>
          <p:nvPr/>
        </p:nvGrpSpPr>
        <p:grpSpPr>
          <a:xfrm>
            <a:off x="4839196" y="29712"/>
            <a:ext cx="302477" cy="6837809"/>
            <a:chOff x="7258388" y="46322"/>
            <a:chExt cx="461665" cy="10660334"/>
          </a:xfrm>
        </p:grpSpPr>
        <p:cxnSp>
          <p:nvCxnSpPr>
            <p:cNvPr id="248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86"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2487"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2488"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489" name="グループ化 3"/>
          <p:cNvGrpSpPr/>
          <p:nvPr/>
        </p:nvGrpSpPr>
        <p:grpSpPr>
          <a:xfrm>
            <a:off x="6861979" y="559791"/>
            <a:ext cx="2818541" cy="339750"/>
            <a:chOff x="10930760" y="949778"/>
            <a:chExt cx="3985290" cy="574911"/>
          </a:xfrm>
        </p:grpSpPr>
        <p:sp>
          <p:nvSpPr>
            <p:cNvPr id="2490"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91"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2492"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2493" name="グループ 251"/>
          <p:cNvGrpSpPr/>
          <p:nvPr/>
        </p:nvGrpSpPr>
        <p:grpSpPr>
          <a:xfrm>
            <a:off x="8546791" y="6045695"/>
            <a:ext cx="1468696" cy="784864"/>
            <a:chOff x="12919135" y="9148451"/>
            <a:chExt cx="2631691" cy="1523635"/>
          </a:xfrm>
        </p:grpSpPr>
        <p:grpSp>
          <p:nvGrpSpPr>
            <p:cNvPr id="2494" name="グループ化 145"/>
            <p:cNvGrpSpPr/>
            <p:nvPr/>
          </p:nvGrpSpPr>
          <p:grpSpPr>
            <a:xfrm>
              <a:off x="13318882" y="9197062"/>
              <a:ext cx="1797347" cy="1362285"/>
              <a:chOff x="208127" y="8918745"/>
              <a:chExt cx="7605777" cy="1553311"/>
            </a:xfrm>
          </p:grpSpPr>
          <p:grpSp>
            <p:nvGrpSpPr>
              <p:cNvPr id="2495" name="グループ化 48"/>
              <p:cNvGrpSpPr/>
              <p:nvPr/>
            </p:nvGrpSpPr>
            <p:grpSpPr>
              <a:xfrm>
                <a:off x="208127" y="8918745"/>
                <a:ext cx="7605777" cy="1553311"/>
                <a:chOff x="93792" y="8663859"/>
                <a:chExt cx="7555415" cy="1610895"/>
              </a:xfrm>
            </p:grpSpPr>
            <p:sp>
              <p:nvSpPr>
                <p:cNvPr id="2496"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497" name="グループ化 1"/>
                <p:cNvGrpSpPr/>
                <p:nvPr/>
              </p:nvGrpSpPr>
              <p:grpSpPr>
                <a:xfrm>
                  <a:off x="294767" y="9146139"/>
                  <a:ext cx="6929347" cy="1069137"/>
                  <a:chOff x="292883" y="5853648"/>
                  <a:chExt cx="6929347" cy="1069137"/>
                </a:xfrm>
              </p:grpSpPr>
            </p:grpSp>
          </p:grpSp>
        </p:grpSp>
        <p:pic>
          <p:nvPicPr>
            <p:cNvPr id="2498" name="図 204"/>
            <p:cNvPicPr>
              <a:picLocks noChangeAspect="1"/>
            </p:cNvPicPr>
            <p:nvPr/>
          </p:nvPicPr>
          <p:blipFill>
            <a:blip r:embed="rId1"/>
            <a:stretch>
              <a:fillRect/>
            </a:stretch>
          </p:blipFill>
          <p:spPr>
            <a:xfrm>
              <a:off x="13855235" y="9635484"/>
              <a:ext cx="707044" cy="713413"/>
            </a:xfrm>
            <a:prstGeom prst="rect">
              <a:avLst/>
            </a:prstGeom>
          </p:spPr>
        </p:pic>
        <p:sp>
          <p:nvSpPr>
            <p:cNvPr id="2499"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2500"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2501"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502"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2503"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2504"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2505" name="グループ 1626"/>
          <p:cNvGrpSpPr/>
          <p:nvPr/>
        </p:nvGrpSpPr>
        <p:grpSpPr>
          <a:xfrm>
            <a:off x="-1166430" y="407862"/>
            <a:ext cx="6354295" cy="3662406"/>
            <a:chOff x="-2720384" y="449677"/>
            <a:chExt cx="10654476" cy="6189958"/>
          </a:xfrm>
        </p:grpSpPr>
        <p:grpSp>
          <p:nvGrpSpPr>
            <p:cNvPr id="2506" name="グループ 985"/>
            <p:cNvGrpSpPr/>
            <p:nvPr/>
          </p:nvGrpSpPr>
          <p:grpSpPr>
            <a:xfrm>
              <a:off x="-2720384" y="449677"/>
              <a:ext cx="10012920" cy="6189958"/>
              <a:chOff x="-2776533" y="409714"/>
              <a:chExt cx="9854244" cy="6245227"/>
            </a:xfrm>
          </p:grpSpPr>
          <p:sp>
            <p:nvSpPr>
              <p:cNvPr id="2507"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2508" name="グループ 981"/>
              <p:cNvGrpSpPr/>
              <p:nvPr/>
            </p:nvGrpSpPr>
            <p:grpSpPr>
              <a:xfrm>
                <a:off x="-2776533" y="409714"/>
                <a:ext cx="9854244" cy="6245227"/>
                <a:chOff x="-5624264" y="119819"/>
                <a:chExt cx="9854244" cy="6245227"/>
              </a:xfrm>
            </p:grpSpPr>
            <p:sp>
              <p:nvSpPr>
                <p:cNvPr id="2509"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2510"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2511" name="図 864"/>
                <p:cNvPicPr>
                  <a:picLocks noChangeAspect="1"/>
                </p:cNvPicPr>
                <p:nvPr/>
              </p:nvPicPr>
              <p:blipFill>
                <a:blip r:embed="rId2"/>
                <a:stretch>
                  <a:fillRect/>
                </a:stretch>
              </p:blipFill>
              <p:spPr>
                <a:xfrm>
                  <a:off x="44278" y="1279634"/>
                  <a:ext cx="620366" cy="472102"/>
                </a:xfrm>
                <a:prstGeom prst="rect">
                  <a:avLst/>
                </a:prstGeom>
              </p:spPr>
            </p:pic>
            <p:sp>
              <p:nvSpPr>
                <p:cNvPr id="2512"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13"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2514" name="グループ 857"/>
                <p:cNvGrpSpPr/>
                <p:nvPr/>
              </p:nvGrpSpPr>
              <p:grpSpPr>
                <a:xfrm>
                  <a:off x="3056795" y="1131692"/>
                  <a:ext cx="1173185" cy="1028798"/>
                  <a:chOff x="3107544" y="950998"/>
                  <a:chExt cx="1324917" cy="1258882"/>
                </a:xfrm>
              </p:grpSpPr>
              <p:sp>
                <p:nvSpPr>
                  <p:cNvPr id="2515"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2516" name="図 1210"/>
                  <p:cNvPicPr>
                    <a:picLocks noChangeAspect="1"/>
                  </p:cNvPicPr>
                  <p:nvPr/>
                </p:nvPicPr>
                <p:blipFill>
                  <a:blip r:embed="rId3"/>
                  <a:stretch>
                    <a:fillRect/>
                  </a:stretch>
                </p:blipFill>
                <p:spPr>
                  <a:xfrm>
                    <a:off x="3369558" y="950998"/>
                    <a:ext cx="740293" cy="729432"/>
                  </a:xfrm>
                  <a:prstGeom prst="rect">
                    <a:avLst/>
                  </a:prstGeom>
                </p:spPr>
              </p:pic>
            </p:grpSp>
            <p:sp>
              <p:nvSpPr>
                <p:cNvPr id="2517"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m</a:t>
                  </a:r>
                  <a:r>
                    <a:rPr lang="ja-JP" altLang="en-US" sz="800">
                      <a:solidFill>
                        <a:schemeClr val="tx1"/>
                      </a:solidFill>
                      <a:latin typeface="AR P丸ゴシック体E"/>
                      <a:ea typeface="AR P丸ゴシック体E"/>
                    </a:rPr>
                    <a:t>）</a:t>
                  </a:r>
                  <a:endParaRPr lang="ja-JP" altLang="en-US" sz="1200">
                    <a:solidFill>
                      <a:schemeClr val="tx1"/>
                    </a:solidFill>
                    <a:latin typeface="AR P丸ゴシック体E"/>
                    <a:ea typeface="AR P丸ゴシック体E"/>
                  </a:endParaRPr>
                </a:p>
              </p:txBody>
            </p:sp>
            <p:grpSp>
              <p:nvGrpSpPr>
                <p:cNvPr id="2518" name="グループ 860"/>
                <p:cNvGrpSpPr/>
                <p:nvPr/>
              </p:nvGrpSpPr>
              <p:grpSpPr>
                <a:xfrm>
                  <a:off x="-5624264" y="4812313"/>
                  <a:ext cx="1738428" cy="1552733"/>
                  <a:chOff x="-5365638" y="4651851"/>
                  <a:chExt cx="1738428" cy="1552733"/>
                </a:xfrm>
              </p:grpSpPr>
            </p:grpSp>
          </p:grpSp>
        </p:grpSp>
        <p:sp>
          <p:nvSpPr>
            <p:cNvPr id="2519"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2520"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2521"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2522" name="グループ 428"/>
            <p:cNvGrpSpPr/>
            <p:nvPr/>
          </p:nvGrpSpPr>
          <p:grpSpPr>
            <a:xfrm>
              <a:off x="623006" y="3209118"/>
              <a:ext cx="6266516" cy="1473211"/>
              <a:chOff x="623006" y="3209118"/>
              <a:chExt cx="6266516" cy="1473211"/>
            </a:xfrm>
          </p:grpSpPr>
          <p:sp>
            <p:nvSpPr>
              <p:cNvPr id="2523"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2524" name="グループ 416"/>
              <p:cNvGrpSpPr/>
              <p:nvPr/>
            </p:nvGrpSpPr>
            <p:grpSpPr>
              <a:xfrm>
                <a:off x="623006" y="3209118"/>
                <a:ext cx="4953338" cy="1360683"/>
                <a:chOff x="623006" y="3209118"/>
                <a:chExt cx="4953338" cy="1360683"/>
              </a:xfrm>
            </p:grpSpPr>
            <p:grpSp>
              <p:nvGrpSpPr>
                <p:cNvPr id="2525" name="グループ 407"/>
                <p:cNvGrpSpPr/>
                <p:nvPr/>
              </p:nvGrpSpPr>
              <p:grpSpPr>
                <a:xfrm>
                  <a:off x="623006" y="3209118"/>
                  <a:ext cx="4953338" cy="1360683"/>
                  <a:chOff x="767179" y="3180887"/>
                  <a:chExt cx="4953338" cy="1360683"/>
                </a:xfrm>
              </p:grpSpPr>
            </p:grpSp>
          </p:grpSp>
        </p:grpSp>
        <p:sp>
          <p:nvSpPr>
            <p:cNvPr id="2526"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527"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2528"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29" name="グループ 780"/>
          <p:cNvGrpSpPr/>
          <p:nvPr/>
        </p:nvGrpSpPr>
        <p:grpSpPr>
          <a:xfrm>
            <a:off x="5019118" y="909720"/>
            <a:ext cx="4728241" cy="1750232"/>
            <a:chOff x="7660590" y="1489831"/>
            <a:chExt cx="7216630" cy="2842242"/>
          </a:xfrm>
        </p:grpSpPr>
        <p:grpSp>
          <p:nvGrpSpPr>
            <p:cNvPr id="2530" name="グループ 994"/>
            <p:cNvGrpSpPr/>
            <p:nvPr/>
          </p:nvGrpSpPr>
          <p:grpSpPr>
            <a:xfrm>
              <a:off x="7660590" y="1489831"/>
              <a:ext cx="7216630" cy="2842242"/>
              <a:chOff x="7705815" y="1633671"/>
              <a:chExt cx="7106174" cy="1834511"/>
            </a:xfrm>
          </p:grpSpPr>
          <p:grpSp>
            <p:nvGrpSpPr>
              <p:cNvPr id="2531" name="グループ 982"/>
              <p:cNvGrpSpPr/>
              <p:nvPr/>
            </p:nvGrpSpPr>
            <p:grpSpPr>
              <a:xfrm>
                <a:off x="7705815" y="1633671"/>
                <a:ext cx="6970768" cy="337133"/>
                <a:chOff x="7706162" y="1178678"/>
                <a:chExt cx="7261054" cy="371223"/>
              </a:xfrm>
            </p:grpSpPr>
          </p:grpSp>
        </p:grpSp>
        <p:sp>
          <p:nvSpPr>
            <p:cNvPr id="2532"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2533"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2534"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535"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2536"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537"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2538" name="グループ 786"/>
          <p:cNvGrpSpPr/>
          <p:nvPr/>
        </p:nvGrpSpPr>
        <p:grpSpPr>
          <a:xfrm>
            <a:off x="5088255" y="6087660"/>
            <a:ext cx="3613344" cy="693303"/>
            <a:chOff x="7794624" y="9459095"/>
            <a:chExt cx="5238847" cy="1075819"/>
          </a:xfrm>
        </p:grpSpPr>
        <p:sp>
          <p:nvSpPr>
            <p:cNvPr id="2539"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2540"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2541"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2542" name="グループ 1635"/>
          <p:cNvGrpSpPr/>
          <p:nvPr/>
        </p:nvGrpSpPr>
        <p:grpSpPr>
          <a:xfrm>
            <a:off x="561000" y="2925000"/>
            <a:ext cx="4349303" cy="1068829"/>
            <a:chOff x="279334" y="4674290"/>
            <a:chExt cx="7277467" cy="2028781"/>
          </a:xfrm>
        </p:grpSpPr>
        <p:grpSp>
          <p:nvGrpSpPr>
            <p:cNvPr id="2543" name="グループ 829"/>
            <p:cNvGrpSpPr/>
            <p:nvPr/>
          </p:nvGrpSpPr>
          <p:grpSpPr>
            <a:xfrm>
              <a:off x="279334" y="4674290"/>
              <a:ext cx="7277467" cy="2028781"/>
              <a:chOff x="279334" y="4727954"/>
              <a:chExt cx="7277467" cy="2028781"/>
            </a:xfrm>
          </p:grpSpPr>
          <p:grpSp>
            <p:nvGrpSpPr>
              <p:cNvPr id="2544" name="グループ 1443"/>
              <p:cNvGrpSpPr/>
              <p:nvPr/>
            </p:nvGrpSpPr>
            <p:grpSpPr>
              <a:xfrm>
                <a:off x="279334" y="4937662"/>
                <a:ext cx="7277467" cy="1779181"/>
                <a:chOff x="260050" y="5266024"/>
                <a:chExt cx="7277467" cy="1779181"/>
              </a:xfrm>
            </p:grpSpPr>
            <p:grpSp>
              <p:nvGrpSpPr>
                <p:cNvPr id="2545" name="グループ化 1009"/>
                <p:cNvGrpSpPr/>
                <p:nvPr/>
              </p:nvGrpSpPr>
              <p:grpSpPr>
                <a:xfrm>
                  <a:off x="260050" y="5266024"/>
                  <a:ext cx="7003653" cy="1779181"/>
                  <a:chOff x="201208" y="5220960"/>
                  <a:chExt cx="7238655" cy="2230637"/>
                </a:xfrm>
              </p:grpSpPr>
              <p:grpSp>
                <p:nvGrpSpPr>
                  <p:cNvPr id="2546" name="グループ化 76"/>
                  <p:cNvGrpSpPr/>
                  <p:nvPr/>
                </p:nvGrpSpPr>
                <p:grpSpPr>
                  <a:xfrm>
                    <a:off x="201208" y="5220960"/>
                    <a:ext cx="7238655" cy="2230637"/>
                    <a:chOff x="-3684591" y="4943404"/>
                    <a:chExt cx="7238655" cy="2230637"/>
                  </a:xfrm>
                </p:grpSpPr>
                <p:grpSp>
                  <p:nvGrpSpPr>
                    <p:cNvPr id="2547" name="グループ化 221"/>
                    <p:cNvGrpSpPr/>
                    <p:nvPr/>
                  </p:nvGrpSpPr>
                  <p:grpSpPr>
                    <a:xfrm>
                      <a:off x="-3684591" y="4943404"/>
                      <a:ext cx="7238655" cy="2154889"/>
                      <a:chOff x="193620" y="2701655"/>
                      <a:chExt cx="7238655" cy="2154889"/>
                    </a:xfrm>
                  </p:grpSpPr>
                </p:grpSp>
                <p:grpSp>
                  <p:nvGrpSpPr>
                    <p:cNvPr id="2548" name="グループ化 75"/>
                    <p:cNvGrpSpPr/>
                    <p:nvPr/>
                  </p:nvGrpSpPr>
                  <p:grpSpPr>
                    <a:xfrm>
                      <a:off x="-195831" y="5602590"/>
                      <a:ext cx="2536223" cy="1571451"/>
                      <a:chOff x="-195831" y="5602590"/>
                      <a:chExt cx="2536223" cy="1571451"/>
                    </a:xfrm>
                  </p:grpSpPr>
                  <p:sp>
                    <p:nvSpPr>
                      <p:cNvPr id="2549"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2550"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2551" name="グループ化 236"/>
                    <p:cNvGrpSpPr/>
                    <p:nvPr/>
                  </p:nvGrpSpPr>
                  <p:grpSpPr>
                    <a:xfrm>
                      <a:off x="-2482745" y="5590815"/>
                      <a:ext cx="2163142" cy="1012023"/>
                      <a:chOff x="-2490274" y="5116416"/>
                      <a:chExt cx="2163142" cy="1012023"/>
                    </a:xfrm>
                  </p:grpSpPr>
                  <p:sp>
                    <p:nvSpPr>
                      <p:cNvPr id="2552"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2553"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554"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2555" name="図 1026"/>
                <p:cNvPicPr>
                  <a:picLocks noChangeAspect="1"/>
                </p:cNvPicPr>
                <p:nvPr/>
              </p:nvPicPr>
              <p:blipFill>
                <a:blip r:embed="rId6"/>
                <a:stretch>
                  <a:fillRect/>
                </a:stretch>
              </p:blipFill>
              <p:spPr>
                <a:xfrm>
                  <a:off x="3263831" y="6197266"/>
                  <a:ext cx="424199" cy="318433"/>
                </a:xfrm>
                <a:prstGeom prst="rect">
                  <a:avLst/>
                </a:prstGeom>
              </p:spPr>
            </p:pic>
            <p:sp>
              <p:nvSpPr>
                <p:cNvPr id="2556"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2557" name="図 1028"/>
                <p:cNvPicPr>
                  <a:picLocks noChangeAspect="1"/>
                </p:cNvPicPr>
                <p:nvPr/>
              </p:nvPicPr>
              <p:blipFill>
                <a:blip r:embed="rId7"/>
                <a:stretch>
                  <a:fillRect/>
                </a:stretch>
              </p:blipFill>
              <p:spPr>
                <a:xfrm>
                  <a:off x="1126114" y="6230480"/>
                  <a:ext cx="324536" cy="339828"/>
                </a:xfrm>
                <a:prstGeom prst="rect">
                  <a:avLst/>
                </a:prstGeom>
              </p:spPr>
            </p:pic>
            <p:pic>
              <p:nvPicPr>
                <p:cNvPr id="2558" name="図 1029"/>
                <p:cNvPicPr>
                  <a:picLocks noChangeAspect="1"/>
                </p:cNvPicPr>
                <p:nvPr/>
              </p:nvPicPr>
              <p:blipFill>
                <a:blip r:embed="rId8"/>
                <a:stretch>
                  <a:fillRect/>
                </a:stretch>
              </p:blipFill>
              <p:spPr>
                <a:xfrm>
                  <a:off x="3318452" y="5836027"/>
                  <a:ext cx="316705" cy="325243"/>
                </a:xfrm>
                <a:prstGeom prst="rect">
                  <a:avLst/>
                </a:prstGeom>
              </p:spPr>
            </p:pic>
            <p:sp>
              <p:nvSpPr>
                <p:cNvPr id="2559"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560"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561"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2562"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2563"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2564"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2565"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2566"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67" name="グループ 1639"/>
          <p:cNvGrpSpPr/>
          <p:nvPr/>
        </p:nvGrpSpPr>
        <p:grpSpPr>
          <a:xfrm>
            <a:off x="659148" y="3992407"/>
            <a:ext cx="4035716" cy="1099987"/>
            <a:chOff x="946762" y="6491396"/>
            <a:chExt cx="6190803" cy="1459176"/>
          </a:xfrm>
        </p:grpSpPr>
        <p:grpSp>
          <p:nvGrpSpPr>
            <p:cNvPr id="2568" name="グループ 802"/>
            <p:cNvGrpSpPr/>
            <p:nvPr/>
          </p:nvGrpSpPr>
          <p:grpSpPr>
            <a:xfrm>
              <a:off x="946762" y="6491396"/>
              <a:ext cx="6190803" cy="1459176"/>
              <a:chOff x="290005" y="6224522"/>
              <a:chExt cx="6768381" cy="1646704"/>
            </a:xfrm>
          </p:grpSpPr>
          <p:grpSp>
            <p:nvGrpSpPr>
              <p:cNvPr id="2569" name="グループ 362"/>
              <p:cNvGrpSpPr/>
              <p:nvPr/>
            </p:nvGrpSpPr>
            <p:grpSpPr>
              <a:xfrm>
                <a:off x="3826979" y="6678228"/>
                <a:ext cx="3231407" cy="1185008"/>
                <a:chOff x="3826979" y="6644360"/>
                <a:chExt cx="3231407" cy="1185008"/>
              </a:xfrm>
            </p:grpSpPr>
            <p:sp>
              <p:nvSpPr>
                <p:cNvPr id="2570"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2571"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2572" name="グループ 796"/>
              <p:cNvGrpSpPr/>
              <p:nvPr/>
            </p:nvGrpSpPr>
            <p:grpSpPr>
              <a:xfrm>
                <a:off x="290005" y="6224522"/>
                <a:ext cx="3447298" cy="1646704"/>
                <a:chOff x="290005" y="6224522"/>
                <a:chExt cx="3447298" cy="1646704"/>
              </a:xfrm>
            </p:grpSpPr>
            <p:grpSp>
              <p:nvGrpSpPr>
                <p:cNvPr id="2573" name="グループ 360"/>
                <p:cNvGrpSpPr/>
                <p:nvPr/>
              </p:nvGrpSpPr>
              <p:grpSpPr>
                <a:xfrm>
                  <a:off x="290005" y="6663475"/>
                  <a:ext cx="3447298" cy="1207751"/>
                  <a:chOff x="290005" y="6638074"/>
                  <a:chExt cx="3447298" cy="1207751"/>
                </a:xfrm>
              </p:grpSpPr>
              <p:grpSp>
                <p:nvGrpSpPr>
                  <p:cNvPr id="2574" name="グループ 358"/>
                  <p:cNvGrpSpPr/>
                  <p:nvPr/>
                </p:nvGrpSpPr>
                <p:grpSpPr>
                  <a:xfrm>
                    <a:off x="290005" y="6638074"/>
                    <a:ext cx="3447298" cy="797087"/>
                    <a:chOff x="290005" y="6638074"/>
                    <a:chExt cx="3447298" cy="797087"/>
                  </a:xfrm>
                </p:grpSpPr>
                <p:grpSp>
                  <p:nvGrpSpPr>
                    <p:cNvPr id="2575" name="グループ化 563"/>
                    <p:cNvGrpSpPr/>
                    <p:nvPr/>
                  </p:nvGrpSpPr>
                  <p:grpSpPr>
                    <a:xfrm>
                      <a:off x="290005" y="6638074"/>
                      <a:ext cx="3447298" cy="797087"/>
                      <a:chOff x="235232" y="9154059"/>
                      <a:chExt cx="3527878" cy="795944"/>
                    </a:xfrm>
                  </p:grpSpPr>
                  <p:grpSp>
                    <p:nvGrpSpPr>
                      <p:cNvPr id="2576" name="グループ化 48"/>
                      <p:cNvGrpSpPr/>
                      <p:nvPr/>
                    </p:nvGrpSpPr>
                    <p:grpSpPr>
                      <a:xfrm>
                        <a:off x="235232" y="9154059"/>
                        <a:ext cx="3527878" cy="795944"/>
                        <a:chOff x="120717" y="8907895"/>
                        <a:chExt cx="3504515" cy="825451"/>
                      </a:xfrm>
                    </p:grpSpPr>
                    <p:grpSp>
                      <p:nvGrpSpPr>
                        <p:cNvPr id="2577" name="グループ化 1"/>
                        <p:cNvGrpSpPr/>
                        <p:nvPr/>
                      </p:nvGrpSpPr>
                      <p:grpSpPr>
                        <a:xfrm>
                          <a:off x="120717" y="8907895"/>
                          <a:ext cx="3504515" cy="825451"/>
                          <a:chOff x="118833" y="5615404"/>
                          <a:chExt cx="3504515" cy="825451"/>
                        </a:xfrm>
                      </p:grpSpPr>
                      <p:sp>
                        <p:nvSpPr>
                          <p:cNvPr id="2578"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2579"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2580"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2581"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2582"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83"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2584" name="グループ 2616"/>
          <p:cNvGrpSpPr/>
          <p:nvPr/>
        </p:nvGrpSpPr>
        <p:grpSpPr>
          <a:xfrm>
            <a:off x="57702" y="451476"/>
            <a:ext cx="460580" cy="6337526"/>
            <a:chOff x="72658" y="899780"/>
            <a:chExt cx="700502" cy="9277387"/>
          </a:xfrm>
        </p:grpSpPr>
        <p:sp>
          <p:nvSpPr>
            <p:cNvPr id="2585"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586"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2587"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588"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589"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2590" name="グループ 425"/>
          <p:cNvGrpSpPr/>
          <p:nvPr/>
        </p:nvGrpSpPr>
        <p:grpSpPr>
          <a:xfrm>
            <a:off x="5093638" y="2607742"/>
            <a:ext cx="451996" cy="1933291"/>
            <a:chOff x="7774329" y="4065542"/>
            <a:chExt cx="689873" cy="3014054"/>
          </a:xfrm>
        </p:grpSpPr>
        <p:sp>
          <p:nvSpPr>
            <p:cNvPr id="2591"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592"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2593"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2594" name="グループ化 2192"/>
          <p:cNvGrpSpPr/>
          <p:nvPr/>
        </p:nvGrpSpPr>
        <p:grpSpPr>
          <a:xfrm>
            <a:off x="4102867" y="5497554"/>
            <a:ext cx="458597" cy="296664"/>
            <a:chOff x="7345843" y="8992756"/>
            <a:chExt cx="982699" cy="654690"/>
          </a:xfrm>
        </p:grpSpPr>
        <p:sp>
          <p:nvSpPr>
            <p:cNvPr id="2595"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2596"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597" name="グループ化 2195"/>
          <p:cNvGrpSpPr/>
          <p:nvPr/>
        </p:nvGrpSpPr>
        <p:grpSpPr>
          <a:xfrm>
            <a:off x="4195421" y="6093221"/>
            <a:ext cx="541953" cy="306884"/>
            <a:chOff x="7265756" y="10098839"/>
            <a:chExt cx="1141348" cy="675111"/>
          </a:xfrm>
        </p:grpSpPr>
        <p:sp>
          <p:nvSpPr>
            <p:cNvPr id="2598"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2599"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2600"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2601" name="グループ化 2189"/>
          <p:cNvGrpSpPr/>
          <p:nvPr/>
        </p:nvGrpSpPr>
        <p:grpSpPr>
          <a:xfrm>
            <a:off x="2907512" y="6159968"/>
            <a:ext cx="452183" cy="337661"/>
            <a:chOff x="3671943" y="9461409"/>
            <a:chExt cx="923048" cy="814119"/>
          </a:xfrm>
        </p:grpSpPr>
        <p:sp>
          <p:nvSpPr>
            <p:cNvPr id="2602"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2603"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604" name="グループ化 2186"/>
          <p:cNvGrpSpPr/>
          <p:nvPr/>
        </p:nvGrpSpPr>
        <p:grpSpPr>
          <a:xfrm>
            <a:off x="2838662" y="5539203"/>
            <a:ext cx="533938" cy="306884"/>
            <a:chOff x="3603998" y="8746716"/>
            <a:chExt cx="1140172" cy="668713"/>
          </a:xfrm>
        </p:grpSpPr>
        <p:sp>
          <p:nvSpPr>
            <p:cNvPr id="2605"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2606"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2607"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2608" name="グループ化 2517"/>
          <p:cNvGrpSpPr/>
          <p:nvPr/>
        </p:nvGrpSpPr>
        <p:grpSpPr>
          <a:xfrm>
            <a:off x="2692218" y="6388716"/>
            <a:ext cx="267320" cy="228277"/>
            <a:chOff x="-5549784" y="7976516"/>
            <a:chExt cx="424780" cy="398145"/>
          </a:xfrm>
        </p:grpSpPr>
        <p:sp>
          <p:nvSpPr>
            <p:cNvPr id="2609"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2610"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2611"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2612"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2613"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2614"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2615"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616"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2617"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2618"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619"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620"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621"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622"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623"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624"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625"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2626"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2627"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2628"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2629"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2630"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2631"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2632"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633"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2634"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2635"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636"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637"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638"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639"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640"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641"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642"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2643" name="グループ化 2552"/>
          <p:cNvGrpSpPr/>
          <p:nvPr/>
        </p:nvGrpSpPr>
        <p:grpSpPr>
          <a:xfrm rot="21295497">
            <a:off x="4274994" y="6451123"/>
            <a:ext cx="340153" cy="165376"/>
            <a:chOff x="-6787758" y="8398801"/>
            <a:chExt cx="819277" cy="390220"/>
          </a:xfrm>
        </p:grpSpPr>
        <p:sp>
          <p:nvSpPr>
            <p:cNvPr id="2644"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2645"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2646" name="object 447"/>
            <p:cNvPicPr/>
            <p:nvPr/>
          </p:nvPicPr>
          <p:blipFill>
            <a:blip r:embed="rId11"/>
            <a:stretch>
              <a:fillRect/>
            </a:stretch>
          </p:blipFill>
          <p:spPr>
            <a:xfrm>
              <a:off x="-6068290" y="8597848"/>
              <a:ext cx="99809" cy="191173"/>
            </a:xfrm>
            <a:prstGeom prst="rect">
              <a:avLst/>
            </a:prstGeom>
          </p:spPr>
        </p:pic>
        <p:sp>
          <p:nvSpPr>
            <p:cNvPr id="2647"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2648"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2649"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2650"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2651"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2652"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2653"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2654"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2655"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2656"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2657"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2658"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2659"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2660"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2661" name="グループ化 2570"/>
          <p:cNvGrpSpPr/>
          <p:nvPr/>
        </p:nvGrpSpPr>
        <p:grpSpPr>
          <a:xfrm>
            <a:off x="4407626" y="5705615"/>
            <a:ext cx="284200" cy="246329"/>
            <a:chOff x="-2400843" y="6789711"/>
            <a:chExt cx="634392" cy="650944"/>
          </a:xfrm>
        </p:grpSpPr>
        <p:pic>
          <p:nvPicPr>
            <p:cNvPr id="2662" name="object 836"/>
            <p:cNvPicPr/>
            <p:nvPr/>
          </p:nvPicPr>
          <p:blipFill>
            <a:blip r:embed="rId12"/>
            <a:stretch>
              <a:fillRect/>
            </a:stretch>
          </p:blipFill>
          <p:spPr>
            <a:xfrm>
              <a:off x="-2040235" y="6789711"/>
              <a:ext cx="87033" cy="144437"/>
            </a:xfrm>
            <a:prstGeom prst="rect">
              <a:avLst/>
            </a:prstGeom>
          </p:spPr>
        </p:pic>
        <p:sp>
          <p:nvSpPr>
            <p:cNvPr id="2663"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2664"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2665" name="object 839"/>
            <p:cNvPicPr/>
            <p:nvPr/>
          </p:nvPicPr>
          <p:blipFill>
            <a:blip r:embed="rId13"/>
            <a:stretch>
              <a:fillRect/>
            </a:stretch>
          </p:blipFill>
          <p:spPr>
            <a:xfrm>
              <a:off x="-2281273" y="7049809"/>
              <a:ext cx="182347" cy="149842"/>
            </a:xfrm>
            <a:prstGeom prst="rect">
              <a:avLst/>
            </a:prstGeom>
          </p:spPr>
        </p:pic>
        <p:pic>
          <p:nvPicPr>
            <p:cNvPr id="2666" name="object 840"/>
            <p:cNvPicPr/>
            <p:nvPr/>
          </p:nvPicPr>
          <p:blipFill>
            <a:blip r:embed="rId14"/>
            <a:stretch>
              <a:fillRect/>
            </a:stretch>
          </p:blipFill>
          <p:spPr>
            <a:xfrm>
              <a:off x="-2039863" y="6816075"/>
              <a:ext cx="79880" cy="113695"/>
            </a:xfrm>
            <a:prstGeom prst="rect">
              <a:avLst/>
            </a:prstGeom>
          </p:spPr>
        </p:pic>
        <p:pic>
          <p:nvPicPr>
            <p:cNvPr id="2667" name="object 841"/>
            <p:cNvPicPr/>
            <p:nvPr/>
          </p:nvPicPr>
          <p:blipFill>
            <a:blip r:embed="rId15"/>
            <a:stretch>
              <a:fillRect/>
            </a:stretch>
          </p:blipFill>
          <p:spPr>
            <a:xfrm>
              <a:off x="-2400843" y="7274553"/>
              <a:ext cx="131190" cy="78879"/>
            </a:xfrm>
            <a:prstGeom prst="rect">
              <a:avLst/>
            </a:prstGeom>
          </p:spPr>
        </p:pic>
        <p:pic>
          <p:nvPicPr>
            <p:cNvPr id="2668" name="object 842"/>
            <p:cNvPicPr/>
            <p:nvPr/>
          </p:nvPicPr>
          <p:blipFill>
            <a:blip r:embed="rId16"/>
            <a:stretch>
              <a:fillRect/>
            </a:stretch>
          </p:blipFill>
          <p:spPr>
            <a:xfrm>
              <a:off x="-1853484" y="6876933"/>
              <a:ext cx="87033" cy="144437"/>
            </a:xfrm>
            <a:prstGeom prst="rect">
              <a:avLst/>
            </a:prstGeom>
          </p:spPr>
        </p:pic>
        <p:sp>
          <p:nvSpPr>
            <p:cNvPr id="2669"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2670"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2671" name="object 845"/>
            <p:cNvPicPr/>
            <p:nvPr/>
          </p:nvPicPr>
          <p:blipFill>
            <a:blip r:embed="rId17"/>
            <a:stretch>
              <a:fillRect/>
            </a:stretch>
          </p:blipFill>
          <p:spPr>
            <a:xfrm>
              <a:off x="-2094524" y="7137032"/>
              <a:ext cx="182347" cy="149842"/>
            </a:xfrm>
            <a:prstGeom prst="rect">
              <a:avLst/>
            </a:prstGeom>
          </p:spPr>
        </p:pic>
        <p:pic>
          <p:nvPicPr>
            <p:cNvPr id="2672" name="object 846"/>
            <p:cNvPicPr/>
            <p:nvPr/>
          </p:nvPicPr>
          <p:blipFill>
            <a:blip r:embed="rId18"/>
            <a:stretch>
              <a:fillRect/>
            </a:stretch>
          </p:blipFill>
          <p:spPr>
            <a:xfrm>
              <a:off x="-1853112" y="6903297"/>
              <a:ext cx="79880" cy="113695"/>
            </a:xfrm>
            <a:prstGeom prst="rect">
              <a:avLst/>
            </a:prstGeom>
          </p:spPr>
        </p:pic>
        <p:pic>
          <p:nvPicPr>
            <p:cNvPr id="2673" name="object 847"/>
            <p:cNvPicPr/>
            <p:nvPr/>
          </p:nvPicPr>
          <p:blipFill>
            <a:blip r:embed="rId19"/>
            <a:stretch>
              <a:fillRect/>
            </a:stretch>
          </p:blipFill>
          <p:spPr>
            <a:xfrm>
              <a:off x="-2214093" y="7361776"/>
              <a:ext cx="131191" cy="78879"/>
            </a:xfrm>
            <a:prstGeom prst="rect">
              <a:avLst/>
            </a:prstGeom>
          </p:spPr>
        </p:pic>
      </p:grpSp>
      <p:grpSp>
        <p:nvGrpSpPr>
          <p:cNvPr id="2674" name="グループ化 2598"/>
          <p:cNvGrpSpPr/>
          <p:nvPr/>
        </p:nvGrpSpPr>
        <p:grpSpPr>
          <a:xfrm>
            <a:off x="2605294" y="5637491"/>
            <a:ext cx="249905" cy="276704"/>
            <a:chOff x="-5407512" y="7215605"/>
            <a:chExt cx="436510" cy="514348"/>
          </a:xfrm>
        </p:grpSpPr>
        <p:pic>
          <p:nvPicPr>
            <p:cNvPr id="2675" name="object 561"/>
            <p:cNvPicPr/>
            <p:nvPr/>
          </p:nvPicPr>
          <p:blipFill>
            <a:blip r:embed="rId20"/>
            <a:stretch>
              <a:fillRect/>
            </a:stretch>
          </p:blipFill>
          <p:spPr>
            <a:xfrm>
              <a:off x="-5395260" y="7299279"/>
              <a:ext cx="230073" cy="377071"/>
            </a:xfrm>
            <a:prstGeom prst="rect">
              <a:avLst/>
            </a:prstGeom>
          </p:spPr>
        </p:pic>
        <p:sp>
          <p:nvSpPr>
            <p:cNvPr id="2676"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2677" name="object 563"/>
            <p:cNvPicPr/>
            <p:nvPr/>
          </p:nvPicPr>
          <p:blipFill>
            <a:blip r:embed="rId21"/>
            <a:stretch>
              <a:fillRect/>
            </a:stretch>
          </p:blipFill>
          <p:spPr>
            <a:xfrm>
              <a:off x="-5302538" y="7323722"/>
              <a:ext cx="80772" cy="241056"/>
            </a:xfrm>
            <a:prstGeom prst="rect">
              <a:avLst/>
            </a:prstGeom>
          </p:spPr>
        </p:pic>
        <p:sp>
          <p:nvSpPr>
            <p:cNvPr id="2678"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2679"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2680"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2681"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2682" name="object 568"/>
            <p:cNvPicPr/>
            <p:nvPr/>
          </p:nvPicPr>
          <p:blipFill>
            <a:blip r:embed="rId22"/>
            <a:stretch>
              <a:fillRect/>
            </a:stretch>
          </p:blipFill>
          <p:spPr>
            <a:xfrm>
              <a:off x="-5211467" y="7352882"/>
              <a:ext cx="230060" cy="377071"/>
            </a:xfrm>
            <a:prstGeom prst="rect">
              <a:avLst/>
            </a:prstGeom>
          </p:spPr>
        </p:pic>
        <p:sp>
          <p:nvSpPr>
            <p:cNvPr id="2683"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2684" name="object 570"/>
            <p:cNvPicPr/>
            <p:nvPr/>
          </p:nvPicPr>
          <p:blipFill>
            <a:blip r:embed="rId23"/>
            <a:stretch>
              <a:fillRect/>
            </a:stretch>
          </p:blipFill>
          <p:spPr>
            <a:xfrm>
              <a:off x="-5118756" y="7377325"/>
              <a:ext cx="80772" cy="241056"/>
            </a:xfrm>
            <a:prstGeom prst="rect">
              <a:avLst/>
            </a:prstGeom>
          </p:spPr>
        </p:pic>
        <p:sp>
          <p:nvSpPr>
            <p:cNvPr id="2685"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2686"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2687"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2688"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2689"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2690"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2691"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2692" name="グループ 2618"/>
          <p:cNvGrpSpPr/>
          <p:nvPr/>
        </p:nvGrpSpPr>
        <p:grpSpPr>
          <a:xfrm>
            <a:off x="5088748" y="958819"/>
            <a:ext cx="451996" cy="1539446"/>
            <a:chOff x="7763514" y="1578439"/>
            <a:chExt cx="689873" cy="6566849"/>
          </a:xfrm>
        </p:grpSpPr>
        <p:sp>
          <p:nvSpPr>
            <p:cNvPr id="2693"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694"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2695"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2696"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2697"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2698"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2699"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2700"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701"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2702"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2703"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2704" name="図 282"/>
          <p:cNvPicPr>
            <a:picLocks noChangeAspect="1"/>
          </p:cNvPicPr>
          <p:nvPr/>
        </p:nvPicPr>
        <p:blipFill>
          <a:blip r:embed="rId28"/>
          <a:stretch>
            <a:fillRect/>
          </a:stretch>
        </p:blipFill>
        <p:spPr>
          <a:xfrm>
            <a:off x="5827762" y="2600742"/>
            <a:ext cx="818653" cy="676021"/>
          </a:xfrm>
          <a:prstGeom prst="rect">
            <a:avLst/>
          </a:prstGeom>
        </p:spPr>
      </p:pic>
      <p:sp>
        <p:nvSpPr>
          <p:cNvPr id="2705"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2706" name="図 837"/>
          <p:cNvPicPr>
            <a:picLocks noChangeAspect="1"/>
          </p:cNvPicPr>
          <p:nvPr/>
        </p:nvPicPr>
        <p:blipFill>
          <a:blip r:embed="rId29"/>
          <a:stretch>
            <a:fillRect/>
          </a:stretch>
        </p:blipFill>
        <p:spPr>
          <a:xfrm>
            <a:off x="5922016" y="3816288"/>
            <a:ext cx="710091" cy="743504"/>
          </a:xfrm>
          <a:prstGeom prst="rect">
            <a:avLst/>
          </a:prstGeom>
        </p:spPr>
      </p:pic>
      <p:sp>
        <p:nvSpPr>
          <p:cNvPr id="2707"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708"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2709" name="図 846"/>
          <p:cNvPicPr>
            <a:picLocks noChangeAspect="1"/>
          </p:cNvPicPr>
          <p:nvPr/>
        </p:nvPicPr>
        <p:blipFill>
          <a:blip r:embed="rId30"/>
          <a:stretch>
            <a:fillRect/>
          </a:stretch>
        </p:blipFill>
        <p:spPr>
          <a:xfrm>
            <a:off x="8388961" y="2808100"/>
            <a:ext cx="725608" cy="697936"/>
          </a:xfrm>
          <a:prstGeom prst="rect">
            <a:avLst/>
          </a:prstGeom>
        </p:spPr>
      </p:pic>
      <p:pic>
        <p:nvPicPr>
          <p:cNvPr id="2710" name="図 835"/>
          <p:cNvPicPr>
            <a:picLocks noChangeAspect="1"/>
          </p:cNvPicPr>
          <p:nvPr/>
        </p:nvPicPr>
        <p:blipFill>
          <a:blip r:embed="rId31"/>
          <a:stretch>
            <a:fillRect/>
          </a:stretch>
        </p:blipFill>
        <p:spPr>
          <a:xfrm>
            <a:off x="7015220" y="3340652"/>
            <a:ext cx="385247" cy="483532"/>
          </a:xfrm>
          <a:prstGeom prst="rect">
            <a:avLst/>
          </a:prstGeom>
        </p:spPr>
      </p:pic>
      <p:sp>
        <p:nvSpPr>
          <p:cNvPr id="2711"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2712"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2713" name="図 1272"/>
          <p:cNvPicPr>
            <a:picLocks noChangeAspect="1"/>
          </p:cNvPicPr>
          <p:nvPr/>
        </p:nvPicPr>
        <p:blipFill>
          <a:blip r:embed="rId32"/>
          <a:stretch>
            <a:fillRect/>
          </a:stretch>
        </p:blipFill>
        <p:spPr>
          <a:xfrm>
            <a:off x="769569" y="1060159"/>
            <a:ext cx="459591" cy="319955"/>
          </a:xfrm>
          <a:prstGeom prst="rect">
            <a:avLst/>
          </a:prstGeom>
        </p:spPr>
      </p:pic>
      <p:sp>
        <p:nvSpPr>
          <p:cNvPr id="2714"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2715" name="グループ 2143"/>
          <p:cNvGrpSpPr/>
          <p:nvPr/>
        </p:nvGrpSpPr>
        <p:grpSpPr>
          <a:xfrm>
            <a:off x="1252124" y="917056"/>
            <a:ext cx="1045130" cy="722944"/>
            <a:chOff x="1911095" y="1420897"/>
            <a:chExt cx="1595163" cy="1127091"/>
          </a:xfrm>
        </p:grpSpPr>
        <p:grpSp>
          <p:nvGrpSpPr>
            <p:cNvPr id="2716" name="グループ 2136"/>
            <p:cNvGrpSpPr/>
            <p:nvPr/>
          </p:nvGrpSpPr>
          <p:grpSpPr>
            <a:xfrm>
              <a:off x="1911095" y="1420897"/>
              <a:ext cx="1595163" cy="1063800"/>
              <a:chOff x="1911095" y="1420897"/>
              <a:chExt cx="1595163" cy="1063800"/>
            </a:xfrm>
          </p:grpSpPr>
          <p:sp>
            <p:nvSpPr>
              <p:cNvPr id="2717"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2718"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719"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2720"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2721"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2722"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2723"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724"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725"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2726"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2727"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728"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2729"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2730" name="図 447"/>
          <p:cNvPicPr>
            <a:picLocks noChangeAspect="1"/>
          </p:cNvPicPr>
          <p:nvPr/>
        </p:nvPicPr>
        <p:blipFill>
          <a:blip r:embed="rId33"/>
          <a:stretch>
            <a:fillRect/>
          </a:stretch>
        </p:blipFill>
        <p:spPr>
          <a:xfrm>
            <a:off x="1130287" y="3324941"/>
            <a:ext cx="204265" cy="199975"/>
          </a:xfrm>
          <a:prstGeom prst="rect">
            <a:avLst/>
          </a:prstGeom>
        </p:spPr>
      </p:pic>
      <p:pic>
        <p:nvPicPr>
          <p:cNvPr id="2731" name="図 445"/>
          <p:cNvPicPr>
            <a:picLocks noChangeAspect="1"/>
          </p:cNvPicPr>
          <p:nvPr/>
        </p:nvPicPr>
        <p:blipFill>
          <a:blip r:embed="rId34"/>
          <a:stretch>
            <a:fillRect/>
          </a:stretch>
        </p:blipFill>
        <p:spPr>
          <a:xfrm flipH="1">
            <a:off x="7824742" y="5348445"/>
            <a:ext cx="614168" cy="642208"/>
          </a:xfrm>
          <a:prstGeom prst="rect">
            <a:avLst/>
          </a:prstGeom>
        </p:spPr>
      </p:pic>
      <p:sp>
        <p:nvSpPr>
          <p:cNvPr id="2732"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2733" name="図 4236"/>
          <p:cNvPicPr>
            <a:picLocks noChangeAspect="1"/>
          </p:cNvPicPr>
          <p:nvPr/>
        </p:nvPicPr>
        <p:blipFill>
          <a:blip r:embed="rId35"/>
          <a:stretch>
            <a:fillRect/>
          </a:stretch>
        </p:blipFill>
        <p:spPr>
          <a:xfrm>
            <a:off x="783763" y="1936953"/>
            <a:ext cx="3643061" cy="1102281"/>
          </a:xfrm>
          <a:prstGeom prst="rect">
            <a:avLst/>
          </a:prstGeom>
        </p:spPr>
      </p:pic>
      <p:sp>
        <p:nvSpPr>
          <p:cNvPr id="2734" name="L 字 4721"/>
          <p:cNvSpPr/>
          <p:nvPr/>
        </p:nvSpPr>
        <p:spPr>
          <a:xfrm>
            <a:off x="104501" y="405000"/>
            <a:ext cx="4775010" cy="6415350"/>
          </a:xfrm>
          <a:prstGeom prst="corner">
            <a:avLst>
              <a:gd name="adj1" fmla="val 0"/>
              <a:gd name="adj2" fmla="val 10000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35" name="テキスト ボックス 3554"/>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2736" name="図 3555"/>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2742" name="グループ化 47"/>
          <p:cNvGrpSpPr/>
          <p:nvPr/>
        </p:nvGrpSpPr>
        <p:grpSpPr>
          <a:xfrm>
            <a:off x="4839196" y="29712"/>
            <a:ext cx="302477" cy="6837809"/>
            <a:chOff x="7258388" y="46322"/>
            <a:chExt cx="461665" cy="10660334"/>
          </a:xfrm>
        </p:grpSpPr>
        <p:cxnSp>
          <p:nvCxnSpPr>
            <p:cNvPr id="2743"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44"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2745"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2746"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747" name="グループ化 3"/>
          <p:cNvGrpSpPr/>
          <p:nvPr/>
        </p:nvGrpSpPr>
        <p:grpSpPr>
          <a:xfrm>
            <a:off x="6861979" y="559791"/>
            <a:ext cx="2818541" cy="339750"/>
            <a:chOff x="10930760" y="949778"/>
            <a:chExt cx="3985290" cy="574911"/>
          </a:xfrm>
        </p:grpSpPr>
        <p:sp>
          <p:nvSpPr>
            <p:cNvPr id="2748"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49"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2750"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2751" name="グループ 251"/>
          <p:cNvGrpSpPr/>
          <p:nvPr/>
        </p:nvGrpSpPr>
        <p:grpSpPr>
          <a:xfrm>
            <a:off x="8546791" y="6045695"/>
            <a:ext cx="1468696" cy="784864"/>
            <a:chOff x="12919135" y="9148451"/>
            <a:chExt cx="2631691" cy="1523635"/>
          </a:xfrm>
        </p:grpSpPr>
        <p:grpSp>
          <p:nvGrpSpPr>
            <p:cNvPr id="2752" name="グループ化 145"/>
            <p:cNvGrpSpPr/>
            <p:nvPr/>
          </p:nvGrpSpPr>
          <p:grpSpPr>
            <a:xfrm>
              <a:off x="13318882" y="9197062"/>
              <a:ext cx="1797347" cy="1362285"/>
              <a:chOff x="208127" y="8918745"/>
              <a:chExt cx="7605777" cy="1553311"/>
            </a:xfrm>
          </p:grpSpPr>
          <p:grpSp>
            <p:nvGrpSpPr>
              <p:cNvPr id="2753" name="グループ化 48"/>
              <p:cNvGrpSpPr/>
              <p:nvPr/>
            </p:nvGrpSpPr>
            <p:grpSpPr>
              <a:xfrm>
                <a:off x="208127" y="8918745"/>
                <a:ext cx="7605777" cy="1553311"/>
                <a:chOff x="93792" y="8663859"/>
                <a:chExt cx="7555415" cy="1610895"/>
              </a:xfrm>
            </p:grpSpPr>
            <p:sp>
              <p:nvSpPr>
                <p:cNvPr id="2754"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55" name="グループ化 1"/>
                <p:cNvGrpSpPr/>
                <p:nvPr/>
              </p:nvGrpSpPr>
              <p:grpSpPr>
                <a:xfrm>
                  <a:off x="294767" y="9146139"/>
                  <a:ext cx="6929347" cy="1069137"/>
                  <a:chOff x="292883" y="5853648"/>
                  <a:chExt cx="6929347" cy="1069137"/>
                </a:xfrm>
              </p:grpSpPr>
            </p:grpSp>
          </p:grpSp>
        </p:grpSp>
        <p:pic>
          <p:nvPicPr>
            <p:cNvPr id="2756" name="図 204"/>
            <p:cNvPicPr>
              <a:picLocks noChangeAspect="1"/>
            </p:cNvPicPr>
            <p:nvPr/>
          </p:nvPicPr>
          <p:blipFill>
            <a:blip r:embed="rId1"/>
            <a:stretch>
              <a:fillRect/>
            </a:stretch>
          </p:blipFill>
          <p:spPr>
            <a:xfrm>
              <a:off x="13855235" y="9635484"/>
              <a:ext cx="707044" cy="713413"/>
            </a:xfrm>
            <a:prstGeom prst="rect">
              <a:avLst/>
            </a:prstGeom>
          </p:spPr>
        </p:pic>
        <p:sp>
          <p:nvSpPr>
            <p:cNvPr id="2757"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2758"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2759"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760"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2761"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2762"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2763" name="グループ 1626"/>
          <p:cNvGrpSpPr/>
          <p:nvPr/>
        </p:nvGrpSpPr>
        <p:grpSpPr>
          <a:xfrm>
            <a:off x="-1166430" y="407862"/>
            <a:ext cx="6354295" cy="3662406"/>
            <a:chOff x="-2720384" y="449677"/>
            <a:chExt cx="10654476" cy="6189958"/>
          </a:xfrm>
        </p:grpSpPr>
        <p:grpSp>
          <p:nvGrpSpPr>
            <p:cNvPr id="2764" name="グループ 985"/>
            <p:cNvGrpSpPr/>
            <p:nvPr/>
          </p:nvGrpSpPr>
          <p:grpSpPr>
            <a:xfrm>
              <a:off x="-2720384" y="449677"/>
              <a:ext cx="10012920" cy="6189958"/>
              <a:chOff x="-2776533" y="409714"/>
              <a:chExt cx="9854244" cy="6245227"/>
            </a:xfrm>
          </p:grpSpPr>
          <p:sp>
            <p:nvSpPr>
              <p:cNvPr id="2765"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2766" name="グループ 981"/>
              <p:cNvGrpSpPr/>
              <p:nvPr/>
            </p:nvGrpSpPr>
            <p:grpSpPr>
              <a:xfrm>
                <a:off x="-2776533" y="409714"/>
                <a:ext cx="9854244" cy="6245227"/>
                <a:chOff x="-5624264" y="119819"/>
                <a:chExt cx="9854244" cy="6245227"/>
              </a:xfrm>
            </p:grpSpPr>
            <p:sp>
              <p:nvSpPr>
                <p:cNvPr id="2767"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2768"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2769" name="図 864"/>
                <p:cNvPicPr>
                  <a:picLocks noChangeAspect="1"/>
                </p:cNvPicPr>
                <p:nvPr/>
              </p:nvPicPr>
              <p:blipFill>
                <a:blip r:embed="rId2"/>
                <a:stretch>
                  <a:fillRect/>
                </a:stretch>
              </p:blipFill>
              <p:spPr>
                <a:xfrm>
                  <a:off x="44278" y="1279634"/>
                  <a:ext cx="620366" cy="472102"/>
                </a:xfrm>
                <a:prstGeom prst="rect">
                  <a:avLst/>
                </a:prstGeom>
              </p:spPr>
            </p:pic>
            <p:sp>
              <p:nvSpPr>
                <p:cNvPr id="2770"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71"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2772" name="グループ 857"/>
                <p:cNvGrpSpPr/>
                <p:nvPr/>
              </p:nvGrpSpPr>
              <p:grpSpPr>
                <a:xfrm>
                  <a:off x="3056795" y="1131692"/>
                  <a:ext cx="1173185" cy="1028798"/>
                  <a:chOff x="3107544" y="950998"/>
                  <a:chExt cx="1324917" cy="1258882"/>
                </a:xfrm>
              </p:grpSpPr>
              <p:sp>
                <p:nvSpPr>
                  <p:cNvPr id="2773"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2774" name="図 1210"/>
                  <p:cNvPicPr>
                    <a:picLocks noChangeAspect="1"/>
                  </p:cNvPicPr>
                  <p:nvPr/>
                </p:nvPicPr>
                <p:blipFill>
                  <a:blip r:embed="rId3"/>
                  <a:stretch>
                    <a:fillRect/>
                  </a:stretch>
                </p:blipFill>
                <p:spPr>
                  <a:xfrm>
                    <a:off x="3369558" y="950998"/>
                    <a:ext cx="740293" cy="729432"/>
                  </a:xfrm>
                  <a:prstGeom prst="rect">
                    <a:avLst/>
                  </a:prstGeom>
                </p:spPr>
              </p:pic>
            </p:grpSp>
            <p:sp>
              <p:nvSpPr>
                <p:cNvPr id="2775"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m</a:t>
                  </a:r>
                  <a:r>
                    <a:rPr lang="ja-JP" altLang="en-US" sz="800">
                      <a:solidFill>
                        <a:schemeClr val="tx1"/>
                      </a:solidFill>
                      <a:latin typeface="AR P丸ゴシック体E"/>
                      <a:ea typeface="AR P丸ゴシック体E"/>
                    </a:rPr>
                    <a:t>）</a:t>
                  </a:r>
                  <a:endParaRPr lang="ja-JP" altLang="en-US" sz="1200">
                    <a:solidFill>
                      <a:schemeClr val="tx1"/>
                    </a:solidFill>
                    <a:latin typeface="AR P丸ゴシック体E"/>
                    <a:ea typeface="AR P丸ゴシック体E"/>
                  </a:endParaRPr>
                </a:p>
              </p:txBody>
            </p:sp>
            <p:grpSp>
              <p:nvGrpSpPr>
                <p:cNvPr id="2776" name="グループ 860"/>
                <p:cNvGrpSpPr/>
                <p:nvPr/>
              </p:nvGrpSpPr>
              <p:grpSpPr>
                <a:xfrm>
                  <a:off x="-5624264" y="4812313"/>
                  <a:ext cx="1738428" cy="1552733"/>
                  <a:chOff x="-5365638" y="4651851"/>
                  <a:chExt cx="1738428" cy="1552733"/>
                </a:xfrm>
              </p:grpSpPr>
            </p:grpSp>
          </p:grpSp>
        </p:grpSp>
        <p:sp>
          <p:nvSpPr>
            <p:cNvPr id="2777"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2778"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2779"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2780" name="グループ 428"/>
            <p:cNvGrpSpPr/>
            <p:nvPr/>
          </p:nvGrpSpPr>
          <p:grpSpPr>
            <a:xfrm>
              <a:off x="623006" y="3209118"/>
              <a:ext cx="6266516" cy="1473211"/>
              <a:chOff x="623006" y="3209118"/>
              <a:chExt cx="6266516" cy="1473211"/>
            </a:xfrm>
          </p:grpSpPr>
          <p:sp>
            <p:nvSpPr>
              <p:cNvPr id="2781"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2782" name="グループ 416"/>
              <p:cNvGrpSpPr/>
              <p:nvPr/>
            </p:nvGrpSpPr>
            <p:grpSpPr>
              <a:xfrm>
                <a:off x="623006" y="3209118"/>
                <a:ext cx="4953338" cy="1360683"/>
                <a:chOff x="623006" y="3209118"/>
                <a:chExt cx="4953338" cy="1360683"/>
              </a:xfrm>
            </p:grpSpPr>
            <p:grpSp>
              <p:nvGrpSpPr>
                <p:cNvPr id="2783" name="グループ 407"/>
                <p:cNvGrpSpPr/>
                <p:nvPr/>
              </p:nvGrpSpPr>
              <p:grpSpPr>
                <a:xfrm>
                  <a:off x="623006" y="3209118"/>
                  <a:ext cx="4953338" cy="1360683"/>
                  <a:chOff x="767179" y="3180887"/>
                  <a:chExt cx="4953338" cy="1360683"/>
                </a:xfrm>
              </p:grpSpPr>
            </p:grpSp>
          </p:grpSp>
        </p:grpSp>
        <p:sp>
          <p:nvSpPr>
            <p:cNvPr id="2784"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785"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2786"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87" name="グループ 780"/>
          <p:cNvGrpSpPr/>
          <p:nvPr/>
        </p:nvGrpSpPr>
        <p:grpSpPr>
          <a:xfrm>
            <a:off x="5019118" y="909720"/>
            <a:ext cx="4728241" cy="1750232"/>
            <a:chOff x="7660590" y="1489831"/>
            <a:chExt cx="7216630" cy="2842242"/>
          </a:xfrm>
        </p:grpSpPr>
        <p:grpSp>
          <p:nvGrpSpPr>
            <p:cNvPr id="2788" name="グループ 994"/>
            <p:cNvGrpSpPr/>
            <p:nvPr/>
          </p:nvGrpSpPr>
          <p:grpSpPr>
            <a:xfrm>
              <a:off x="7660590" y="1489831"/>
              <a:ext cx="7216630" cy="2842242"/>
              <a:chOff x="7705815" y="1633671"/>
              <a:chExt cx="7106174" cy="1834511"/>
            </a:xfrm>
          </p:grpSpPr>
          <p:grpSp>
            <p:nvGrpSpPr>
              <p:cNvPr id="2789" name="グループ 982"/>
              <p:cNvGrpSpPr/>
              <p:nvPr/>
            </p:nvGrpSpPr>
            <p:grpSpPr>
              <a:xfrm>
                <a:off x="7705815" y="1633671"/>
                <a:ext cx="6970768" cy="337133"/>
                <a:chOff x="7706162" y="1178678"/>
                <a:chExt cx="7261054" cy="371223"/>
              </a:xfrm>
            </p:grpSpPr>
          </p:grpSp>
        </p:grpSp>
        <p:sp>
          <p:nvSpPr>
            <p:cNvPr id="2790"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2791"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2792"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793"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2794"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795"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2796" name="グループ 786"/>
          <p:cNvGrpSpPr/>
          <p:nvPr/>
        </p:nvGrpSpPr>
        <p:grpSpPr>
          <a:xfrm>
            <a:off x="5088255" y="6087660"/>
            <a:ext cx="3613344" cy="693303"/>
            <a:chOff x="7794624" y="9459095"/>
            <a:chExt cx="5238847" cy="1075819"/>
          </a:xfrm>
        </p:grpSpPr>
        <p:sp>
          <p:nvSpPr>
            <p:cNvPr id="2797"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2798"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2799"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2800" name="グループ 1635"/>
          <p:cNvGrpSpPr/>
          <p:nvPr/>
        </p:nvGrpSpPr>
        <p:grpSpPr>
          <a:xfrm>
            <a:off x="561000" y="2925000"/>
            <a:ext cx="4349303" cy="1068829"/>
            <a:chOff x="279334" y="4674290"/>
            <a:chExt cx="7277467" cy="2028781"/>
          </a:xfrm>
        </p:grpSpPr>
        <p:grpSp>
          <p:nvGrpSpPr>
            <p:cNvPr id="2801" name="グループ 829"/>
            <p:cNvGrpSpPr/>
            <p:nvPr/>
          </p:nvGrpSpPr>
          <p:grpSpPr>
            <a:xfrm>
              <a:off x="279334" y="4674290"/>
              <a:ext cx="7277467" cy="2028781"/>
              <a:chOff x="279334" y="4727954"/>
              <a:chExt cx="7277467" cy="2028781"/>
            </a:xfrm>
          </p:grpSpPr>
          <p:grpSp>
            <p:nvGrpSpPr>
              <p:cNvPr id="2802" name="グループ 1443"/>
              <p:cNvGrpSpPr/>
              <p:nvPr/>
            </p:nvGrpSpPr>
            <p:grpSpPr>
              <a:xfrm>
                <a:off x="279334" y="4937662"/>
                <a:ext cx="7277467" cy="1779181"/>
                <a:chOff x="260050" y="5266024"/>
                <a:chExt cx="7277467" cy="1779181"/>
              </a:xfrm>
            </p:grpSpPr>
            <p:grpSp>
              <p:nvGrpSpPr>
                <p:cNvPr id="2803" name="グループ化 1009"/>
                <p:cNvGrpSpPr/>
                <p:nvPr/>
              </p:nvGrpSpPr>
              <p:grpSpPr>
                <a:xfrm>
                  <a:off x="260050" y="5266024"/>
                  <a:ext cx="7003653" cy="1779181"/>
                  <a:chOff x="201208" y="5220960"/>
                  <a:chExt cx="7238655" cy="2230637"/>
                </a:xfrm>
              </p:grpSpPr>
              <p:grpSp>
                <p:nvGrpSpPr>
                  <p:cNvPr id="2804" name="グループ化 76"/>
                  <p:cNvGrpSpPr/>
                  <p:nvPr/>
                </p:nvGrpSpPr>
                <p:grpSpPr>
                  <a:xfrm>
                    <a:off x="201208" y="5220960"/>
                    <a:ext cx="7238655" cy="2230637"/>
                    <a:chOff x="-3684591" y="4943404"/>
                    <a:chExt cx="7238655" cy="2230637"/>
                  </a:xfrm>
                </p:grpSpPr>
                <p:grpSp>
                  <p:nvGrpSpPr>
                    <p:cNvPr id="2805" name="グループ化 221"/>
                    <p:cNvGrpSpPr/>
                    <p:nvPr/>
                  </p:nvGrpSpPr>
                  <p:grpSpPr>
                    <a:xfrm>
                      <a:off x="-3684591" y="4943404"/>
                      <a:ext cx="7238655" cy="2154889"/>
                      <a:chOff x="193620" y="2701655"/>
                      <a:chExt cx="7238655" cy="2154889"/>
                    </a:xfrm>
                  </p:grpSpPr>
                </p:grpSp>
                <p:grpSp>
                  <p:nvGrpSpPr>
                    <p:cNvPr id="2806" name="グループ化 75"/>
                    <p:cNvGrpSpPr/>
                    <p:nvPr/>
                  </p:nvGrpSpPr>
                  <p:grpSpPr>
                    <a:xfrm>
                      <a:off x="-195831" y="5602590"/>
                      <a:ext cx="2536223" cy="1571451"/>
                      <a:chOff x="-195831" y="5602590"/>
                      <a:chExt cx="2536223" cy="1571451"/>
                    </a:xfrm>
                  </p:grpSpPr>
                  <p:sp>
                    <p:nvSpPr>
                      <p:cNvPr id="2807"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2808"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2809" name="グループ化 236"/>
                    <p:cNvGrpSpPr/>
                    <p:nvPr/>
                  </p:nvGrpSpPr>
                  <p:grpSpPr>
                    <a:xfrm>
                      <a:off x="-2482745" y="5590815"/>
                      <a:ext cx="2163142" cy="1012023"/>
                      <a:chOff x="-2490274" y="5116416"/>
                      <a:chExt cx="2163142" cy="1012023"/>
                    </a:xfrm>
                  </p:grpSpPr>
                  <p:sp>
                    <p:nvSpPr>
                      <p:cNvPr id="2810"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2811"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812"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2813" name="図 1026"/>
                <p:cNvPicPr>
                  <a:picLocks noChangeAspect="1"/>
                </p:cNvPicPr>
                <p:nvPr/>
              </p:nvPicPr>
              <p:blipFill>
                <a:blip r:embed="rId6"/>
                <a:stretch>
                  <a:fillRect/>
                </a:stretch>
              </p:blipFill>
              <p:spPr>
                <a:xfrm>
                  <a:off x="3263831" y="6197266"/>
                  <a:ext cx="424199" cy="318433"/>
                </a:xfrm>
                <a:prstGeom prst="rect">
                  <a:avLst/>
                </a:prstGeom>
              </p:spPr>
            </p:pic>
            <p:sp>
              <p:nvSpPr>
                <p:cNvPr id="2814"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2815" name="図 1028"/>
                <p:cNvPicPr>
                  <a:picLocks noChangeAspect="1"/>
                </p:cNvPicPr>
                <p:nvPr/>
              </p:nvPicPr>
              <p:blipFill>
                <a:blip r:embed="rId7"/>
                <a:stretch>
                  <a:fillRect/>
                </a:stretch>
              </p:blipFill>
              <p:spPr>
                <a:xfrm>
                  <a:off x="1126114" y="6230480"/>
                  <a:ext cx="324536" cy="339828"/>
                </a:xfrm>
                <a:prstGeom prst="rect">
                  <a:avLst/>
                </a:prstGeom>
              </p:spPr>
            </p:pic>
            <p:pic>
              <p:nvPicPr>
                <p:cNvPr id="2816" name="図 1029"/>
                <p:cNvPicPr>
                  <a:picLocks noChangeAspect="1"/>
                </p:cNvPicPr>
                <p:nvPr/>
              </p:nvPicPr>
              <p:blipFill>
                <a:blip r:embed="rId8"/>
                <a:stretch>
                  <a:fillRect/>
                </a:stretch>
              </p:blipFill>
              <p:spPr>
                <a:xfrm>
                  <a:off x="3318452" y="5836027"/>
                  <a:ext cx="316705" cy="325243"/>
                </a:xfrm>
                <a:prstGeom prst="rect">
                  <a:avLst/>
                </a:prstGeom>
              </p:spPr>
            </p:pic>
            <p:sp>
              <p:nvSpPr>
                <p:cNvPr id="2817"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818"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2819"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2820"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2821"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2822"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2823"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2824"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25" name="グループ 1639"/>
          <p:cNvGrpSpPr/>
          <p:nvPr/>
        </p:nvGrpSpPr>
        <p:grpSpPr>
          <a:xfrm>
            <a:off x="659148" y="3992407"/>
            <a:ext cx="4035716" cy="1099987"/>
            <a:chOff x="946762" y="6491396"/>
            <a:chExt cx="6190803" cy="1459176"/>
          </a:xfrm>
        </p:grpSpPr>
        <p:grpSp>
          <p:nvGrpSpPr>
            <p:cNvPr id="2826" name="グループ 802"/>
            <p:cNvGrpSpPr/>
            <p:nvPr/>
          </p:nvGrpSpPr>
          <p:grpSpPr>
            <a:xfrm>
              <a:off x="946762" y="6491396"/>
              <a:ext cx="6190803" cy="1459176"/>
              <a:chOff x="290005" y="6224522"/>
              <a:chExt cx="6768381" cy="1646704"/>
            </a:xfrm>
          </p:grpSpPr>
          <p:grpSp>
            <p:nvGrpSpPr>
              <p:cNvPr id="2827" name="グループ 362"/>
              <p:cNvGrpSpPr/>
              <p:nvPr/>
            </p:nvGrpSpPr>
            <p:grpSpPr>
              <a:xfrm>
                <a:off x="3826979" y="6678228"/>
                <a:ext cx="3231407" cy="1185008"/>
                <a:chOff x="3826979" y="6644360"/>
                <a:chExt cx="3231407" cy="1185008"/>
              </a:xfrm>
            </p:grpSpPr>
            <p:sp>
              <p:nvSpPr>
                <p:cNvPr id="2828"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2829"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2830" name="グループ 796"/>
              <p:cNvGrpSpPr/>
              <p:nvPr/>
            </p:nvGrpSpPr>
            <p:grpSpPr>
              <a:xfrm>
                <a:off x="290005" y="6224522"/>
                <a:ext cx="3447298" cy="1646704"/>
                <a:chOff x="290005" y="6224522"/>
                <a:chExt cx="3447298" cy="1646704"/>
              </a:xfrm>
            </p:grpSpPr>
            <p:grpSp>
              <p:nvGrpSpPr>
                <p:cNvPr id="2831" name="グループ 360"/>
                <p:cNvGrpSpPr/>
                <p:nvPr/>
              </p:nvGrpSpPr>
              <p:grpSpPr>
                <a:xfrm>
                  <a:off x="290005" y="6663475"/>
                  <a:ext cx="3447298" cy="1207751"/>
                  <a:chOff x="290005" y="6638074"/>
                  <a:chExt cx="3447298" cy="1207751"/>
                </a:xfrm>
              </p:grpSpPr>
              <p:grpSp>
                <p:nvGrpSpPr>
                  <p:cNvPr id="2832" name="グループ 358"/>
                  <p:cNvGrpSpPr/>
                  <p:nvPr/>
                </p:nvGrpSpPr>
                <p:grpSpPr>
                  <a:xfrm>
                    <a:off x="290005" y="6638074"/>
                    <a:ext cx="3447298" cy="797087"/>
                    <a:chOff x="290005" y="6638074"/>
                    <a:chExt cx="3447298" cy="797087"/>
                  </a:xfrm>
                </p:grpSpPr>
                <p:grpSp>
                  <p:nvGrpSpPr>
                    <p:cNvPr id="2833" name="グループ化 563"/>
                    <p:cNvGrpSpPr/>
                    <p:nvPr/>
                  </p:nvGrpSpPr>
                  <p:grpSpPr>
                    <a:xfrm>
                      <a:off x="290005" y="6638074"/>
                      <a:ext cx="3447298" cy="797087"/>
                      <a:chOff x="235232" y="9154059"/>
                      <a:chExt cx="3527878" cy="795944"/>
                    </a:xfrm>
                  </p:grpSpPr>
                  <p:grpSp>
                    <p:nvGrpSpPr>
                      <p:cNvPr id="2834" name="グループ化 48"/>
                      <p:cNvGrpSpPr/>
                      <p:nvPr/>
                    </p:nvGrpSpPr>
                    <p:grpSpPr>
                      <a:xfrm>
                        <a:off x="235232" y="9154059"/>
                        <a:ext cx="3527878" cy="795944"/>
                        <a:chOff x="120717" y="8907895"/>
                        <a:chExt cx="3504515" cy="825451"/>
                      </a:xfrm>
                    </p:grpSpPr>
                    <p:grpSp>
                      <p:nvGrpSpPr>
                        <p:cNvPr id="2835" name="グループ化 1"/>
                        <p:cNvGrpSpPr/>
                        <p:nvPr/>
                      </p:nvGrpSpPr>
                      <p:grpSpPr>
                        <a:xfrm>
                          <a:off x="120717" y="8907895"/>
                          <a:ext cx="3504515" cy="825451"/>
                          <a:chOff x="118833" y="5615404"/>
                          <a:chExt cx="3504515" cy="825451"/>
                        </a:xfrm>
                      </p:grpSpPr>
                      <p:sp>
                        <p:nvSpPr>
                          <p:cNvPr id="2836"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2837"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2838"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2839"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2840"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41"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2842" name="グループ 2616"/>
          <p:cNvGrpSpPr/>
          <p:nvPr/>
        </p:nvGrpSpPr>
        <p:grpSpPr>
          <a:xfrm>
            <a:off x="57702" y="451476"/>
            <a:ext cx="460580" cy="6337526"/>
            <a:chOff x="72658" y="899780"/>
            <a:chExt cx="700502" cy="9277387"/>
          </a:xfrm>
        </p:grpSpPr>
        <p:sp>
          <p:nvSpPr>
            <p:cNvPr id="2843"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844"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2845"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846"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847"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2848" name="グループ 425"/>
          <p:cNvGrpSpPr/>
          <p:nvPr/>
        </p:nvGrpSpPr>
        <p:grpSpPr>
          <a:xfrm>
            <a:off x="5093638" y="2607742"/>
            <a:ext cx="451996" cy="1933291"/>
            <a:chOff x="7774329" y="4065542"/>
            <a:chExt cx="689873" cy="3014054"/>
          </a:xfrm>
        </p:grpSpPr>
        <p:sp>
          <p:nvSpPr>
            <p:cNvPr id="2849"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850"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2851"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2852" name="グループ化 2192"/>
          <p:cNvGrpSpPr/>
          <p:nvPr/>
        </p:nvGrpSpPr>
        <p:grpSpPr>
          <a:xfrm>
            <a:off x="4102867" y="5497554"/>
            <a:ext cx="458597" cy="296664"/>
            <a:chOff x="7345843" y="8992756"/>
            <a:chExt cx="982699" cy="654690"/>
          </a:xfrm>
        </p:grpSpPr>
        <p:sp>
          <p:nvSpPr>
            <p:cNvPr id="2853"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2854"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855" name="グループ化 2195"/>
          <p:cNvGrpSpPr/>
          <p:nvPr/>
        </p:nvGrpSpPr>
        <p:grpSpPr>
          <a:xfrm>
            <a:off x="4195421" y="6093221"/>
            <a:ext cx="541953" cy="306884"/>
            <a:chOff x="7265756" y="10098839"/>
            <a:chExt cx="1141348" cy="675111"/>
          </a:xfrm>
        </p:grpSpPr>
        <p:sp>
          <p:nvSpPr>
            <p:cNvPr id="2856"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2857"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2858"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2859" name="グループ化 2189"/>
          <p:cNvGrpSpPr/>
          <p:nvPr/>
        </p:nvGrpSpPr>
        <p:grpSpPr>
          <a:xfrm>
            <a:off x="2907512" y="6159968"/>
            <a:ext cx="452183" cy="337661"/>
            <a:chOff x="3671943" y="9461409"/>
            <a:chExt cx="923048" cy="814119"/>
          </a:xfrm>
        </p:grpSpPr>
        <p:sp>
          <p:nvSpPr>
            <p:cNvPr id="2860"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2861"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2862" name="グループ化 2186"/>
          <p:cNvGrpSpPr/>
          <p:nvPr/>
        </p:nvGrpSpPr>
        <p:grpSpPr>
          <a:xfrm>
            <a:off x="2838662" y="5539203"/>
            <a:ext cx="533938" cy="306884"/>
            <a:chOff x="3603998" y="8746716"/>
            <a:chExt cx="1140172" cy="668713"/>
          </a:xfrm>
        </p:grpSpPr>
        <p:sp>
          <p:nvSpPr>
            <p:cNvPr id="2863"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2864"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2865"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2866" name="グループ化 2517"/>
          <p:cNvGrpSpPr/>
          <p:nvPr/>
        </p:nvGrpSpPr>
        <p:grpSpPr>
          <a:xfrm>
            <a:off x="2692218" y="6388716"/>
            <a:ext cx="267320" cy="228277"/>
            <a:chOff x="-5549784" y="7976516"/>
            <a:chExt cx="424780" cy="398145"/>
          </a:xfrm>
        </p:grpSpPr>
        <p:sp>
          <p:nvSpPr>
            <p:cNvPr id="2867"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2868"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2869"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2870"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2871"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2872"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2873"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874"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2875"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2876"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877"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878"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879"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880"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881"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882"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883"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2884"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2885"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2886"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2887"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2888"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2889"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2890"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891"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2892"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2893"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2894"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895"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896"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897"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2898"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2899"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2900"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2901" name="グループ化 2552"/>
          <p:cNvGrpSpPr/>
          <p:nvPr/>
        </p:nvGrpSpPr>
        <p:grpSpPr>
          <a:xfrm rot="21295497">
            <a:off x="4274994" y="6451123"/>
            <a:ext cx="340153" cy="165376"/>
            <a:chOff x="-6787758" y="8398801"/>
            <a:chExt cx="819277" cy="390220"/>
          </a:xfrm>
        </p:grpSpPr>
        <p:sp>
          <p:nvSpPr>
            <p:cNvPr id="2902"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2903"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2904" name="object 447"/>
            <p:cNvPicPr/>
            <p:nvPr/>
          </p:nvPicPr>
          <p:blipFill>
            <a:blip r:embed="rId11"/>
            <a:stretch>
              <a:fillRect/>
            </a:stretch>
          </p:blipFill>
          <p:spPr>
            <a:xfrm>
              <a:off x="-6068290" y="8597848"/>
              <a:ext cx="99809" cy="191173"/>
            </a:xfrm>
            <a:prstGeom prst="rect">
              <a:avLst/>
            </a:prstGeom>
          </p:spPr>
        </p:pic>
        <p:sp>
          <p:nvSpPr>
            <p:cNvPr id="2905"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2906"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2907"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2908"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2909"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2910"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2911"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2912"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2913"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2914"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2915"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2916"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2917"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2918"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2919" name="グループ化 2570"/>
          <p:cNvGrpSpPr/>
          <p:nvPr/>
        </p:nvGrpSpPr>
        <p:grpSpPr>
          <a:xfrm>
            <a:off x="4407626" y="5705615"/>
            <a:ext cx="284200" cy="246329"/>
            <a:chOff x="-2400843" y="6789711"/>
            <a:chExt cx="634392" cy="650944"/>
          </a:xfrm>
        </p:grpSpPr>
        <p:pic>
          <p:nvPicPr>
            <p:cNvPr id="2920" name="object 836"/>
            <p:cNvPicPr/>
            <p:nvPr/>
          </p:nvPicPr>
          <p:blipFill>
            <a:blip r:embed="rId12"/>
            <a:stretch>
              <a:fillRect/>
            </a:stretch>
          </p:blipFill>
          <p:spPr>
            <a:xfrm>
              <a:off x="-2040235" y="6789711"/>
              <a:ext cx="87033" cy="144437"/>
            </a:xfrm>
            <a:prstGeom prst="rect">
              <a:avLst/>
            </a:prstGeom>
          </p:spPr>
        </p:pic>
        <p:sp>
          <p:nvSpPr>
            <p:cNvPr id="2921"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2922"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2923" name="object 839"/>
            <p:cNvPicPr/>
            <p:nvPr/>
          </p:nvPicPr>
          <p:blipFill>
            <a:blip r:embed="rId13"/>
            <a:stretch>
              <a:fillRect/>
            </a:stretch>
          </p:blipFill>
          <p:spPr>
            <a:xfrm>
              <a:off x="-2281273" y="7049809"/>
              <a:ext cx="182347" cy="149842"/>
            </a:xfrm>
            <a:prstGeom prst="rect">
              <a:avLst/>
            </a:prstGeom>
          </p:spPr>
        </p:pic>
        <p:pic>
          <p:nvPicPr>
            <p:cNvPr id="2924" name="object 840"/>
            <p:cNvPicPr/>
            <p:nvPr/>
          </p:nvPicPr>
          <p:blipFill>
            <a:blip r:embed="rId14"/>
            <a:stretch>
              <a:fillRect/>
            </a:stretch>
          </p:blipFill>
          <p:spPr>
            <a:xfrm>
              <a:off x="-2039863" y="6816075"/>
              <a:ext cx="79880" cy="113695"/>
            </a:xfrm>
            <a:prstGeom prst="rect">
              <a:avLst/>
            </a:prstGeom>
          </p:spPr>
        </p:pic>
        <p:pic>
          <p:nvPicPr>
            <p:cNvPr id="2925" name="object 841"/>
            <p:cNvPicPr/>
            <p:nvPr/>
          </p:nvPicPr>
          <p:blipFill>
            <a:blip r:embed="rId15"/>
            <a:stretch>
              <a:fillRect/>
            </a:stretch>
          </p:blipFill>
          <p:spPr>
            <a:xfrm>
              <a:off x="-2400843" y="7274553"/>
              <a:ext cx="131190" cy="78879"/>
            </a:xfrm>
            <a:prstGeom prst="rect">
              <a:avLst/>
            </a:prstGeom>
          </p:spPr>
        </p:pic>
        <p:pic>
          <p:nvPicPr>
            <p:cNvPr id="2926" name="object 842"/>
            <p:cNvPicPr/>
            <p:nvPr/>
          </p:nvPicPr>
          <p:blipFill>
            <a:blip r:embed="rId16"/>
            <a:stretch>
              <a:fillRect/>
            </a:stretch>
          </p:blipFill>
          <p:spPr>
            <a:xfrm>
              <a:off x="-1853484" y="6876933"/>
              <a:ext cx="87033" cy="144437"/>
            </a:xfrm>
            <a:prstGeom prst="rect">
              <a:avLst/>
            </a:prstGeom>
          </p:spPr>
        </p:pic>
        <p:sp>
          <p:nvSpPr>
            <p:cNvPr id="2927"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2928"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2929" name="object 845"/>
            <p:cNvPicPr/>
            <p:nvPr/>
          </p:nvPicPr>
          <p:blipFill>
            <a:blip r:embed="rId17"/>
            <a:stretch>
              <a:fillRect/>
            </a:stretch>
          </p:blipFill>
          <p:spPr>
            <a:xfrm>
              <a:off x="-2094524" y="7137032"/>
              <a:ext cx="182347" cy="149842"/>
            </a:xfrm>
            <a:prstGeom prst="rect">
              <a:avLst/>
            </a:prstGeom>
          </p:spPr>
        </p:pic>
        <p:pic>
          <p:nvPicPr>
            <p:cNvPr id="2930" name="object 846"/>
            <p:cNvPicPr/>
            <p:nvPr/>
          </p:nvPicPr>
          <p:blipFill>
            <a:blip r:embed="rId18"/>
            <a:stretch>
              <a:fillRect/>
            </a:stretch>
          </p:blipFill>
          <p:spPr>
            <a:xfrm>
              <a:off x="-1853112" y="6903297"/>
              <a:ext cx="79880" cy="113695"/>
            </a:xfrm>
            <a:prstGeom prst="rect">
              <a:avLst/>
            </a:prstGeom>
          </p:spPr>
        </p:pic>
        <p:pic>
          <p:nvPicPr>
            <p:cNvPr id="2931" name="object 847"/>
            <p:cNvPicPr/>
            <p:nvPr/>
          </p:nvPicPr>
          <p:blipFill>
            <a:blip r:embed="rId19"/>
            <a:stretch>
              <a:fillRect/>
            </a:stretch>
          </p:blipFill>
          <p:spPr>
            <a:xfrm>
              <a:off x="-2214093" y="7361776"/>
              <a:ext cx="131191" cy="78879"/>
            </a:xfrm>
            <a:prstGeom prst="rect">
              <a:avLst/>
            </a:prstGeom>
          </p:spPr>
        </p:pic>
      </p:grpSp>
      <p:grpSp>
        <p:nvGrpSpPr>
          <p:cNvPr id="2932" name="グループ化 2598"/>
          <p:cNvGrpSpPr/>
          <p:nvPr/>
        </p:nvGrpSpPr>
        <p:grpSpPr>
          <a:xfrm>
            <a:off x="2605294" y="5637491"/>
            <a:ext cx="249905" cy="276704"/>
            <a:chOff x="-5407512" y="7215605"/>
            <a:chExt cx="436510" cy="514348"/>
          </a:xfrm>
        </p:grpSpPr>
        <p:pic>
          <p:nvPicPr>
            <p:cNvPr id="2933" name="object 561"/>
            <p:cNvPicPr/>
            <p:nvPr/>
          </p:nvPicPr>
          <p:blipFill>
            <a:blip r:embed="rId20"/>
            <a:stretch>
              <a:fillRect/>
            </a:stretch>
          </p:blipFill>
          <p:spPr>
            <a:xfrm>
              <a:off x="-5395260" y="7299279"/>
              <a:ext cx="230073" cy="377071"/>
            </a:xfrm>
            <a:prstGeom prst="rect">
              <a:avLst/>
            </a:prstGeom>
          </p:spPr>
        </p:pic>
        <p:sp>
          <p:nvSpPr>
            <p:cNvPr id="2934"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2935" name="object 563"/>
            <p:cNvPicPr/>
            <p:nvPr/>
          </p:nvPicPr>
          <p:blipFill>
            <a:blip r:embed="rId21"/>
            <a:stretch>
              <a:fillRect/>
            </a:stretch>
          </p:blipFill>
          <p:spPr>
            <a:xfrm>
              <a:off x="-5302538" y="7323722"/>
              <a:ext cx="80772" cy="241056"/>
            </a:xfrm>
            <a:prstGeom prst="rect">
              <a:avLst/>
            </a:prstGeom>
          </p:spPr>
        </p:pic>
        <p:sp>
          <p:nvSpPr>
            <p:cNvPr id="2936"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2937"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2938"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2939"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2940" name="object 568"/>
            <p:cNvPicPr/>
            <p:nvPr/>
          </p:nvPicPr>
          <p:blipFill>
            <a:blip r:embed="rId22"/>
            <a:stretch>
              <a:fillRect/>
            </a:stretch>
          </p:blipFill>
          <p:spPr>
            <a:xfrm>
              <a:off x="-5211467" y="7352882"/>
              <a:ext cx="230060" cy="377071"/>
            </a:xfrm>
            <a:prstGeom prst="rect">
              <a:avLst/>
            </a:prstGeom>
          </p:spPr>
        </p:pic>
        <p:sp>
          <p:nvSpPr>
            <p:cNvPr id="2941"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2942" name="object 570"/>
            <p:cNvPicPr/>
            <p:nvPr/>
          </p:nvPicPr>
          <p:blipFill>
            <a:blip r:embed="rId23"/>
            <a:stretch>
              <a:fillRect/>
            </a:stretch>
          </p:blipFill>
          <p:spPr>
            <a:xfrm>
              <a:off x="-5118756" y="7377325"/>
              <a:ext cx="80772" cy="241056"/>
            </a:xfrm>
            <a:prstGeom prst="rect">
              <a:avLst/>
            </a:prstGeom>
          </p:spPr>
        </p:pic>
        <p:sp>
          <p:nvSpPr>
            <p:cNvPr id="2943"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2944"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2945"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2946"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2947"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2948"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2949"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2950" name="グループ 2618"/>
          <p:cNvGrpSpPr/>
          <p:nvPr/>
        </p:nvGrpSpPr>
        <p:grpSpPr>
          <a:xfrm>
            <a:off x="5088748" y="958819"/>
            <a:ext cx="451996" cy="1539446"/>
            <a:chOff x="7763514" y="1578439"/>
            <a:chExt cx="689873" cy="6566849"/>
          </a:xfrm>
        </p:grpSpPr>
        <p:sp>
          <p:nvSpPr>
            <p:cNvPr id="2951"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2952"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2953"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2954"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2955"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2956"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2957"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2958"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959"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2960"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2961"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2962" name="図 282"/>
          <p:cNvPicPr>
            <a:picLocks noChangeAspect="1"/>
          </p:cNvPicPr>
          <p:nvPr/>
        </p:nvPicPr>
        <p:blipFill>
          <a:blip r:embed="rId28"/>
          <a:stretch>
            <a:fillRect/>
          </a:stretch>
        </p:blipFill>
        <p:spPr>
          <a:xfrm>
            <a:off x="5827762" y="2600742"/>
            <a:ext cx="818653" cy="676021"/>
          </a:xfrm>
          <a:prstGeom prst="rect">
            <a:avLst/>
          </a:prstGeom>
        </p:spPr>
      </p:pic>
      <p:sp>
        <p:nvSpPr>
          <p:cNvPr id="2963"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2964" name="図 837"/>
          <p:cNvPicPr>
            <a:picLocks noChangeAspect="1"/>
          </p:cNvPicPr>
          <p:nvPr/>
        </p:nvPicPr>
        <p:blipFill>
          <a:blip r:embed="rId29"/>
          <a:stretch>
            <a:fillRect/>
          </a:stretch>
        </p:blipFill>
        <p:spPr>
          <a:xfrm>
            <a:off x="5922016" y="3816288"/>
            <a:ext cx="710091" cy="743504"/>
          </a:xfrm>
          <a:prstGeom prst="rect">
            <a:avLst/>
          </a:prstGeom>
        </p:spPr>
      </p:pic>
      <p:sp>
        <p:nvSpPr>
          <p:cNvPr id="2965"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2966"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2967" name="図 846"/>
          <p:cNvPicPr>
            <a:picLocks noChangeAspect="1"/>
          </p:cNvPicPr>
          <p:nvPr/>
        </p:nvPicPr>
        <p:blipFill>
          <a:blip r:embed="rId30"/>
          <a:stretch>
            <a:fillRect/>
          </a:stretch>
        </p:blipFill>
        <p:spPr>
          <a:xfrm>
            <a:off x="8388961" y="2808100"/>
            <a:ext cx="725608" cy="697936"/>
          </a:xfrm>
          <a:prstGeom prst="rect">
            <a:avLst/>
          </a:prstGeom>
        </p:spPr>
      </p:pic>
      <p:pic>
        <p:nvPicPr>
          <p:cNvPr id="2968" name="図 835"/>
          <p:cNvPicPr>
            <a:picLocks noChangeAspect="1"/>
          </p:cNvPicPr>
          <p:nvPr/>
        </p:nvPicPr>
        <p:blipFill>
          <a:blip r:embed="rId31"/>
          <a:stretch>
            <a:fillRect/>
          </a:stretch>
        </p:blipFill>
        <p:spPr>
          <a:xfrm>
            <a:off x="7015220" y="3340652"/>
            <a:ext cx="385247" cy="483532"/>
          </a:xfrm>
          <a:prstGeom prst="rect">
            <a:avLst/>
          </a:prstGeom>
        </p:spPr>
      </p:pic>
      <p:sp>
        <p:nvSpPr>
          <p:cNvPr id="2969"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2970"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2971" name="図 1272"/>
          <p:cNvPicPr>
            <a:picLocks noChangeAspect="1"/>
          </p:cNvPicPr>
          <p:nvPr/>
        </p:nvPicPr>
        <p:blipFill>
          <a:blip r:embed="rId32"/>
          <a:stretch>
            <a:fillRect/>
          </a:stretch>
        </p:blipFill>
        <p:spPr>
          <a:xfrm>
            <a:off x="769569" y="1060159"/>
            <a:ext cx="459591" cy="319955"/>
          </a:xfrm>
          <a:prstGeom prst="rect">
            <a:avLst/>
          </a:prstGeom>
        </p:spPr>
      </p:pic>
      <p:sp>
        <p:nvSpPr>
          <p:cNvPr id="2972"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2973" name="グループ 2143"/>
          <p:cNvGrpSpPr/>
          <p:nvPr/>
        </p:nvGrpSpPr>
        <p:grpSpPr>
          <a:xfrm>
            <a:off x="1252124" y="917056"/>
            <a:ext cx="1045130" cy="722944"/>
            <a:chOff x="1911095" y="1420897"/>
            <a:chExt cx="1595163" cy="1127091"/>
          </a:xfrm>
        </p:grpSpPr>
        <p:grpSp>
          <p:nvGrpSpPr>
            <p:cNvPr id="2974" name="グループ 2136"/>
            <p:cNvGrpSpPr/>
            <p:nvPr/>
          </p:nvGrpSpPr>
          <p:grpSpPr>
            <a:xfrm>
              <a:off x="1911095" y="1420897"/>
              <a:ext cx="1595163" cy="1063800"/>
              <a:chOff x="1911095" y="1420897"/>
              <a:chExt cx="1595163" cy="1063800"/>
            </a:xfrm>
          </p:grpSpPr>
          <p:sp>
            <p:nvSpPr>
              <p:cNvPr id="2975"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2976"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977"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2978"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2979"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2980"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2981"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982"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983"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2984"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2985"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2986"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2987"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2988" name="図 447"/>
          <p:cNvPicPr>
            <a:picLocks noChangeAspect="1"/>
          </p:cNvPicPr>
          <p:nvPr/>
        </p:nvPicPr>
        <p:blipFill>
          <a:blip r:embed="rId33"/>
          <a:stretch>
            <a:fillRect/>
          </a:stretch>
        </p:blipFill>
        <p:spPr>
          <a:xfrm>
            <a:off x="1130287" y="3324941"/>
            <a:ext cx="204265" cy="199975"/>
          </a:xfrm>
          <a:prstGeom prst="rect">
            <a:avLst/>
          </a:prstGeom>
        </p:spPr>
      </p:pic>
      <p:pic>
        <p:nvPicPr>
          <p:cNvPr id="2989" name="図 445"/>
          <p:cNvPicPr>
            <a:picLocks noChangeAspect="1"/>
          </p:cNvPicPr>
          <p:nvPr/>
        </p:nvPicPr>
        <p:blipFill>
          <a:blip r:embed="rId34"/>
          <a:stretch>
            <a:fillRect/>
          </a:stretch>
        </p:blipFill>
        <p:spPr>
          <a:xfrm flipH="1">
            <a:off x="7824742" y="5348445"/>
            <a:ext cx="614168" cy="642208"/>
          </a:xfrm>
          <a:prstGeom prst="rect">
            <a:avLst/>
          </a:prstGeom>
        </p:spPr>
      </p:pic>
      <p:sp>
        <p:nvSpPr>
          <p:cNvPr id="2990"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2991" name="図 4236"/>
          <p:cNvPicPr>
            <a:picLocks noChangeAspect="1"/>
          </p:cNvPicPr>
          <p:nvPr/>
        </p:nvPicPr>
        <p:blipFill>
          <a:blip r:embed="rId35"/>
          <a:stretch>
            <a:fillRect/>
          </a:stretch>
        </p:blipFill>
        <p:spPr>
          <a:xfrm>
            <a:off x="783763" y="1936953"/>
            <a:ext cx="3643061" cy="1102281"/>
          </a:xfrm>
          <a:prstGeom prst="rect">
            <a:avLst/>
          </a:prstGeom>
        </p:spPr>
      </p:pic>
      <p:sp>
        <p:nvSpPr>
          <p:cNvPr id="2992" name="正方形/長方形 5206"/>
          <p:cNvSpPr/>
          <p:nvPr/>
        </p:nvSpPr>
        <p:spPr>
          <a:xfrm>
            <a:off x="591833" y="477231"/>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2993" name="テキスト 5207"/>
          <p:cNvSpPr txBox="1"/>
          <p:nvPr/>
        </p:nvSpPr>
        <p:spPr>
          <a:xfrm>
            <a:off x="165486" y="2750036"/>
            <a:ext cx="6533362"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994" name="図形 5208"/>
          <p:cNvSpPr/>
          <p:nvPr/>
        </p:nvSpPr>
        <p:spPr>
          <a:xfrm rot="5340000">
            <a:off x="3145196" y="196154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995" name="テキスト 5209"/>
          <p:cNvSpPr txBox="1"/>
          <p:nvPr/>
        </p:nvSpPr>
        <p:spPr>
          <a:xfrm>
            <a:off x="373588" y="2956696"/>
            <a:ext cx="6085238"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a:t>
            </a:r>
            <a:r>
              <a:rPr lang="ja-JP" altLang="en-US" sz="4400" b="1" u="none" dirty="0">
                <a:solidFill>
                  <a:srgbClr val="00B050"/>
                </a:solidFill>
                <a:latin typeface="HGP創英角ﾎﾟｯﾌﾟ体"/>
                <a:ea typeface="HGP創英角ﾎﾟｯﾌﾟ体"/>
              </a:rPr>
              <a:t>自宅の災害リスクは？</a:t>
            </a:r>
            <a:endParaRPr lang="ja-JP" altLang="en-US" b="1" u="none" dirty="0">
              <a:solidFill>
                <a:srgbClr val="00B050"/>
              </a:solidFill>
              <a:latin typeface="HGP創英角ﾎﾟｯﾌﾟ体"/>
              <a:ea typeface="HGP創英角ﾎﾟｯﾌﾟ体"/>
            </a:endParaRPr>
          </a:p>
        </p:txBody>
      </p:sp>
      <p:sp>
        <p:nvSpPr>
          <p:cNvPr id="2996" name="テキスト ボックス 3556"/>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2997" name="図 3557"/>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3003" name="テキスト プレースホルダー 1"/>
          <p:cNvSpPr>
            <a:spLocks noGrp="1"/>
          </p:cNvSpPr>
          <p:nvPr>
            <p:ph type="body" sz="quarter" idx="14"/>
          </p:nvPr>
        </p:nvSpPr>
        <p:spPr/>
        <p:txBody>
          <a:bodyPr>
            <a:normAutofit/>
          </a:bodyPr>
          <a:lstStyle/>
          <a:p>
            <a:r>
              <a:rPr lang="ja-JP" altLang="en-US" sz="2954" b="1" dirty="0" smtClean="0"/>
              <a:t>ハザードマップの確認</a:t>
            </a:r>
            <a:endParaRPr lang="ja-JP" altLang="en-US" sz="2954" b="1" dirty="0"/>
          </a:p>
        </p:txBody>
      </p:sp>
      <p:sp>
        <p:nvSpPr>
          <p:cNvPr id="3004" name="タイトル 1"/>
          <p:cNvSpPr txBox="1"/>
          <p:nvPr/>
        </p:nvSpPr>
        <p:spPr>
          <a:xfrm>
            <a:off x="920552" y="1773000"/>
            <a:ext cx="867419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お住まいの地域のハザードマップを</a:t>
            </a:r>
            <a:r>
              <a:rPr lang="ja-JP" altLang="en-US" sz="3200" b="1" dirty="0">
                <a:solidFill>
                  <a:srgbClr val="E7E6E6">
                    <a:lumMod val="25000"/>
                  </a:srgbClr>
                </a:solidFill>
                <a:latin typeface="Meiryo UI" panose="020B0604030504040204" pitchFamily="50" charset="-128"/>
                <a:ea typeface="Meiryo UI" panose="020B0604030504040204" pitchFamily="50" charset="-128"/>
              </a:rPr>
              <a:t>確認し</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3200" b="1" dirty="0">
              <a:solidFill>
                <a:srgbClr val="E7E6E6">
                  <a:lumMod val="25000"/>
                </a:srgbClr>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dirty="0" smtClean="0">
                <a:solidFill>
                  <a:srgbClr val="FF0000"/>
                </a:solidFill>
                <a:latin typeface="Meiryo UI" panose="020B0604030504040204" pitchFamily="50" charset="-128"/>
                <a:ea typeface="Meiryo UI" panose="020B0604030504040204" pitchFamily="50" charset="-128"/>
              </a:rPr>
              <a:t>自宅周辺の想定最大震度</a:t>
            </a:r>
            <a:endParaRPr lang="ja-JP" altLang="en-US" sz="3600" b="1" dirty="0" smtClean="0">
              <a:solidFill>
                <a:srgbClr val="FF0000"/>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a:t>
            </a:r>
            <a:r>
              <a:rPr lang="ja-JP" altLang="en-US" sz="3600" b="1"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smtClean="0">
                <a:solidFill>
                  <a:srgbClr val="FF0000"/>
                </a:solidFill>
                <a:latin typeface="Meiryo UI" panose="020B0604030504040204" pitchFamily="50" charset="-128"/>
                <a:ea typeface="Meiryo UI" panose="020B0604030504040204" pitchFamily="50" charset="-128"/>
              </a:rPr>
              <a:t>津波の危険性</a:t>
            </a:r>
            <a:endParaRPr lang="en-US" altLang="ja-JP" sz="3600" b="1" dirty="0" smtClean="0">
              <a:solidFill>
                <a:srgbClr val="FF0000"/>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a:t>
            </a:r>
            <a:r>
              <a:rPr lang="ja-JP" altLang="en-US" sz="3600" b="1"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smtClean="0">
                <a:solidFill>
                  <a:srgbClr val="FF0000"/>
                </a:solidFill>
                <a:latin typeface="Meiryo UI" panose="020B0604030504040204" pitchFamily="50" charset="-128"/>
                <a:ea typeface="Meiryo UI" panose="020B0604030504040204" pitchFamily="50" charset="-128"/>
              </a:rPr>
              <a:t>避難先</a:t>
            </a:r>
            <a:r>
              <a:rPr lang="ja-JP" altLang="en-US" sz="3600" b="1" dirty="0" smtClean="0">
                <a:solidFill>
                  <a:srgbClr val="FF0000"/>
                </a:solidFill>
                <a:latin typeface="Meiryo UI" panose="020B0604030504040204" pitchFamily="50" charset="-128"/>
                <a:ea typeface="Meiryo UI" panose="020B0604030504040204" pitchFamily="50" charset="-128"/>
              </a:rPr>
              <a:t>までの道のり</a:t>
            </a:r>
            <a:endParaRPr lang="ja-JP" altLang="en-US" sz="3600" b="1"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36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などを</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確認しましょう</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p:txBody>
      </p:sp>
      <p:pic>
        <p:nvPicPr>
          <p:cNvPr id="3005" name="図 4"/>
          <p:cNvPicPr>
            <a:picLocks noChangeAspect="1"/>
          </p:cNvPicPr>
          <p:nvPr/>
        </p:nvPicPr>
        <p:blipFill>
          <a:blip r:embed="rId1"/>
          <a:stretch>
            <a:fillRect/>
          </a:stretch>
        </p:blipFill>
        <p:spPr>
          <a:xfrm>
            <a:off x="7761312" y="4725144"/>
            <a:ext cx="1689418" cy="1689418"/>
          </a:xfrm>
          <a:prstGeom prst="rect">
            <a:avLst/>
          </a:prstGeom>
        </p:spPr>
      </p:pic>
    </p:spTree>
    <p:extLst>
      <p:ext uri="{BB962C8B-B14F-4D97-AF65-F5344CB8AC3E}">
        <p14:creationId xmlns:p14="http://schemas.microsoft.com/office/powerpoint/2010/main" val="305722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11" name="テキスト プレースホルダー 1"/>
          <p:cNvSpPr>
            <a:spLocks noGrp="1"/>
          </p:cNvSpPr>
          <p:nvPr>
            <p:ph type="body" sz="quarter" idx="14"/>
          </p:nvPr>
        </p:nvSpPr>
        <p:spPr/>
        <p:txBody>
          <a:bodyPr>
            <a:normAutofit/>
          </a:bodyPr>
          <a:lstStyle/>
          <a:p>
            <a:r>
              <a:rPr lang="ja-JP" altLang="en-US" sz="3100" b="1" dirty="0" smtClean="0"/>
              <a:t>南海</a:t>
            </a:r>
            <a:r>
              <a:rPr lang="ja-JP" altLang="en-US" sz="3100" b="1" dirty="0"/>
              <a:t>トラフ巨大地震の震度分布</a:t>
            </a:r>
            <a:endParaRPr kumimoji="1" lang="ja-JP" altLang="en-US" sz="2100" b="1" dirty="0"/>
          </a:p>
        </p:txBody>
      </p:sp>
      <p:graphicFrame>
        <p:nvGraphicFramePr>
          <p:cNvPr id="3012" name="表 14"/>
          <p:cNvGraphicFramePr>
            <a:graphicFrameLocks noGrp="1"/>
          </p:cNvGraphicFramePr>
          <p:nvPr>
            <p:extLst>
              <p:ext uri="{D42A27DB-BD31-4B8C-83A1-F6EECF244321}">
                <p14:modId xmlns:p14="http://schemas.microsoft.com/office/powerpoint/2010/main" val="356334519"/>
              </p:ext>
            </p:extLst>
          </p:nvPr>
        </p:nvGraphicFramePr>
        <p:xfrm>
          <a:off x="6537000" y="1499274"/>
          <a:ext cx="2946781" cy="3895128"/>
        </p:xfrm>
        <a:graphic>
          <a:graphicData uri="http://schemas.openxmlformats.org/drawingml/2006/table">
            <a:tbl>
              <a:tblPr>
                <a:tableStyleId>{5C22544A-7EE6-4342-B048-85BDC9FD1C3A}</a:tableStyleId>
              </a:tblPr>
              <a:tblGrid>
                <a:gridCol w="781698"/>
                <a:gridCol w="721694"/>
                <a:gridCol w="747332"/>
                <a:gridCol w="696055"/>
              </a:tblGrid>
              <a:tr h="549794">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354709">
                <a:tc>
                  <a:txBody>
                    <a:bodyPr/>
                    <a:lstStyle/>
                    <a:p>
                      <a:pPr algn="ctr">
                        <a:spcAft>
                          <a:spcPts val="0"/>
                        </a:spcAft>
                      </a:pPr>
                      <a:r>
                        <a:rPr lang="ja-JP" sz="900">
                          <a:effectLst/>
                        </a:rPr>
                        <a:t>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安芸高田市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呉市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江田島市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竹原市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solidFill>
                            <a:schemeClr val="tx1"/>
                          </a:solidFill>
                          <a:effectLst/>
                        </a:rPr>
                        <a:t>６弱</a:t>
                      </a:r>
                      <a:endParaRPr lang="ja-JP" sz="60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府中町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三原市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海田町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尾道市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熊野町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福山市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坂町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府中市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安芸太田町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三次市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北広島町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庄原市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大崎上島町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大竹市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世羅町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9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東広島市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神石高原町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廿日市市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gridSpan="2">
                  <a:txBody>
                    <a:bodyPr/>
                    <a:lstStyle/>
                    <a:p>
                      <a:pPr algn="just">
                        <a:spcAft>
                          <a:spcPts val="0"/>
                        </a:spcAft>
                      </a:pPr>
                      <a:r>
                        <a:rPr lang="ja-JP" sz="900" dirty="0">
                          <a:effectLst/>
                        </a:rPr>
                        <a:t> </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solidFill>
                      <a:schemeClr val="accent1">
                        <a:lumMod val="20000"/>
                        <a:lumOff val="80000"/>
                      </a:schemeClr>
                    </a:solidFill>
                  </a:tcPr>
                </a:tc>
                <a:tc hMerge="1">
                  <a:txBody>
                    <a:bodyPr/>
                    <a:lstStyle/>
                    <a:p>
                      <a:endParaRPr kumimoji="1" lang="ja-JP" altLang="en-US"/>
                    </a:p>
                  </a:txBody>
                  <a:tcPr/>
                </a:tc>
              </a:tr>
            </a:tbl>
          </a:graphicData>
        </a:graphic>
      </p:graphicFrame>
      <p:sp>
        <p:nvSpPr>
          <p:cNvPr id="3013" name="Rectangle 18"/>
          <p:cNvSpPr>
            <a:spLocks noChangeArrowheads="1"/>
          </p:cNvSpPr>
          <p:nvPr/>
        </p:nvSpPr>
        <p:spPr>
          <a:xfrm>
            <a:off x="6537000" y="1141506"/>
            <a:ext cx="1728192" cy="409853"/>
          </a:xfrm>
          <a:prstGeom prst="rect">
            <a:avLst/>
          </a:prstGeom>
          <a:noFill/>
          <a:ln>
            <a:noFill/>
          </a:ln>
          <a:effectLst/>
        </p:spPr>
        <p:txBody>
          <a:bodyPr vert="horz" wrap="square" lIns="58986" tIns="29493" rIns="58986" bIns="2949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市町別の最大震度</a:t>
            </a:r>
            <a:endParaRPr kumimoji="0" lang="ja-JP"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latin typeface="Arial" panose="020B0604020202020204" pitchFamily="34" charset="0"/>
            </a:endParaRPr>
          </a:p>
        </p:txBody>
      </p:sp>
      <p:pic>
        <p:nvPicPr>
          <p:cNvPr id="3014" name="図 730"/>
          <p:cNvPicPr>
            <a:picLocks noChangeAspect="1"/>
          </p:cNvPicPr>
          <p:nvPr/>
        </p:nvPicPr>
        <p:blipFill>
          <a:blip r:embed="rId1"/>
          <a:stretch>
            <a:fillRect/>
          </a:stretch>
        </p:blipFill>
        <p:spPr>
          <a:xfrm>
            <a:off x="921000" y="1053034"/>
            <a:ext cx="4462675" cy="4303035"/>
          </a:xfrm>
          <a:prstGeom prst="rect">
            <a:avLst/>
          </a:prstGeom>
          <a:ln w="6350">
            <a:solidFill>
              <a:schemeClr val="tx1"/>
            </a:solidFill>
          </a:ln>
        </p:spPr>
      </p:pic>
      <p:sp>
        <p:nvSpPr>
          <p:cNvPr id="3015" name="タイトル 3265"/>
          <p:cNvSpPr txBox="1"/>
          <p:nvPr/>
        </p:nvSpPr>
        <p:spPr>
          <a:xfrm>
            <a:off x="344492" y="5301000"/>
            <a:ext cx="7200800"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広島県では</a:t>
            </a:r>
            <a:r>
              <a:rPr lang="ja-JP" altLang="en-US" sz="2800" b="1" u="sng" dirty="0" smtClean="0">
                <a:solidFill>
                  <a:srgbClr val="FF0000"/>
                </a:solidFill>
                <a:latin typeface="Meiryo UI" panose="020B0604030504040204" pitchFamily="50" charset="-128"/>
                <a:ea typeface="Meiryo UI" panose="020B0604030504040204" pitchFamily="50" charset="-128"/>
              </a:rPr>
              <a:t>最大震度６強</a:t>
            </a:r>
            <a:r>
              <a:rPr lang="ja-JP" altLang="en-US" sz="2800" b="1" u="none" dirty="0" smtClean="0">
                <a:solidFill>
                  <a:schemeClr val="tx1"/>
                </a:solidFill>
                <a:latin typeface="Meiryo UI" panose="020B0604030504040204" pitchFamily="50" charset="-128"/>
                <a:ea typeface="Meiryo UI" panose="020B0604030504040204" pitchFamily="50" charset="-128"/>
              </a:rPr>
              <a:t>、</a:t>
            </a:r>
            <a:endParaRPr lang="en-US" altLang="ja-JP" sz="2800" b="1" u="none"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広い範囲で</a:t>
            </a:r>
            <a:r>
              <a:rPr lang="ja-JP" altLang="en-US" sz="2800" b="1" u="sng" dirty="0" smtClean="0">
                <a:solidFill>
                  <a:srgbClr val="FF0000"/>
                </a:solidFill>
                <a:latin typeface="Meiryo UI" panose="020B0604030504040204" pitchFamily="50" charset="-128"/>
                <a:ea typeface="Meiryo UI" panose="020B0604030504040204" pitchFamily="50" charset="-128"/>
              </a:rPr>
              <a:t>震度５弱以上</a:t>
            </a:r>
            <a:r>
              <a:rPr lang="ja-JP" altLang="en-US" sz="2800" b="1" u="none" dirty="0" smtClean="0">
                <a:solidFill>
                  <a:schemeClr val="tx1"/>
                </a:solidFill>
                <a:latin typeface="Meiryo UI" panose="020B0604030504040204" pitchFamily="50" charset="-128"/>
                <a:ea typeface="Meiryo UI" panose="020B0604030504040204" pitchFamily="50" charset="-128"/>
              </a:rPr>
              <a:t>の揺れが想定</a:t>
            </a:r>
            <a:endParaRPr lang="en-US" altLang="ja-JP" sz="2800" b="1" u="non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190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021" name="テキスト プレースホルダー 1"/>
          <p:cNvSpPr>
            <a:spLocks noGrp="1"/>
          </p:cNvSpPr>
          <p:nvPr>
            <p:ph type="body" sz="quarter" idx="14"/>
          </p:nvPr>
        </p:nvSpPr>
        <p:spPr>
          <a:xfrm>
            <a:off x="344026" y="0"/>
            <a:ext cx="9359974" cy="1124149"/>
          </a:xfrm>
        </p:spPr>
        <p:txBody>
          <a:bodyPr>
            <a:noAutofit/>
          </a:bodyPr>
          <a:lstStyle/>
          <a:p>
            <a:r>
              <a:rPr lang="ja-JP" altLang="en-US" sz="2800" b="1" dirty="0"/>
              <a:t>津波の浸水想定</a:t>
            </a:r>
            <a:r>
              <a:rPr lang="ja-JP" altLang="en-US" sz="2800" b="1" dirty="0"/>
              <a:t>（参考：広島市中心部）</a:t>
            </a:r>
            <a:endParaRPr lang="ja-JP" altLang="en-US" sz="2800" b="1" dirty="0"/>
          </a:p>
        </p:txBody>
      </p:sp>
      <p:pic>
        <p:nvPicPr>
          <p:cNvPr id="3022" name="図 2"/>
          <p:cNvPicPr>
            <a:picLocks noChangeAspect="1"/>
          </p:cNvPicPr>
          <p:nvPr/>
        </p:nvPicPr>
        <p:blipFill>
          <a:blip r:embed="rId1"/>
          <a:stretch>
            <a:fillRect/>
          </a:stretch>
        </p:blipFill>
        <p:spPr>
          <a:xfrm>
            <a:off x="5117041" y="1299035"/>
            <a:ext cx="4500757" cy="4112949"/>
          </a:xfrm>
          <a:prstGeom prst="rect">
            <a:avLst/>
          </a:prstGeom>
          <a:ln>
            <a:solidFill>
              <a:schemeClr val="tx1"/>
            </a:solidFill>
          </a:ln>
        </p:spPr>
      </p:pic>
      <p:pic>
        <p:nvPicPr>
          <p:cNvPr id="3023" name="図 4"/>
          <p:cNvPicPr>
            <a:picLocks noChangeAspect="1"/>
          </p:cNvPicPr>
          <p:nvPr/>
        </p:nvPicPr>
        <p:blipFill>
          <a:blip r:embed="rId2"/>
          <a:stretch>
            <a:fillRect/>
          </a:stretch>
        </p:blipFill>
        <p:spPr>
          <a:xfrm>
            <a:off x="373809" y="1299036"/>
            <a:ext cx="4536504" cy="4097770"/>
          </a:xfrm>
          <a:prstGeom prst="rect">
            <a:avLst/>
          </a:prstGeom>
          <a:ln>
            <a:solidFill>
              <a:schemeClr val="tx1"/>
            </a:solidFill>
          </a:ln>
        </p:spPr>
      </p:pic>
      <p:sp>
        <p:nvSpPr>
          <p:cNvPr id="3024" name="タイトル 1"/>
          <p:cNvSpPr txBox="1"/>
          <p:nvPr/>
        </p:nvSpPr>
        <p:spPr>
          <a:xfrm>
            <a:off x="373809" y="5586870"/>
            <a:ext cx="9243989" cy="98297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a:solidFill>
                  <a:prstClr val="black"/>
                </a:solidFill>
                <a:latin typeface="Meiryo UI" panose="020B0604030504040204" pitchFamily="50" charset="-128"/>
                <a:ea typeface="Meiryo UI" panose="020B0604030504040204" pitchFamily="50" charset="-128"/>
              </a:rPr>
              <a:t>津波に</a:t>
            </a:r>
            <a:r>
              <a:rPr lang="ja-JP" altLang="en-US" sz="2800" b="1" dirty="0" smtClean="0">
                <a:solidFill>
                  <a:prstClr val="black"/>
                </a:solidFill>
                <a:latin typeface="Meiryo UI" panose="020B0604030504040204" pitchFamily="50" charset="-128"/>
                <a:ea typeface="Meiryo UI" panose="020B0604030504040204" pitchFamily="50" charset="-128"/>
              </a:rPr>
              <a:t>より、紙屋町・八丁堀や</a:t>
            </a:r>
            <a:r>
              <a:rPr lang="en-US" altLang="ja-JP" sz="2800" b="1" dirty="0" smtClean="0">
                <a:solidFill>
                  <a:prstClr val="black"/>
                </a:solidFill>
                <a:latin typeface="Meiryo UI" panose="020B0604030504040204" pitchFamily="50" charset="-128"/>
                <a:ea typeface="Meiryo UI" panose="020B0604030504040204" pitchFamily="50" charset="-128"/>
              </a:rPr>
              <a:t>JR</a:t>
            </a:r>
            <a:r>
              <a:rPr lang="ja-JP" altLang="en-US" sz="2800" b="1" dirty="0" smtClean="0">
                <a:solidFill>
                  <a:prstClr val="black"/>
                </a:solidFill>
                <a:latin typeface="Meiryo UI" panose="020B0604030504040204" pitchFamily="50" charset="-128"/>
                <a:ea typeface="Meiryo UI" panose="020B0604030504040204" pitchFamily="50" charset="-128"/>
              </a:rPr>
              <a:t>広島駅付近まで浸水するおそれ</a:t>
            </a:r>
          </a:p>
        </p:txBody>
      </p:sp>
      <p:sp>
        <p:nvSpPr>
          <p:cNvPr id="3025" name="テキスト ボックス 8"/>
          <p:cNvSpPr txBox="1"/>
          <p:nvPr/>
        </p:nvSpPr>
        <p:spPr>
          <a:xfrm>
            <a:off x="2804499" y="4114529"/>
            <a:ext cx="1107996"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八丁堀</a:t>
            </a:r>
            <a:endPar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26" name="テキスト ボックス 9"/>
          <p:cNvSpPr txBox="1"/>
          <p:nvPr/>
        </p:nvSpPr>
        <p:spPr>
          <a:xfrm>
            <a:off x="1724361" y="3788665"/>
            <a:ext cx="1107996"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紙屋町</a:t>
            </a:r>
            <a:endPar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27" name="テキスト ボックス 10"/>
          <p:cNvSpPr txBox="1"/>
          <p:nvPr/>
        </p:nvSpPr>
        <p:spPr>
          <a:xfrm>
            <a:off x="5540460" y="3861048"/>
            <a:ext cx="1713931" cy="523220"/>
          </a:xfrm>
          <a:prstGeom prst="rect">
            <a:avLst/>
          </a:prstGeom>
          <a:noFill/>
        </p:spPr>
        <p:txBody>
          <a:bodyPr wrap="none" rtlCol="0">
            <a:spAutoFit/>
          </a:bodyPr>
          <a:lstStyle/>
          <a:p>
            <a:r>
              <a:rPr kumimoji="1" lang="en-US" altLang="ja-JP" sz="28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28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広島駅</a:t>
            </a:r>
          </a:p>
        </p:txBody>
      </p:sp>
      <p:sp>
        <p:nvSpPr>
          <p:cNvPr id="3028" name="テキスト ボックス 11"/>
          <p:cNvSpPr txBox="1"/>
          <p:nvPr/>
        </p:nvSpPr>
        <p:spPr>
          <a:xfrm>
            <a:off x="7185248" y="4667293"/>
            <a:ext cx="2201244" cy="461665"/>
          </a:xfrm>
          <a:prstGeom prst="rect">
            <a:avLst/>
          </a:prstGeom>
          <a:noFill/>
        </p:spPr>
        <p:txBody>
          <a:bodyPr wrap="none" rtlCol="0">
            <a:spAutoFit/>
          </a:bodyPr>
          <a:lstStyle/>
          <a:p>
            <a:r>
              <a:rPr lang="ja-JP" altLang="en-US" sz="2400" b="1"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マツダ</a:t>
            </a:r>
            <a:r>
              <a:rPr kumimoji="1" lang="ja-JP" altLang="en-US" sz="2400" b="1" u="sng"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スタジアム</a:t>
            </a:r>
          </a:p>
        </p:txBody>
      </p:sp>
    </p:spTree>
    <p:extLst>
      <p:ext uri="{BB962C8B-B14F-4D97-AF65-F5344CB8AC3E}">
        <p14:creationId xmlns:p14="http://schemas.microsoft.com/office/powerpoint/2010/main" val="4017663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3034" name="グループ化 47"/>
          <p:cNvGrpSpPr/>
          <p:nvPr/>
        </p:nvGrpSpPr>
        <p:grpSpPr>
          <a:xfrm>
            <a:off x="4839196" y="29712"/>
            <a:ext cx="302477" cy="6837809"/>
            <a:chOff x="7258388" y="46322"/>
            <a:chExt cx="461665" cy="10660334"/>
          </a:xfrm>
        </p:grpSpPr>
        <p:cxnSp>
          <p:nvCxnSpPr>
            <p:cNvPr id="303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36"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3037"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3038"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3039" name="グループ化 3"/>
          <p:cNvGrpSpPr/>
          <p:nvPr/>
        </p:nvGrpSpPr>
        <p:grpSpPr>
          <a:xfrm>
            <a:off x="6861979" y="559791"/>
            <a:ext cx="2818541" cy="339750"/>
            <a:chOff x="10930760" y="949778"/>
            <a:chExt cx="3985290" cy="574911"/>
          </a:xfrm>
        </p:grpSpPr>
        <p:sp>
          <p:nvSpPr>
            <p:cNvPr id="3040"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41"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3042"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3043" name="グループ 251"/>
          <p:cNvGrpSpPr/>
          <p:nvPr/>
        </p:nvGrpSpPr>
        <p:grpSpPr>
          <a:xfrm>
            <a:off x="8546791" y="6045695"/>
            <a:ext cx="1468696" cy="784864"/>
            <a:chOff x="12919135" y="9148451"/>
            <a:chExt cx="2631691" cy="1523635"/>
          </a:xfrm>
        </p:grpSpPr>
        <p:grpSp>
          <p:nvGrpSpPr>
            <p:cNvPr id="3044" name="グループ化 145"/>
            <p:cNvGrpSpPr/>
            <p:nvPr/>
          </p:nvGrpSpPr>
          <p:grpSpPr>
            <a:xfrm>
              <a:off x="13318882" y="9197062"/>
              <a:ext cx="1797347" cy="1362285"/>
              <a:chOff x="208127" y="8918745"/>
              <a:chExt cx="7605777" cy="1553311"/>
            </a:xfrm>
          </p:grpSpPr>
          <p:grpSp>
            <p:nvGrpSpPr>
              <p:cNvPr id="3045" name="グループ化 48"/>
              <p:cNvGrpSpPr/>
              <p:nvPr/>
            </p:nvGrpSpPr>
            <p:grpSpPr>
              <a:xfrm>
                <a:off x="208127" y="8918745"/>
                <a:ext cx="7605777" cy="1553311"/>
                <a:chOff x="93792" y="8663859"/>
                <a:chExt cx="7555415" cy="1610895"/>
              </a:xfrm>
            </p:grpSpPr>
            <p:sp>
              <p:nvSpPr>
                <p:cNvPr id="3046"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47" name="グループ化 1"/>
                <p:cNvGrpSpPr/>
                <p:nvPr/>
              </p:nvGrpSpPr>
              <p:grpSpPr>
                <a:xfrm>
                  <a:off x="294767" y="9146139"/>
                  <a:ext cx="6929347" cy="1069137"/>
                  <a:chOff x="292883" y="5853648"/>
                  <a:chExt cx="6929347" cy="1069137"/>
                </a:xfrm>
              </p:grpSpPr>
            </p:grpSp>
          </p:grpSp>
        </p:grpSp>
        <p:pic>
          <p:nvPicPr>
            <p:cNvPr id="3048" name="図 204"/>
            <p:cNvPicPr>
              <a:picLocks noChangeAspect="1"/>
            </p:cNvPicPr>
            <p:nvPr/>
          </p:nvPicPr>
          <p:blipFill>
            <a:blip r:embed="rId1"/>
            <a:stretch>
              <a:fillRect/>
            </a:stretch>
          </p:blipFill>
          <p:spPr>
            <a:xfrm>
              <a:off x="13855235" y="9635484"/>
              <a:ext cx="707044" cy="713413"/>
            </a:xfrm>
            <a:prstGeom prst="rect">
              <a:avLst/>
            </a:prstGeom>
          </p:spPr>
        </p:pic>
        <p:sp>
          <p:nvSpPr>
            <p:cNvPr id="3049"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3050"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3051"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3052"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3053"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3054"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3055" name="グループ 1626"/>
          <p:cNvGrpSpPr/>
          <p:nvPr/>
        </p:nvGrpSpPr>
        <p:grpSpPr>
          <a:xfrm>
            <a:off x="-1166430" y="407862"/>
            <a:ext cx="6354295" cy="3662406"/>
            <a:chOff x="-2720384" y="449677"/>
            <a:chExt cx="10654476" cy="6189958"/>
          </a:xfrm>
        </p:grpSpPr>
        <p:grpSp>
          <p:nvGrpSpPr>
            <p:cNvPr id="3056" name="グループ 985"/>
            <p:cNvGrpSpPr/>
            <p:nvPr/>
          </p:nvGrpSpPr>
          <p:grpSpPr>
            <a:xfrm>
              <a:off x="-2720384" y="449677"/>
              <a:ext cx="10012920" cy="6189958"/>
              <a:chOff x="-2776533" y="409714"/>
              <a:chExt cx="9854244" cy="6245227"/>
            </a:xfrm>
          </p:grpSpPr>
          <p:sp>
            <p:nvSpPr>
              <p:cNvPr id="3057"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3058" name="グループ 981"/>
              <p:cNvGrpSpPr/>
              <p:nvPr/>
            </p:nvGrpSpPr>
            <p:grpSpPr>
              <a:xfrm>
                <a:off x="-2776533" y="409714"/>
                <a:ext cx="9854244" cy="6245227"/>
                <a:chOff x="-5624264" y="119819"/>
                <a:chExt cx="9854244" cy="6245227"/>
              </a:xfrm>
            </p:grpSpPr>
            <p:sp>
              <p:nvSpPr>
                <p:cNvPr id="3059"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3060"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3061" name="図 864"/>
                <p:cNvPicPr>
                  <a:picLocks noChangeAspect="1"/>
                </p:cNvPicPr>
                <p:nvPr/>
              </p:nvPicPr>
              <p:blipFill>
                <a:blip r:embed="rId2"/>
                <a:stretch>
                  <a:fillRect/>
                </a:stretch>
              </p:blipFill>
              <p:spPr>
                <a:xfrm>
                  <a:off x="44278" y="1279634"/>
                  <a:ext cx="620366" cy="472102"/>
                </a:xfrm>
                <a:prstGeom prst="rect">
                  <a:avLst/>
                </a:prstGeom>
              </p:spPr>
            </p:pic>
            <p:sp>
              <p:nvSpPr>
                <p:cNvPr id="3062"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063"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3064" name="グループ 857"/>
                <p:cNvGrpSpPr/>
                <p:nvPr/>
              </p:nvGrpSpPr>
              <p:grpSpPr>
                <a:xfrm>
                  <a:off x="3056795" y="1131692"/>
                  <a:ext cx="1173185" cy="1028798"/>
                  <a:chOff x="3107544" y="950998"/>
                  <a:chExt cx="1324917" cy="1258882"/>
                </a:xfrm>
              </p:grpSpPr>
              <p:sp>
                <p:nvSpPr>
                  <p:cNvPr id="3065"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3066" name="図 1210"/>
                  <p:cNvPicPr>
                    <a:picLocks noChangeAspect="1"/>
                  </p:cNvPicPr>
                  <p:nvPr/>
                </p:nvPicPr>
                <p:blipFill>
                  <a:blip r:embed="rId3"/>
                  <a:stretch>
                    <a:fillRect/>
                  </a:stretch>
                </p:blipFill>
                <p:spPr>
                  <a:xfrm>
                    <a:off x="3369558" y="950998"/>
                    <a:ext cx="740293" cy="729432"/>
                  </a:xfrm>
                  <a:prstGeom prst="rect">
                    <a:avLst/>
                  </a:prstGeom>
                </p:spPr>
              </p:pic>
            </p:grpSp>
            <p:sp>
              <p:nvSpPr>
                <p:cNvPr id="3067"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m</a:t>
                  </a:r>
                  <a:r>
                    <a:rPr lang="ja-JP" altLang="en-US" sz="800">
                      <a:solidFill>
                        <a:schemeClr val="tx1"/>
                      </a:solidFill>
                      <a:latin typeface="AR P丸ゴシック体E"/>
                      <a:ea typeface="AR P丸ゴシック体E"/>
                    </a:rPr>
                    <a:t>）</a:t>
                  </a:r>
                  <a:endParaRPr lang="ja-JP" altLang="en-US" sz="1200">
                    <a:solidFill>
                      <a:schemeClr val="tx1"/>
                    </a:solidFill>
                    <a:latin typeface="AR P丸ゴシック体E"/>
                    <a:ea typeface="AR P丸ゴシック体E"/>
                  </a:endParaRPr>
                </a:p>
              </p:txBody>
            </p:sp>
            <p:grpSp>
              <p:nvGrpSpPr>
                <p:cNvPr id="3068" name="グループ 860"/>
                <p:cNvGrpSpPr/>
                <p:nvPr/>
              </p:nvGrpSpPr>
              <p:grpSpPr>
                <a:xfrm>
                  <a:off x="-5624264" y="4812313"/>
                  <a:ext cx="1738428" cy="1552733"/>
                  <a:chOff x="-5365638" y="4651851"/>
                  <a:chExt cx="1738428" cy="1552733"/>
                </a:xfrm>
              </p:grpSpPr>
            </p:grpSp>
          </p:grpSp>
        </p:grpSp>
        <p:sp>
          <p:nvSpPr>
            <p:cNvPr id="3069"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3070"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3071"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4096" name="グループ 428"/>
            <p:cNvGrpSpPr/>
            <p:nvPr/>
          </p:nvGrpSpPr>
          <p:grpSpPr>
            <a:xfrm>
              <a:off x="623006" y="3209118"/>
              <a:ext cx="6266516" cy="1473211"/>
              <a:chOff x="623006" y="3209118"/>
              <a:chExt cx="6266516" cy="1473211"/>
            </a:xfrm>
          </p:grpSpPr>
          <p:sp>
            <p:nvSpPr>
              <p:cNvPr id="4097"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4098" name="グループ 416"/>
              <p:cNvGrpSpPr/>
              <p:nvPr/>
            </p:nvGrpSpPr>
            <p:grpSpPr>
              <a:xfrm>
                <a:off x="623006" y="3209118"/>
                <a:ext cx="4953338" cy="1360683"/>
                <a:chOff x="623006" y="3209118"/>
                <a:chExt cx="4953338" cy="1360683"/>
              </a:xfrm>
            </p:grpSpPr>
            <p:grpSp>
              <p:nvGrpSpPr>
                <p:cNvPr id="4099" name="グループ 407"/>
                <p:cNvGrpSpPr/>
                <p:nvPr/>
              </p:nvGrpSpPr>
              <p:grpSpPr>
                <a:xfrm>
                  <a:off x="623006" y="3209118"/>
                  <a:ext cx="4953338" cy="1360683"/>
                  <a:chOff x="767179" y="3180887"/>
                  <a:chExt cx="4953338" cy="1360683"/>
                </a:xfrm>
              </p:grpSpPr>
            </p:grpSp>
          </p:grpSp>
        </p:grpSp>
        <p:sp>
          <p:nvSpPr>
            <p:cNvPr id="4100"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101"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4102"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03" name="グループ 780"/>
          <p:cNvGrpSpPr/>
          <p:nvPr/>
        </p:nvGrpSpPr>
        <p:grpSpPr>
          <a:xfrm>
            <a:off x="5019118" y="909720"/>
            <a:ext cx="4728241" cy="1750232"/>
            <a:chOff x="7660590" y="1489831"/>
            <a:chExt cx="7216630" cy="2842242"/>
          </a:xfrm>
        </p:grpSpPr>
        <p:grpSp>
          <p:nvGrpSpPr>
            <p:cNvPr id="4104" name="グループ 994"/>
            <p:cNvGrpSpPr/>
            <p:nvPr/>
          </p:nvGrpSpPr>
          <p:grpSpPr>
            <a:xfrm>
              <a:off x="7660590" y="1489831"/>
              <a:ext cx="7216630" cy="2842242"/>
              <a:chOff x="7705815" y="1633671"/>
              <a:chExt cx="7106174" cy="1834511"/>
            </a:xfrm>
          </p:grpSpPr>
          <p:grpSp>
            <p:nvGrpSpPr>
              <p:cNvPr id="4105" name="グループ 982"/>
              <p:cNvGrpSpPr/>
              <p:nvPr/>
            </p:nvGrpSpPr>
            <p:grpSpPr>
              <a:xfrm>
                <a:off x="7705815" y="1633671"/>
                <a:ext cx="6970768" cy="337133"/>
                <a:chOff x="7706162" y="1178678"/>
                <a:chExt cx="7261054" cy="371223"/>
              </a:xfrm>
            </p:grpSpPr>
          </p:grpSp>
        </p:grpSp>
        <p:sp>
          <p:nvSpPr>
            <p:cNvPr id="4106"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4107"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4108"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109"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4110"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111"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4112" name="グループ 786"/>
          <p:cNvGrpSpPr/>
          <p:nvPr/>
        </p:nvGrpSpPr>
        <p:grpSpPr>
          <a:xfrm>
            <a:off x="5088255" y="6087660"/>
            <a:ext cx="3613344" cy="693303"/>
            <a:chOff x="7794624" y="9459095"/>
            <a:chExt cx="5238847" cy="1075819"/>
          </a:xfrm>
        </p:grpSpPr>
        <p:sp>
          <p:nvSpPr>
            <p:cNvPr id="4113"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4114"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4115"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4116" name="グループ 1635"/>
          <p:cNvGrpSpPr/>
          <p:nvPr/>
        </p:nvGrpSpPr>
        <p:grpSpPr>
          <a:xfrm>
            <a:off x="561000" y="2925000"/>
            <a:ext cx="4349303" cy="1068829"/>
            <a:chOff x="279334" y="4674290"/>
            <a:chExt cx="7277467" cy="2028781"/>
          </a:xfrm>
        </p:grpSpPr>
        <p:grpSp>
          <p:nvGrpSpPr>
            <p:cNvPr id="4117" name="グループ 829"/>
            <p:cNvGrpSpPr/>
            <p:nvPr/>
          </p:nvGrpSpPr>
          <p:grpSpPr>
            <a:xfrm>
              <a:off x="279334" y="4674290"/>
              <a:ext cx="7277467" cy="2028781"/>
              <a:chOff x="279334" y="4727954"/>
              <a:chExt cx="7277467" cy="2028781"/>
            </a:xfrm>
          </p:grpSpPr>
          <p:grpSp>
            <p:nvGrpSpPr>
              <p:cNvPr id="4118" name="グループ 1443"/>
              <p:cNvGrpSpPr/>
              <p:nvPr/>
            </p:nvGrpSpPr>
            <p:grpSpPr>
              <a:xfrm>
                <a:off x="279334" y="4937662"/>
                <a:ext cx="7277467" cy="1779181"/>
                <a:chOff x="260050" y="5266024"/>
                <a:chExt cx="7277467" cy="1779181"/>
              </a:xfrm>
            </p:grpSpPr>
            <p:grpSp>
              <p:nvGrpSpPr>
                <p:cNvPr id="4119" name="グループ化 1009"/>
                <p:cNvGrpSpPr/>
                <p:nvPr/>
              </p:nvGrpSpPr>
              <p:grpSpPr>
                <a:xfrm>
                  <a:off x="260050" y="5266024"/>
                  <a:ext cx="7003653" cy="1779181"/>
                  <a:chOff x="201208" y="5220960"/>
                  <a:chExt cx="7238655" cy="2230637"/>
                </a:xfrm>
              </p:grpSpPr>
              <p:grpSp>
                <p:nvGrpSpPr>
                  <p:cNvPr id="4120" name="グループ化 76"/>
                  <p:cNvGrpSpPr/>
                  <p:nvPr/>
                </p:nvGrpSpPr>
                <p:grpSpPr>
                  <a:xfrm>
                    <a:off x="201208" y="5220960"/>
                    <a:ext cx="7238655" cy="2230637"/>
                    <a:chOff x="-3684591" y="4943404"/>
                    <a:chExt cx="7238655" cy="2230637"/>
                  </a:xfrm>
                </p:grpSpPr>
                <p:grpSp>
                  <p:nvGrpSpPr>
                    <p:cNvPr id="4121" name="グループ化 221"/>
                    <p:cNvGrpSpPr/>
                    <p:nvPr/>
                  </p:nvGrpSpPr>
                  <p:grpSpPr>
                    <a:xfrm>
                      <a:off x="-3684591" y="4943404"/>
                      <a:ext cx="7238655" cy="2154889"/>
                      <a:chOff x="193620" y="2701655"/>
                      <a:chExt cx="7238655" cy="2154889"/>
                    </a:xfrm>
                  </p:grpSpPr>
                </p:grpSp>
                <p:grpSp>
                  <p:nvGrpSpPr>
                    <p:cNvPr id="4122" name="グループ化 75"/>
                    <p:cNvGrpSpPr/>
                    <p:nvPr/>
                  </p:nvGrpSpPr>
                  <p:grpSpPr>
                    <a:xfrm>
                      <a:off x="-195831" y="5602590"/>
                      <a:ext cx="2536223" cy="1571451"/>
                      <a:chOff x="-195831" y="5602590"/>
                      <a:chExt cx="2536223" cy="1571451"/>
                    </a:xfrm>
                  </p:grpSpPr>
                  <p:sp>
                    <p:nvSpPr>
                      <p:cNvPr id="4123"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4124"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4125" name="グループ化 236"/>
                    <p:cNvGrpSpPr/>
                    <p:nvPr/>
                  </p:nvGrpSpPr>
                  <p:grpSpPr>
                    <a:xfrm>
                      <a:off x="-2482745" y="5590815"/>
                      <a:ext cx="2163142" cy="1012023"/>
                      <a:chOff x="-2490274" y="5116416"/>
                      <a:chExt cx="2163142" cy="1012023"/>
                    </a:xfrm>
                  </p:grpSpPr>
                  <p:sp>
                    <p:nvSpPr>
                      <p:cNvPr id="4126"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4127"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128"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4129" name="図 1026"/>
                <p:cNvPicPr>
                  <a:picLocks noChangeAspect="1"/>
                </p:cNvPicPr>
                <p:nvPr/>
              </p:nvPicPr>
              <p:blipFill>
                <a:blip r:embed="rId6"/>
                <a:stretch>
                  <a:fillRect/>
                </a:stretch>
              </p:blipFill>
              <p:spPr>
                <a:xfrm>
                  <a:off x="3263831" y="6197266"/>
                  <a:ext cx="424199" cy="318433"/>
                </a:xfrm>
                <a:prstGeom prst="rect">
                  <a:avLst/>
                </a:prstGeom>
              </p:spPr>
            </p:pic>
            <p:sp>
              <p:nvSpPr>
                <p:cNvPr id="4130"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4131" name="図 1028"/>
                <p:cNvPicPr>
                  <a:picLocks noChangeAspect="1"/>
                </p:cNvPicPr>
                <p:nvPr/>
              </p:nvPicPr>
              <p:blipFill>
                <a:blip r:embed="rId7"/>
                <a:stretch>
                  <a:fillRect/>
                </a:stretch>
              </p:blipFill>
              <p:spPr>
                <a:xfrm>
                  <a:off x="1126114" y="6230480"/>
                  <a:ext cx="324536" cy="339828"/>
                </a:xfrm>
                <a:prstGeom prst="rect">
                  <a:avLst/>
                </a:prstGeom>
              </p:spPr>
            </p:pic>
            <p:pic>
              <p:nvPicPr>
                <p:cNvPr id="4132" name="図 1029"/>
                <p:cNvPicPr>
                  <a:picLocks noChangeAspect="1"/>
                </p:cNvPicPr>
                <p:nvPr/>
              </p:nvPicPr>
              <p:blipFill>
                <a:blip r:embed="rId8"/>
                <a:stretch>
                  <a:fillRect/>
                </a:stretch>
              </p:blipFill>
              <p:spPr>
                <a:xfrm>
                  <a:off x="3318452" y="5836027"/>
                  <a:ext cx="316705" cy="325243"/>
                </a:xfrm>
                <a:prstGeom prst="rect">
                  <a:avLst/>
                </a:prstGeom>
              </p:spPr>
            </p:pic>
            <p:sp>
              <p:nvSpPr>
                <p:cNvPr id="4133"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134"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135"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4136"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4137"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4138"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4139"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4140"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41" name="グループ 1639"/>
          <p:cNvGrpSpPr/>
          <p:nvPr/>
        </p:nvGrpSpPr>
        <p:grpSpPr>
          <a:xfrm>
            <a:off x="659148" y="3992407"/>
            <a:ext cx="4035716" cy="1099987"/>
            <a:chOff x="946762" y="6491396"/>
            <a:chExt cx="6190803" cy="1459176"/>
          </a:xfrm>
        </p:grpSpPr>
        <p:grpSp>
          <p:nvGrpSpPr>
            <p:cNvPr id="4142" name="グループ 802"/>
            <p:cNvGrpSpPr/>
            <p:nvPr/>
          </p:nvGrpSpPr>
          <p:grpSpPr>
            <a:xfrm>
              <a:off x="946762" y="6491396"/>
              <a:ext cx="6190803" cy="1459176"/>
              <a:chOff x="290005" y="6224522"/>
              <a:chExt cx="6768381" cy="1646704"/>
            </a:xfrm>
          </p:grpSpPr>
          <p:grpSp>
            <p:nvGrpSpPr>
              <p:cNvPr id="4143" name="グループ 362"/>
              <p:cNvGrpSpPr/>
              <p:nvPr/>
            </p:nvGrpSpPr>
            <p:grpSpPr>
              <a:xfrm>
                <a:off x="3826979" y="6678228"/>
                <a:ext cx="3231407" cy="1185008"/>
                <a:chOff x="3826979" y="6644360"/>
                <a:chExt cx="3231407" cy="1185008"/>
              </a:xfrm>
            </p:grpSpPr>
            <p:sp>
              <p:nvSpPr>
                <p:cNvPr id="4144"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4145"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4146" name="グループ 796"/>
              <p:cNvGrpSpPr/>
              <p:nvPr/>
            </p:nvGrpSpPr>
            <p:grpSpPr>
              <a:xfrm>
                <a:off x="290005" y="6224522"/>
                <a:ext cx="3447298" cy="1646704"/>
                <a:chOff x="290005" y="6224522"/>
                <a:chExt cx="3447298" cy="1646704"/>
              </a:xfrm>
            </p:grpSpPr>
            <p:grpSp>
              <p:nvGrpSpPr>
                <p:cNvPr id="4147" name="グループ 360"/>
                <p:cNvGrpSpPr/>
                <p:nvPr/>
              </p:nvGrpSpPr>
              <p:grpSpPr>
                <a:xfrm>
                  <a:off x="290005" y="6663475"/>
                  <a:ext cx="3447298" cy="1207751"/>
                  <a:chOff x="290005" y="6638074"/>
                  <a:chExt cx="3447298" cy="1207751"/>
                </a:xfrm>
              </p:grpSpPr>
              <p:grpSp>
                <p:nvGrpSpPr>
                  <p:cNvPr id="4148" name="グループ 358"/>
                  <p:cNvGrpSpPr/>
                  <p:nvPr/>
                </p:nvGrpSpPr>
                <p:grpSpPr>
                  <a:xfrm>
                    <a:off x="290005" y="6638074"/>
                    <a:ext cx="3447298" cy="797087"/>
                    <a:chOff x="290005" y="6638074"/>
                    <a:chExt cx="3447298" cy="797087"/>
                  </a:xfrm>
                </p:grpSpPr>
                <p:grpSp>
                  <p:nvGrpSpPr>
                    <p:cNvPr id="4149" name="グループ化 563"/>
                    <p:cNvGrpSpPr/>
                    <p:nvPr/>
                  </p:nvGrpSpPr>
                  <p:grpSpPr>
                    <a:xfrm>
                      <a:off x="290005" y="6638074"/>
                      <a:ext cx="3447298" cy="797087"/>
                      <a:chOff x="235232" y="9154059"/>
                      <a:chExt cx="3527878" cy="795944"/>
                    </a:xfrm>
                  </p:grpSpPr>
                  <p:grpSp>
                    <p:nvGrpSpPr>
                      <p:cNvPr id="4150" name="グループ化 48"/>
                      <p:cNvGrpSpPr/>
                      <p:nvPr/>
                    </p:nvGrpSpPr>
                    <p:grpSpPr>
                      <a:xfrm>
                        <a:off x="235232" y="9154059"/>
                        <a:ext cx="3527878" cy="795944"/>
                        <a:chOff x="120717" y="8907895"/>
                        <a:chExt cx="3504515" cy="825451"/>
                      </a:xfrm>
                    </p:grpSpPr>
                    <p:grpSp>
                      <p:nvGrpSpPr>
                        <p:cNvPr id="4151" name="グループ化 1"/>
                        <p:cNvGrpSpPr/>
                        <p:nvPr/>
                      </p:nvGrpSpPr>
                      <p:grpSpPr>
                        <a:xfrm>
                          <a:off x="120717" y="8907895"/>
                          <a:ext cx="3504515" cy="825451"/>
                          <a:chOff x="118833" y="5615404"/>
                          <a:chExt cx="3504515" cy="825451"/>
                        </a:xfrm>
                      </p:grpSpPr>
                      <p:sp>
                        <p:nvSpPr>
                          <p:cNvPr id="4152"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4153"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4154"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4155"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4156"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57"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4158" name="グループ 2616"/>
          <p:cNvGrpSpPr/>
          <p:nvPr/>
        </p:nvGrpSpPr>
        <p:grpSpPr>
          <a:xfrm>
            <a:off x="57702" y="451476"/>
            <a:ext cx="460580" cy="6337526"/>
            <a:chOff x="72658" y="899780"/>
            <a:chExt cx="700502" cy="9277387"/>
          </a:xfrm>
        </p:grpSpPr>
        <p:sp>
          <p:nvSpPr>
            <p:cNvPr id="4159"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160"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4161"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162"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163"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4164" name="グループ 425"/>
          <p:cNvGrpSpPr/>
          <p:nvPr/>
        </p:nvGrpSpPr>
        <p:grpSpPr>
          <a:xfrm>
            <a:off x="5093638" y="2607742"/>
            <a:ext cx="451996" cy="1933291"/>
            <a:chOff x="7774329" y="4065542"/>
            <a:chExt cx="689873" cy="3014054"/>
          </a:xfrm>
        </p:grpSpPr>
        <p:sp>
          <p:nvSpPr>
            <p:cNvPr id="4165"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166"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4167"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4168" name="グループ化 2192"/>
          <p:cNvGrpSpPr/>
          <p:nvPr/>
        </p:nvGrpSpPr>
        <p:grpSpPr>
          <a:xfrm>
            <a:off x="4102867" y="5497554"/>
            <a:ext cx="458597" cy="296664"/>
            <a:chOff x="7345843" y="8992756"/>
            <a:chExt cx="982699" cy="654690"/>
          </a:xfrm>
        </p:grpSpPr>
        <p:sp>
          <p:nvSpPr>
            <p:cNvPr id="4169"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4170"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171" name="グループ化 2195"/>
          <p:cNvGrpSpPr/>
          <p:nvPr/>
        </p:nvGrpSpPr>
        <p:grpSpPr>
          <a:xfrm>
            <a:off x="4195421" y="6093221"/>
            <a:ext cx="541953" cy="306884"/>
            <a:chOff x="7265756" y="10098839"/>
            <a:chExt cx="1141348" cy="675111"/>
          </a:xfrm>
        </p:grpSpPr>
        <p:sp>
          <p:nvSpPr>
            <p:cNvPr id="4172"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173"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174"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4175" name="グループ化 2189"/>
          <p:cNvGrpSpPr/>
          <p:nvPr/>
        </p:nvGrpSpPr>
        <p:grpSpPr>
          <a:xfrm>
            <a:off x="2907512" y="6159968"/>
            <a:ext cx="452183" cy="337661"/>
            <a:chOff x="3671943" y="9461409"/>
            <a:chExt cx="923048" cy="814119"/>
          </a:xfrm>
        </p:grpSpPr>
        <p:sp>
          <p:nvSpPr>
            <p:cNvPr id="4176"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177"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178" name="グループ化 2186"/>
          <p:cNvGrpSpPr/>
          <p:nvPr/>
        </p:nvGrpSpPr>
        <p:grpSpPr>
          <a:xfrm>
            <a:off x="2838662" y="5539203"/>
            <a:ext cx="533938" cy="306884"/>
            <a:chOff x="3603998" y="8746716"/>
            <a:chExt cx="1140172" cy="668713"/>
          </a:xfrm>
        </p:grpSpPr>
        <p:sp>
          <p:nvSpPr>
            <p:cNvPr id="4179"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4180"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181"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4182" name="グループ化 2517"/>
          <p:cNvGrpSpPr/>
          <p:nvPr/>
        </p:nvGrpSpPr>
        <p:grpSpPr>
          <a:xfrm>
            <a:off x="2692218" y="6388716"/>
            <a:ext cx="267320" cy="228277"/>
            <a:chOff x="-5549784" y="7976516"/>
            <a:chExt cx="424780" cy="398145"/>
          </a:xfrm>
        </p:grpSpPr>
        <p:sp>
          <p:nvSpPr>
            <p:cNvPr id="4183"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184"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185"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186"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187"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188"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189"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190"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191"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192"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193"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194"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195"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196"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197"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198"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199"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4200"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201"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202"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203"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204"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205"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206"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207"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208"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209"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210"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211"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212"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213"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214"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215"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216"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4217" name="グループ化 2552"/>
          <p:cNvGrpSpPr/>
          <p:nvPr/>
        </p:nvGrpSpPr>
        <p:grpSpPr>
          <a:xfrm rot="21295497">
            <a:off x="4274994" y="6451123"/>
            <a:ext cx="340153" cy="165376"/>
            <a:chOff x="-6787758" y="8398801"/>
            <a:chExt cx="819277" cy="390220"/>
          </a:xfrm>
        </p:grpSpPr>
        <p:sp>
          <p:nvSpPr>
            <p:cNvPr id="4218"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4219"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4220" name="object 447"/>
            <p:cNvPicPr/>
            <p:nvPr/>
          </p:nvPicPr>
          <p:blipFill>
            <a:blip r:embed="rId11"/>
            <a:stretch>
              <a:fillRect/>
            </a:stretch>
          </p:blipFill>
          <p:spPr>
            <a:xfrm>
              <a:off x="-6068290" y="8597848"/>
              <a:ext cx="99809" cy="191173"/>
            </a:xfrm>
            <a:prstGeom prst="rect">
              <a:avLst/>
            </a:prstGeom>
          </p:spPr>
        </p:pic>
        <p:sp>
          <p:nvSpPr>
            <p:cNvPr id="4221"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4222"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4223"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224"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225"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226"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227"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4228"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4229"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4230"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4231"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232"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4233"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234"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4235" name="グループ化 2570"/>
          <p:cNvGrpSpPr/>
          <p:nvPr/>
        </p:nvGrpSpPr>
        <p:grpSpPr>
          <a:xfrm>
            <a:off x="4407626" y="5705615"/>
            <a:ext cx="284200" cy="246329"/>
            <a:chOff x="-2400843" y="6789711"/>
            <a:chExt cx="634392" cy="650944"/>
          </a:xfrm>
        </p:grpSpPr>
        <p:pic>
          <p:nvPicPr>
            <p:cNvPr id="4236" name="object 836"/>
            <p:cNvPicPr/>
            <p:nvPr/>
          </p:nvPicPr>
          <p:blipFill>
            <a:blip r:embed="rId12"/>
            <a:stretch>
              <a:fillRect/>
            </a:stretch>
          </p:blipFill>
          <p:spPr>
            <a:xfrm>
              <a:off x="-2040235" y="6789711"/>
              <a:ext cx="87033" cy="144437"/>
            </a:xfrm>
            <a:prstGeom prst="rect">
              <a:avLst/>
            </a:prstGeom>
          </p:spPr>
        </p:pic>
        <p:sp>
          <p:nvSpPr>
            <p:cNvPr id="4237"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238"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239" name="object 839"/>
            <p:cNvPicPr/>
            <p:nvPr/>
          </p:nvPicPr>
          <p:blipFill>
            <a:blip r:embed="rId13"/>
            <a:stretch>
              <a:fillRect/>
            </a:stretch>
          </p:blipFill>
          <p:spPr>
            <a:xfrm>
              <a:off x="-2281273" y="7049809"/>
              <a:ext cx="182347" cy="149842"/>
            </a:xfrm>
            <a:prstGeom prst="rect">
              <a:avLst/>
            </a:prstGeom>
          </p:spPr>
        </p:pic>
        <p:pic>
          <p:nvPicPr>
            <p:cNvPr id="4240" name="object 840"/>
            <p:cNvPicPr/>
            <p:nvPr/>
          </p:nvPicPr>
          <p:blipFill>
            <a:blip r:embed="rId14"/>
            <a:stretch>
              <a:fillRect/>
            </a:stretch>
          </p:blipFill>
          <p:spPr>
            <a:xfrm>
              <a:off x="-2039863" y="6816075"/>
              <a:ext cx="79880" cy="113695"/>
            </a:xfrm>
            <a:prstGeom prst="rect">
              <a:avLst/>
            </a:prstGeom>
          </p:spPr>
        </p:pic>
        <p:pic>
          <p:nvPicPr>
            <p:cNvPr id="4241" name="object 841"/>
            <p:cNvPicPr/>
            <p:nvPr/>
          </p:nvPicPr>
          <p:blipFill>
            <a:blip r:embed="rId15"/>
            <a:stretch>
              <a:fillRect/>
            </a:stretch>
          </p:blipFill>
          <p:spPr>
            <a:xfrm>
              <a:off x="-2400843" y="7274553"/>
              <a:ext cx="131190" cy="78879"/>
            </a:xfrm>
            <a:prstGeom prst="rect">
              <a:avLst/>
            </a:prstGeom>
          </p:spPr>
        </p:pic>
        <p:pic>
          <p:nvPicPr>
            <p:cNvPr id="4242" name="object 842"/>
            <p:cNvPicPr/>
            <p:nvPr/>
          </p:nvPicPr>
          <p:blipFill>
            <a:blip r:embed="rId16"/>
            <a:stretch>
              <a:fillRect/>
            </a:stretch>
          </p:blipFill>
          <p:spPr>
            <a:xfrm>
              <a:off x="-1853484" y="6876933"/>
              <a:ext cx="87033" cy="144437"/>
            </a:xfrm>
            <a:prstGeom prst="rect">
              <a:avLst/>
            </a:prstGeom>
          </p:spPr>
        </p:pic>
        <p:sp>
          <p:nvSpPr>
            <p:cNvPr id="4243"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244"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245" name="object 845"/>
            <p:cNvPicPr/>
            <p:nvPr/>
          </p:nvPicPr>
          <p:blipFill>
            <a:blip r:embed="rId17"/>
            <a:stretch>
              <a:fillRect/>
            </a:stretch>
          </p:blipFill>
          <p:spPr>
            <a:xfrm>
              <a:off x="-2094524" y="7137032"/>
              <a:ext cx="182347" cy="149842"/>
            </a:xfrm>
            <a:prstGeom prst="rect">
              <a:avLst/>
            </a:prstGeom>
          </p:spPr>
        </p:pic>
        <p:pic>
          <p:nvPicPr>
            <p:cNvPr id="4246" name="object 846"/>
            <p:cNvPicPr/>
            <p:nvPr/>
          </p:nvPicPr>
          <p:blipFill>
            <a:blip r:embed="rId18"/>
            <a:stretch>
              <a:fillRect/>
            </a:stretch>
          </p:blipFill>
          <p:spPr>
            <a:xfrm>
              <a:off x="-1853112" y="6903297"/>
              <a:ext cx="79880" cy="113695"/>
            </a:xfrm>
            <a:prstGeom prst="rect">
              <a:avLst/>
            </a:prstGeom>
          </p:spPr>
        </p:pic>
        <p:pic>
          <p:nvPicPr>
            <p:cNvPr id="4247" name="object 847"/>
            <p:cNvPicPr/>
            <p:nvPr/>
          </p:nvPicPr>
          <p:blipFill>
            <a:blip r:embed="rId19"/>
            <a:stretch>
              <a:fillRect/>
            </a:stretch>
          </p:blipFill>
          <p:spPr>
            <a:xfrm>
              <a:off x="-2214093" y="7361776"/>
              <a:ext cx="131191" cy="78879"/>
            </a:xfrm>
            <a:prstGeom prst="rect">
              <a:avLst/>
            </a:prstGeom>
          </p:spPr>
        </p:pic>
      </p:grpSp>
      <p:grpSp>
        <p:nvGrpSpPr>
          <p:cNvPr id="4248" name="グループ化 2598"/>
          <p:cNvGrpSpPr/>
          <p:nvPr/>
        </p:nvGrpSpPr>
        <p:grpSpPr>
          <a:xfrm>
            <a:off x="2605294" y="5637491"/>
            <a:ext cx="249905" cy="276704"/>
            <a:chOff x="-5407512" y="7215605"/>
            <a:chExt cx="436510" cy="514348"/>
          </a:xfrm>
        </p:grpSpPr>
        <p:pic>
          <p:nvPicPr>
            <p:cNvPr id="4249" name="object 561"/>
            <p:cNvPicPr/>
            <p:nvPr/>
          </p:nvPicPr>
          <p:blipFill>
            <a:blip r:embed="rId20"/>
            <a:stretch>
              <a:fillRect/>
            </a:stretch>
          </p:blipFill>
          <p:spPr>
            <a:xfrm>
              <a:off x="-5395260" y="7299279"/>
              <a:ext cx="230073" cy="377071"/>
            </a:xfrm>
            <a:prstGeom prst="rect">
              <a:avLst/>
            </a:prstGeom>
          </p:spPr>
        </p:pic>
        <p:sp>
          <p:nvSpPr>
            <p:cNvPr id="4250"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251" name="object 563"/>
            <p:cNvPicPr/>
            <p:nvPr/>
          </p:nvPicPr>
          <p:blipFill>
            <a:blip r:embed="rId21"/>
            <a:stretch>
              <a:fillRect/>
            </a:stretch>
          </p:blipFill>
          <p:spPr>
            <a:xfrm>
              <a:off x="-5302538" y="7323722"/>
              <a:ext cx="80772" cy="241056"/>
            </a:xfrm>
            <a:prstGeom prst="rect">
              <a:avLst/>
            </a:prstGeom>
          </p:spPr>
        </p:pic>
        <p:sp>
          <p:nvSpPr>
            <p:cNvPr id="4252"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253"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254"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255"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4256" name="object 568"/>
            <p:cNvPicPr/>
            <p:nvPr/>
          </p:nvPicPr>
          <p:blipFill>
            <a:blip r:embed="rId22"/>
            <a:stretch>
              <a:fillRect/>
            </a:stretch>
          </p:blipFill>
          <p:spPr>
            <a:xfrm>
              <a:off x="-5211467" y="7352882"/>
              <a:ext cx="230060" cy="377071"/>
            </a:xfrm>
            <a:prstGeom prst="rect">
              <a:avLst/>
            </a:prstGeom>
          </p:spPr>
        </p:pic>
        <p:sp>
          <p:nvSpPr>
            <p:cNvPr id="4257"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258" name="object 570"/>
            <p:cNvPicPr/>
            <p:nvPr/>
          </p:nvPicPr>
          <p:blipFill>
            <a:blip r:embed="rId23"/>
            <a:stretch>
              <a:fillRect/>
            </a:stretch>
          </p:blipFill>
          <p:spPr>
            <a:xfrm>
              <a:off x="-5118756" y="7377325"/>
              <a:ext cx="80772" cy="241056"/>
            </a:xfrm>
            <a:prstGeom prst="rect">
              <a:avLst/>
            </a:prstGeom>
          </p:spPr>
        </p:pic>
        <p:sp>
          <p:nvSpPr>
            <p:cNvPr id="4259"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260"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261"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262"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4263"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264"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265"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4266" name="グループ 2618"/>
          <p:cNvGrpSpPr/>
          <p:nvPr/>
        </p:nvGrpSpPr>
        <p:grpSpPr>
          <a:xfrm>
            <a:off x="5088748" y="958819"/>
            <a:ext cx="451996" cy="1539446"/>
            <a:chOff x="7763514" y="1578439"/>
            <a:chExt cx="689873" cy="6566849"/>
          </a:xfrm>
        </p:grpSpPr>
        <p:sp>
          <p:nvSpPr>
            <p:cNvPr id="4267"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268"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4269"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4270"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4271"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4272"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4273"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4274"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275"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4276"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4277"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4278" name="図 282"/>
          <p:cNvPicPr>
            <a:picLocks noChangeAspect="1"/>
          </p:cNvPicPr>
          <p:nvPr/>
        </p:nvPicPr>
        <p:blipFill>
          <a:blip r:embed="rId28"/>
          <a:stretch>
            <a:fillRect/>
          </a:stretch>
        </p:blipFill>
        <p:spPr>
          <a:xfrm>
            <a:off x="5827762" y="2600742"/>
            <a:ext cx="818653" cy="676021"/>
          </a:xfrm>
          <a:prstGeom prst="rect">
            <a:avLst/>
          </a:prstGeom>
        </p:spPr>
      </p:pic>
      <p:sp>
        <p:nvSpPr>
          <p:cNvPr id="4279"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4280" name="図 837"/>
          <p:cNvPicPr>
            <a:picLocks noChangeAspect="1"/>
          </p:cNvPicPr>
          <p:nvPr/>
        </p:nvPicPr>
        <p:blipFill>
          <a:blip r:embed="rId29"/>
          <a:stretch>
            <a:fillRect/>
          </a:stretch>
        </p:blipFill>
        <p:spPr>
          <a:xfrm>
            <a:off x="5922016" y="3816288"/>
            <a:ext cx="710091" cy="743504"/>
          </a:xfrm>
          <a:prstGeom prst="rect">
            <a:avLst/>
          </a:prstGeom>
        </p:spPr>
      </p:pic>
      <p:sp>
        <p:nvSpPr>
          <p:cNvPr id="4281"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282"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4283" name="図 846"/>
          <p:cNvPicPr>
            <a:picLocks noChangeAspect="1"/>
          </p:cNvPicPr>
          <p:nvPr/>
        </p:nvPicPr>
        <p:blipFill>
          <a:blip r:embed="rId30"/>
          <a:stretch>
            <a:fillRect/>
          </a:stretch>
        </p:blipFill>
        <p:spPr>
          <a:xfrm>
            <a:off x="8388961" y="2808100"/>
            <a:ext cx="725608" cy="697936"/>
          </a:xfrm>
          <a:prstGeom prst="rect">
            <a:avLst/>
          </a:prstGeom>
        </p:spPr>
      </p:pic>
      <p:pic>
        <p:nvPicPr>
          <p:cNvPr id="4284" name="図 835"/>
          <p:cNvPicPr>
            <a:picLocks noChangeAspect="1"/>
          </p:cNvPicPr>
          <p:nvPr/>
        </p:nvPicPr>
        <p:blipFill>
          <a:blip r:embed="rId31"/>
          <a:stretch>
            <a:fillRect/>
          </a:stretch>
        </p:blipFill>
        <p:spPr>
          <a:xfrm>
            <a:off x="7015220" y="3340652"/>
            <a:ext cx="385247" cy="483532"/>
          </a:xfrm>
          <a:prstGeom prst="rect">
            <a:avLst/>
          </a:prstGeom>
        </p:spPr>
      </p:pic>
      <p:sp>
        <p:nvSpPr>
          <p:cNvPr id="4285"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4286"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4287" name="図 1272"/>
          <p:cNvPicPr>
            <a:picLocks noChangeAspect="1"/>
          </p:cNvPicPr>
          <p:nvPr/>
        </p:nvPicPr>
        <p:blipFill>
          <a:blip r:embed="rId32"/>
          <a:stretch>
            <a:fillRect/>
          </a:stretch>
        </p:blipFill>
        <p:spPr>
          <a:xfrm>
            <a:off x="769569" y="1060159"/>
            <a:ext cx="459591" cy="319955"/>
          </a:xfrm>
          <a:prstGeom prst="rect">
            <a:avLst/>
          </a:prstGeom>
        </p:spPr>
      </p:pic>
      <p:sp>
        <p:nvSpPr>
          <p:cNvPr id="4288"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4289" name="グループ 2143"/>
          <p:cNvGrpSpPr/>
          <p:nvPr/>
        </p:nvGrpSpPr>
        <p:grpSpPr>
          <a:xfrm>
            <a:off x="1252124" y="917056"/>
            <a:ext cx="1045130" cy="722944"/>
            <a:chOff x="1911095" y="1420897"/>
            <a:chExt cx="1595163" cy="1127091"/>
          </a:xfrm>
        </p:grpSpPr>
        <p:grpSp>
          <p:nvGrpSpPr>
            <p:cNvPr id="4290" name="グループ 2136"/>
            <p:cNvGrpSpPr/>
            <p:nvPr/>
          </p:nvGrpSpPr>
          <p:grpSpPr>
            <a:xfrm>
              <a:off x="1911095" y="1420897"/>
              <a:ext cx="1595163" cy="1063800"/>
              <a:chOff x="1911095" y="1420897"/>
              <a:chExt cx="1595163" cy="1063800"/>
            </a:xfrm>
          </p:grpSpPr>
          <p:sp>
            <p:nvSpPr>
              <p:cNvPr id="4291"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4292"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293"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4294"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4295"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4296"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4297"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298"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299"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4300"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4301"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302"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4303"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4304" name="図 447"/>
          <p:cNvPicPr>
            <a:picLocks noChangeAspect="1"/>
          </p:cNvPicPr>
          <p:nvPr/>
        </p:nvPicPr>
        <p:blipFill>
          <a:blip r:embed="rId33"/>
          <a:stretch>
            <a:fillRect/>
          </a:stretch>
        </p:blipFill>
        <p:spPr>
          <a:xfrm>
            <a:off x="1130287" y="3324941"/>
            <a:ext cx="204265" cy="199975"/>
          </a:xfrm>
          <a:prstGeom prst="rect">
            <a:avLst/>
          </a:prstGeom>
        </p:spPr>
      </p:pic>
      <p:pic>
        <p:nvPicPr>
          <p:cNvPr id="4305" name="図 445"/>
          <p:cNvPicPr>
            <a:picLocks noChangeAspect="1"/>
          </p:cNvPicPr>
          <p:nvPr/>
        </p:nvPicPr>
        <p:blipFill>
          <a:blip r:embed="rId34"/>
          <a:stretch>
            <a:fillRect/>
          </a:stretch>
        </p:blipFill>
        <p:spPr>
          <a:xfrm flipH="1">
            <a:off x="7824742" y="5348445"/>
            <a:ext cx="614168" cy="642208"/>
          </a:xfrm>
          <a:prstGeom prst="rect">
            <a:avLst/>
          </a:prstGeom>
        </p:spPr>
      </p:pic>
      <p:sp>
        <p:nvSpPr>
          <p:cNvPr id="4306"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4307" name="図 4236"/>
          <p:cNvPicPr>
            <a:picLocks noChangeAspect="1"/>
          </p:cNvPicPr>
          <p:nvPr/>
        </p:nvPicPr>
        <p:blipFill>
          <a:blip r:embed="rId35"/>
          <a:stretch>
            <a:fillRect/>
          </a:stretch>
        </p:blipFill>
        <p:spPr>
          <a:xfrm>
            <a:off x="783763" y="1936953"/>
            <a:ext cx="3643061" cy="1102281"/>
          </a:xfrm>
          <a:prstGeom prst="rect">
            <a:avLst/>
          </a:prstGeom>
        </p:spPr>
      </p:pic>
      <p:sp>
        <p:nvSpPr>
          <p:cNvPr id="4308" name="正方形/長方形 6178"/>
          <p:cNvSpPr/>
          <p:nvPr/>
        </p:nvSpPr>
        <p:spPr>
          <a:xfrm>
            <a:off x="591833" y="477231"/>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4309" name="テキスト 6179"/>
          <p:cNvSpPr txBox="1"/>
          <p:nvPr/>
        </p:nvSpPr>
        <p:spPr>
          <a:xfrm>
            <a:off x="165109" y="2750036"/>
            <a:ext cx="7814863"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4310" name="図形 6180"/>
          <p:cNvSpPr/>
          <p:nvPr/>
        </p:nvSpPr>
        <p:spPr>
          <a:xfrm rot="5340000">
            <a:off x="3145196" y="196154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4311" name="テキスト 6181"/>
          <p:cNvSpPr txBox="1"/>
          <p:nvPr/>
        </p:nvSpPr>
        <p:spPr>
          <a:xfrm>
            <a:off x="305698" y="2971162"/>
            <a:ext cx="7386361"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リスクがあったらチェックを</a:t>
            </a:r>
            <a:endParaRPr lang="ja-JP" altLang="en-US" b="0" u="none" dirty="0">
              <a:solidFill>
                <a:srgbClr val="00B050"/>
              </a:solidFill>
              <a:latin typeface="HGP創英角ﾎﾟｯﾌﾟ体"/>
              <a:ea typeface="HGP創英角ﾎﾟｯﾌﾟ体"/>
            </a:endParaRPr>
          </a:p>
        </p:txBody>
      </p:sp>
      <p:sp>
        <p:nvSpPr>
          <p:cNvPr id="4312" name="テキスト ボックス 3558"/>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4313" name="図 3559"/>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4319" name="グループ化 47"/>
          <p:cNvGrpSpPr/>
          <p:nvPr/>
        </p:nvGrpSpPr>
        <p:grpSpPr>
          <a:xfrm>
            <a:off x="4839196" y="29712"/>
            <a:ext cx="302477" cy="6837809"/>
            <a:chOff x="7258388" y="46322"/>
            <a:chExt cx="461665" cy="10660334"/>
          </a:xfrm>
        </p:grpSpPr>
        <p:cxnSp>
          <p:nvCxnSpPr>
            <p:cNvPr id="4320"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21"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4322"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4323"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324" name="グループ化 3"/>
          <p:cNvGrpSpPr/>
          <p:nvPr/>
        </p:nvGrpSpPr>
        <p:grpSpPr>
          <a:xfrm>
            <a:off x="6861979" y="559791"/>
            <a:ext cx="2818541" cy="339750"/>
            <a:chOff x="10930760" y="949778"/>
            <a:chExt cx="3985290" cy="574911"/>
          </a:xfrm>
        </p:grpSpPr>
        <p:sp>
          <p:nvSpPr>
            <p:cNvPr id="4325"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326"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4327"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4328" name="グループ 251"/>
          <p:cNvGrpSpPr/>
          <p:nvPr/>
        </p:nvGrpSpPr>
        <p:grpSpPr>
          <a:xfrm>
            <a:off x="8546791" y="6045695"/>
            <a:ext cx="1468696" cy="784864"/>
            <a:chOff x="12919135" y="9148451"/>
            <a:chExt cx="2631691" cy="1523635"/>
          </a:xfrm>
        </p:grpSpPr>
        <p:grpSp>
          <p:nvGrpSpPr>
            <p:cNvPr id="4329" name="グループ化 145"/>
            <p:cNvGrpSpPr/>
            <p:nvPr/>
          </p:nvGrpSpPr>
          <p:grpSpPr>
            <a:xfrm>
              <a:off x="13318882" y="9197062"/>
              <a:ext cx="1797347" cy="1362285"/>
              <a:chOff x="208127" y="8918745"/>
              <a:chExt cx="7605777" cy="1553311"/>
            </a:xfrm>
          </p:grpSpPr>
          <p:grpSp>
            <p:nvGrpSpPr>
              <p:cNvPr id="4330" name="グループ化 48"/>
              <p:cNvGrpSpPr/>
              <p:nvPr/>
            </p:nvGrpSpPr>
            <p:grpSpPr>
              <a:xfrm>
                <a:off x="208127" y="8918745"/>
                <a:ext cx="7605777" cy="1553311"/>
                <a:chOff x="93792" y="8663859"/>
                <a:chExt cx="7555415" cy="1610895"/>
              </a:xfrm>
            </p:grpSpPr>
            <p:sp>
              <p:nvSpPr>
                <p:cNvPr id="4331"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332" name="グループ化 1"/>
                <p:cNvGrpSpPr/>
                <p:nvPr/>
              </p:nvGrpSpPr>
              <p:grpSpPr>
                <a:xfrm>
                  <a:off x="294767" y="9146139"/>
                  <a:ext cx="6929347" cy="1069137"/>
                  <a:chOff x="292883" y="5853648"/>
                  <a:chExt cx="6929347" cy="1069137"/>
                </a:xfrm>
              </p:grpSpPr>
            </p:grpSp>
          </p:grpSp>
        </p:grpSp>
        <p:pic>
          <p:nvPicPr>
            <p:cNvPr id="4333" name="図 204"/>
            <p:cNvPicPr>
              <a:picLocks noChangeAspect="1"/>
            </p:cNvPicPr>
            <p:nvPr/>
          </p:nvPicPr>
          <p:blipFill>
            <a:blip r:embed="rId1"/>
            <a:stretch>
              <a:fillRect/>
            </a:stretch>
          </p:blipFill>
          <p:spPr>
            <a:xfrm>
              <a:off x="13855235" y="9635484"/>
              <a:ext cx="707044" cy="713413"/>
            </a:xfrm>
            <a:prstGeom prst="rect">
              <a:avLst/>
            </a:prstGeom>
          </p:spPr>
        </p:pic>
        <p:sp>
          <p:nvSpPr>
            <p:cNvPr id="4334"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4335"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4336"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337"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4338"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4339"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4340" name="グループ 1626"/>
          <p:cNvGrpSpPr/>
          <p:nvPr/>
        </p:nvGrpSpPr>
        <p:grpSpPr>
          <a:xfrm>
            <a:off x="-1166430" y="407862"/>
            <a:ext cx="6354295" cy="3662406"/>
            <a:chOff x="-2720384" y="449677"/>
            <a:chExt cx="10654476" cy="6189958"/>
          </a:xfrm>
        </p:grpSpPr>
        <p:grpSp>
          <p:nvGrpSpPr>
            <p:cNvPr id="4341" name="グループ 985"/>
            <p:cNvGrpSpPr/>
            <p:nvPr/>
          </p:nvGrpSpPr>
          <p:grpSpPr>
            <a:xfrm>
              <a:off x="-2720384" y="449677"/>
              <a:ext cx="10012920" cy="6189958"/>
              <a:chOff x="-2776533" y="409714"/>
              <a:chExt cx="9854244" cy="6245227"/>
            </a:xfrm>
          </p:grpSpPr>
          <p:sp>
            <p:nvSpPr>
              <p:cNvPr id="4342"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4343" name="グループ 981"/>
              <p:cNvGrpSpPr/>
              <p:nvPr/>
            </p:nvGrpSpPr>
            <p:grpSpPr>
              <a:xfrm>
                <a:off x="-2776533" y="409714"/>
                <a:ext cx="9854244" cy="6245227"/>
                <a:chOff x="-5624264" y="119819"/>
                <a:chExt cx="9854244" cy="6245227"/>
              </a:xfrm>
            </p:grpSpPr>
            <p:sp>
              <p:nvSpPr>
                <p:cNvPr id="4344"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4345"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4346" name="図 864"/>
                <p:cNvPicPr>
                  <a:picLocks noChangeAspect="1"/>
                </p:cNvPicPr>
                <p:nvPr/>
              </p:nvPicPr>
              <p:blipFill>
                <a:blip r:embed="rId2"/>
                <a:stretch>
                  <a:fillRect/>
                </a:stretch>
              </p:blipFill>
              <p:spPr>
                <a:xfrm>
                  <a:off x="44278" y="1279634"/>
                  <a:ext cx="620366" cy="472102"/>
                </a:xfrm>
                <a:prstGeom prst="rect">
                  <a:avLst/>
                </a:prstGeom>
              </p:spPr>
            </p:pic>
            <p:sp>
              <p:nvSpPr>
                <p:cNvPr id="4347"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348"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4349" name="グループ 857"/>
                <p:cNvGrpSpPr/>
                <p:nvPr/>
              </p:nvGrpSpPr>
              <p:grpSpPr>
                <a:xfrm>
                  <a:off x="3056795" y="1131692"/>
                  <a:ext cx="1173185" cy="1028798"/>
                  <a:chOff x="3107544" y="950998"/>
                  <a:chExt cx="1324917" cy="1258882"/>
                </a:xfrm>
              </p:grpSpPr>
              <p:sp>
                <p:nvSpPr>
                  <p:cNvPr id="4350"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4351" name="図 1210"/>
                  <p:cNvPicPr>
                    <a:picLocks noChangeAspect="1"/>
                  </p:cNvPicPr>
                  <p:nvPr/>
                </p:nvPicPr>
                <p:blipFill>
                  <a:blip r:embed="rId3"/>
                  <a:stretch>
                    <a:fillRect/>
                  </a:stretch>
                </p:blipFill>
                <p:spPr>
                  <a:xfrm>
                    <a:off x="3369558" y="950998"/>
                    <a:ext cx="740293" cy="729432"/>
                  </a:xfrm>
                  <a:prstGeom prst="rect">
                    <a:avLst/>
                  </a:prstGeom>
                </p:spPr>
              </p:pic>
            </p:grpSp>
            <p:sp>
              <p:nvSpPr>
                <p:cNvPr id="4352"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4353" name="グループ 860"/>
                <p:cNvGrpSpPr/>
                <p:nvPr/>
              </p:nvGrpSpPr>
              <p:grpSpPr>
                <a:xfrm>
                  <a:off x="-5624264" y="4812313"/>
                  <a:ext cx="1738428" cy="1552733"/>
                  <a:chOff x="-5365638" y="4651851"/>
                  <a:chExt cx="1738428" cy="1552733"/>
                </a:xfrm>
              </p:grpSpPr>
            </p:grpSp>
          </p:grpSp>
        </p:grpSp>
        <p:sp>
          <p:nvSpPr>
            <p:cNvPr id="4354"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4355"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4356"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4357" name="グループ 428"/>
            <p:cNvGrpSpPr/>
            <p:nvPr/>
          </p:nvGrpSpPr>
          <p:grpSpPr>
            <a:xfrm>
              <a:off x="623006" y="3209118"/>
              <a:ext cx="6266516" cy="1473211"/>
              <a:chOff x="623006" y="3209118"/>
              <a:chExt cx="6266516" cy="1473211"/>
            </a:xfrm>
          </p:grpSpPr>
          <p:sp>
            <p:nvSpPr>
              <p:cNvPr id="4358"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4359" name="グループ 416"/>
              <p:cNvGrpSpPr/>
              <p:nvPr/>
            </p:nvGrpSpPr>
            <p:grpSpPr>
              <a:xfrm>
                <a:off x="623006" y="3209118"/>
                <a:ext cx="4953338" cy="1360683"/>
                <a:chOff x="623006" y="3209118"/>
                <a:chExt cx="4953338" cy="1360683"/>
              </a:xfrm>
            </p:grpSpPr>
            <p:grpSp>
              <p:nvGrpSpPr>
                <p:cNvPr id="4360" name="グループ 407"/>
                <p:cNvGrpSpPr/>
                <p:nvPr/>
              </p:nvGrpSpPr>
              <p:grpSpPr>
                <a:xfrm>
                  <a:off x="623006" y="3209118"/>
                  <a:ext cx="4953338" cy="1360683"/>
                  <a:chOff x="767179" y="3180887"/>
                  <a:chExt cx="4953338" cy="1360683"/>
                </a:xfrm>
              </p:grpSpPr>
            </p:grpSp>
          </p:grpSp>
        </p:grpSp>
        <p:sp>
          <p:nvSpPr>
            <p:cNvPr id="4361"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62"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4363"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64" name="グループ 780"/>
          <p:cNvGrpSpPr/>
          <p:nvPr/>
        </p:nvGrpSpPr>
        <p:grpSpPr>
          <a:xfrm>
            <a:off x="5019118" y="909720"/>
            <a:ext cx="4728241" cy="1750232"/>
            <a:chOff x="7660590" y="1489831"/>
            <a:chExt cx="7216630" cy="2842242"/>
          </a:xfrm>
        </p:grpSpPr>
        <p:grpSp>
          <p:nvGrpSpPr>
            <p:cNvPr id="4365" name="グループ 994"/>
            <p:cNvGrpSpPr/>
            <p:nvPr/>
          </p:nvGrpSpPr>
          <p:grpSpPr>
            <a:xfrm>
              <a:off x="7660590" y="1489831"/>
              <a:ext cx="7216630" cy="2842242"/>
              <a:chOff x="7705815" y="1633671"/>
              <a:chExt cx="7106174" cy="1834511"/>
            </a:xfrm>
          </p:grpSpPr>
          <p:grpSp>
            <p:nvGrpSpPr>
              <p:cNvPr id="4366" name="グループ 982"/>
              <p:cNvGrpSpPr/>
              <p:nvPr/>
            </p:nvGrpSpPr>
            <p:grpSpPr>
              <a:xfrm>
                <a:off x="7705815" y="1633671"/>
                <a:ext cx="6970768" cy="337133"/>
                <a:chOff x="7706162" y="1178678"/>
                <a:chExt cx="7261054" cy="371223"/>
              </a:xfrm>
            </p:grpSpPr>
          </p:grpSp>
        </p:grpSp>
        <p:sp>
          <p:nvSpPr>
            <p:cNvPr id="4367"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4368"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4369"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370"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4371"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372"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4373" name="グループ 786"/>
          <p:cNvGrpSpPr/>
          <p:nvPr/>
        </p:nvGrpSpPr>
        <p:grpSpPr>
          <a:xfrm>
            <a:off x="5088255" y="6087660"/>
            <a:ext cx="3613344" cy="693303"/>
            <a:chOff x="7794624" y="9459095"/>
            <a:chExt cx="5238847" cy="1075819"/>
          </a:xfrm>
        </p:grpSpPr>
        <p:sp>
          <p:nvSpPr>
            <p:cNvPr id="4374"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4375"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4376"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4377" name="グループ 1635"/>
          <p:cNvGrpSpPr/>
          <p:nvPr/>
        </p:nvGrpSpPr>
        <p:grpSpPr>
          <a:xfrm>
            <a:off x="561000" y="2925000"/>
            <a:ext cx="4349303" cy="1068829"/>
            <a:chOff x="279334" y="4674290"/>
            <a:chExt cx="7277467" cy="2028781"/>
          </a:xfrm>
        </p:grpSpPr>
        <p:grpSp>
          <p:nvGrpSpPr>
            <p:cNvPr id="4378" name="グループ 829"/>
            <p:cNvGrpSpPr/>
            <p:nvPr/>
          </p:nvGrpSpPr>
          <p:grpSpPr>
            <a:xfrm>
              <a:off x="279334" y="4674290"/>
              <a:ext cx="7277467" cy="2028781"/>
              <a:chOff x="279334" y="4727954"/>
              <a:chExt cx="7277467" cy="2028781"/>
            </a:xfrm>
          </p:grpSpPr>
          <p:grpSp>
            <p:nvGrpSpPr>
              <p:cNvPr id="4379" name="グループ 1443"/>
              <p:cNvGrpSpPr/>
              <p:nvPr/>
            </p:nvGrpSpPr>
            <p:grpSpPr>
              <a:xfrm>
                <a:off x="279334" y="4937662"/>
                <a:ext cx="7277467" cy="1779181"/>
                <a:chOff x="260050" y="5266024"/>
                <a:chExt cx="7277467" cy="1779181"/>
              </a:xfrm>
            </p:grpSpPr>
            <p:grpSp>
              <p:nvGrpSpPr>
                <p:cNvPr id="4380" name="グループ化 1009"/>
                <p:cNvGrpSpPr/>
                <p:nvPr/>
              </p:nvGrpSpPr>
              <p:grpSpPr>
                <a:xfrm>
                  <a:off x="260050" y="5266024"/>
                  <a:ext cx="7003653" cy="1779181"/>
                  <a:chOff x="201208" y="5220960"/>
                  <a:chExt cx="7238655" cy="2230637"/>
                </a:xfrm>
              </p:grpSpPr>
              <p:grpSp>
                <p:nvGrpSpPr>
                  <p:cNvPr id="4381" name="グループ化 76"/>
                  <p:cNvGrpSpPr/>
                  <p:nvPr/>
                </p:nvGrpSpPr>
                <p:grpSpPr>
                  <a:xfrm>
                    <a:off x="201208" y="5220960"/>
                    <a:ext cx="7238655" cy="2230637"/>
                    <a:chOff x="-3684591" y="4943404"/>
                    <a:chExt cx="7238655" cy="2230637"/>
                  </a:xfrm>
                </p:grpSpPr>
                <p:grpSp>
                  <p:nvGrpSpPr>
                    <p:cNvPr id="4382" name="グループ化 221"/>
                    <p:cNvGrpSpPr/>
                    <p:nvPr/>
                  </p:nvGrpSpPr>
                  <p:grpSpPr>
                    <a:xfrm>
                      <a:off x="-3684591" y="4943404"/>
                      <a:ext cx="7238655" cy="2154889"/>
                      <a:chOff x="193620" y="2701655"/>
                      <a:chExt cx="7238655" cy="2154889"/>
                    </a:xfrm>
                  </p:grpSpPr>
                </p:grpSp>
                <p:grpSp>
                  <p:nvGrpSpPr>
                    <p:cNvPr id="4383" name="グループ化 75"/>
                    <p:cNvGrpSpPr/>
                    <p:nvPr/>
                  </p:nvGrpSpPr>
                  <p:grpSpPr>
                    <a:xfrm>
                      <a:off x="-195831" y="5602590"/>
                      <a:ext cx="2536223" cy="1571451"/>
                      <a:chOff x="-195831" y="5602590"/>
                      <a:chExt cx="2536223" cy="1571451"/>
                    </a:xfrm>
                  </p:grpSpPr>
                  <p:sp>
                    <p:nvSpPr>
                      <p:cNvPr id="4384"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4385"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4386" name="グループ化 236"/>
                    <p:cNvGrpSpPr/>
                    <p:nvPr/>
                  </p:nvGrpSpPr>
                  <p:grpSpPr>
                    <a:xfrm>
                      <a:off x="-2482745" y="5590815"/>
                      <a:ext cx="2163142" cy="1012023"/>
                      <a:chOff x="-2490274" y="5116416"/>
                      <a:chExt cx="2163142" cy="1012023"/>
                    </a:xfrm>
                  </p:grpSpPr>
                  <p:sp>
                    <p:nvSpPr>
                      <p:cNvPr id="4387"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4388"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389"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4390" name="図 1026"/>
                <p:cNvPicPr>
                  <a:picLocks noChangeAspect="1"/>
                </p:cNvPicPr>
                <p:nvPr/>
              </p:nvPicPr>
              <p:blipFill>
                <a:blip r:embed="rId6"/>
                <a:stretch>
                  <a:fillRect/>
                </a:stretch>
              </p:blipFill>
              <p:spPr>
                <a:xfrm>
                  <a:off x="3263831" y="6197266"/>
                  <a:ext cx="424199" cy="318433"/>
                </a:xfrm>
                <a:prstGeom prst="rect">
                  <a:avLst/>
                </a:prstGeom>
              </p:spPr>
            </p:pic>
            <p:sp>
              <p:nvSpPr>
                <p:cNvPr id="4391"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4392" name="図 1028"/>
                <p:cNvPicPr>
                  <a:picLocks noChangeAspect="1"/>
                </p:cNvPicPr>
                <p:nvPr/>
              </p:nvPicPr>
              <p:blipFill>
                <a:blip r:embed="rId7"/>
                <a:stretch>
                  <a:fillRect/>
                </a:stretch>
              </p:blipFill>
              <p:spPr>
                <a:xfrm>
                  <a:off x="1126114" y="6230480"/>
                  <a:ext cx="324536" cy="339828"/>
                </a:xfrm>
                <a:prstGeom prst="rect">
                  <a:avLst/>
                </a:prstGeom>
              </p:spPr>
            </p:pic>
            <p:pic>
              <p:nvPicPr>
                <p:cNvPr id="4393" name="図 1029"/>
                <p:cNvPicPr>
                  <a:picLocks noChangeAspect="1"/>
                </p:cNvPicPr>
                <p:nvPr/>
              </p:nvPicPr>
              <p:blipFill>
                <a:blip r:embed="rId8"/>
                <a:stretch>
                  <a:fillRect/>
                </a:stretch>
              </p:blipFill>
              <p:spPr>
                <a:xfrm>
                  <a:off x="3318452" y="5836027"/>
                  <a:ext cx="316705" cy="325243"/>
                </a:xfrm>
                <a:prstGeom prst="rect">
                  <a:avLst/>
                </a:prstGeom>
              </p:spPr>
            </p:pic>
            <p:sp>
              <p:nvSpPr>
                <p:cNvPr id="4394"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395"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396"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4397"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4398"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4399"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4400"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4401"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02" name="グループ 1639"/>
          <p:cNvGrpSpPr/>
          <p:nvPr/>
        </p:nvGrpSpPr>
        <p:grpSpPr>
          <a:xfrm>
            <a:off x="659148" y="3992407"/>
            <a:ext cx="4035716" cy="1099987"/>
            <a:chOff x="946762" y="6491396"/>
            <a:chExt cx="6190803" cy="1459176"/>
          </a:xfrm>
        </p:grpSpPr>
        <p:grpSp>
          <p:nvGrpSpPr>
            <p:cNvPr id="4403" name="グループ 802"/>
            <p:cNvGrpSpPr/>
            <p:nvPr/>
          </p:nvGrpSpPr>
          <p:grpSpPr>
            <a:xfrm>
              <a:off x="946762" y="6491396"/>
              <a:ext cx="6190803" cy="1459176"/>
              <a:chOff x="290005" y="6224522"/>
              <a:chExt cx="6768381" cy="1646704"/>
            </a:xfrm>
          </p:grpSpPr>
          <p:grpSp>
            <p:nvGrpSpPr>
              <p:cNvPr id="4404" name="グループ 362"/>
              <p:cNvGrpSpPr/>
              <p:nvPr/>
            </p:nvGrpSpPr>
            <p:grpSpPr>
              <a:xfrm>
                <a:off x="3826979" y="6678228"/>
                <a:ext cx="3231407" cy="1185008"/>
                <a:chOff x="3826979" y="6644360"/>
                <a:chExt cx="3231407" cy="1185008"/>
              </a:xfrm>
            </p:grpSpPr>
            <p:sp>
              <p:nvSpPr>
                <p:cNvPr id="4405"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4406"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4407" name="グループ 796"/>
              <p:cNvGrpSpPr/>
              <p:nvPr/>
            </p:nvGrpSpPr>
            <p:grpSpPr>
              <a:xfrm>
                <a:off x="290005" y="6224522"/>
                <a:ext cx="3447298" cy="1646704"/>
                <a:chOff x="290005" y="6224522"/>
                <a:chExt cx="3447298" cy="1646704"/>
              </a:xfrm>
            </p:grpSpPr>
            <p:grpSp>
              <p:nvGrpSpPr>
                <p:cNvPr id="4408" name="グループ 360"/>
                <p:cNvGrpSpPr/>
                <p:nvPr/>
              </p:nvGrpSpPr>
              <p:grpSpPr>
                <a:xfrm>
                  <a:off x="290005" y="6663475"/>
                  <a:ext cx="3447298" cy="1207751"/>
                  <a:chOff x="290005" y="6638074"/>
                  <a:chExt cx="3447298" cy="1207751"/>
                </a:xfrm>
              </p:grpSpPr>
              <p:grpSp>
                <p:nvGrpSpPr>
                  <p:cNvPr id="4409" name="グループ 358"/>
                  <p:cNvGrpSpPr/>
                  <p:nvPr/>
                </p:nvGrpSpPr>
                <p:grpSpPr>
                  <a:xfrm>
                    <a:off x="290005" y="6638074"/>
                    <a:ext cx="3447298" cy="797087"/>
                    <a:chOff x="290005" y="6638074"/>
                    <a:chExt cx="3447298" cy="797087"/>
                  </a:xfrm>
                </p:grpSpPr>
                <p:grpSp>
                  <p:nvGrpSpPr>
                    <p:cNvPr id="4410" name="グループ化 563"/>
                    <p:cNvGrpSpPr/>
                    <p:nvPr/>
                  </p:nvGrpSpPr>
                  <p:grpSpPr>
                    <a:xfrm>
                      <a:off x="290005" y="6638074"/>
                      <a:ext cx="3447298" cy="797087"/>
                      <a:chOff x="235232" y="9154059"/>
                      <a:chExt cx="3527878" cy="795944"/>
                    </a:xfrm>
                  </p:grpSpPr>
                  <p:grpSp>
                    <p:nvGrpSpPr>
                      <p:cNvPr id="4411" name="グループ化 48"/>
                      <p:cNvGrpSpPr/>
                      <p:nvPr/>
                    </p:nvGrpSpPr>
                    <p:grpSpPr>
                      <a:xfrm>
                        <a:off x="235232" y="9154059"/>
                        <a:ext cx="3527878" cy="795944"/>
                        <a:chOff x="120717" y="8907895"/>
                        <a:chExt cx="3504515" cy="825451"/>
                      </a:xfrm>
                    </p:grpSpPr>
                    <p:grpSp>
                      <p:nvGrpSpPr>
                        <p:cNvPr id="4412" name="グループ化 1"/>
                        <p:cNvGrpSpPr/>
                        <p:nvPr/>
                      </p:nvGrpSpPr>
                      <p:grpSpPr>
                        <a:xfrm>
                          <a:off x="120717" y="8907895"/>
                          <a:ext cx="3504515" cy="825451"/>
                          <a:chOff x="118833" y="5615404"/>
                          <a:chExt cx="3504515" cy="825451"/>
                        </a:xfrm>
                      </p:grpSpPr>
                      <p:sp>
                        <p:nvSpPr>
                          <p:cNvPr id="4413"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4414"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4415"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4416"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4417"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18"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4419" name="グループ 2616"/>
          <p:cNvGrpSpPr/>
          <p:nvPr/>
        </p:nvGrpSpPr>
        <p:grpSpPr>
          <a:xfrm>
            <a:off x="57702" y="451476"/>
            <a:ext cx="460580" cy="6337526"/>
            <a:chOff x="72658" y="899780"/>
            <a:chExt cx="700502" cy="9277387"/>
          </a:xfrm>
        </p:grpSpPr>
        <p:sp>
          <p:nvSpPr>
            <p:cNvPr id="4420"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421"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4422"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423"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424"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4425" name="グループ 425"/>
          <p:cNvGrpSpPr/>
          <p:nvPr/>
        </p:nvGrpSpPr>
        <p:grpSpPr>
          <a:xfrm>
            <a:off x="5093638" y="2607742"/>
            <a:ext cx="451996" cy="1933291"/>
            <a:chOff x="7774329" y="4065542"/>
            <a:chExt cx="689873" cy="3014054"/>
          </a:xfrm>
        </p:grpSpPr>
        <p:sp>
          <p:nvSpPr>
            <p:cNvPr id="4426"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427"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4428"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4429" name="グループ化 2192"/>
          <p:cNvGrpSpPr/>
          <p:nvPr/>
        </p:nvGrpSpPr>
        <p:grpSpPr>
          <a:xfrm>
            <a:off x="4102867" y="5497554"/>
            <a:ext cx="458597" cy="296664"/>
            <a:chOff x="7345843" y="8992756"/>
            <a:chExt cx="982699" cy="654690"/>
          </a:xfrm>
        </p:grpSpPr>
        <p:sp>
          <p:nvSpPr>
            <p:cNvPr id="4430"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4431"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432" name="グループ化 2195"/>
          <p:cNvGrpSpPr/>
          <p:nvPr/>
        </p:nvGrpSpPr>
        <p:grpSpPr>
          <a:xfrm>
            <a:off x="4195421" y="6093221"/>
            <a:ext cx="541953" cy="306884"/>
            <a:chOff x="7265756" y="10098839"/>
            <a:chExt cx="1141348" cy="675111"/>
          </a:xfrm>
        </p:grpSpPr>
        <p:sp>
          <p:nvSpPr>
            <p:cNvPr id="4433"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434"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435"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4436" name="グループ化 2189"/>
          <p:cNvGrpSpPr/>
          <p:nvPr/>
        </p:nvGrpSpPr>
        <p:grpSpPr>
          <a:xfrm>
            <a:off x="2907512" y="6159968"/>
            <a:ext cx="452183" cy="337661"/>
            <a:chOff x="3671943" y="9461409"/>
            <a:chExt cx="923048" cy="814119"/>
          </a:xfrm>
        </p:grpSpPr>
        <p:sp>
          <p:nvSpPr>
            <p:cNvPr id="4437"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438"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439" name="グループ化 2186"/>
          <p:cNvGrpSpPr/>
          <p:nvPr/>
        </p:nvGrpSpPr>
        <p:grpSpPr>
          <a:xfrm>
            <a:off x="2838662" y="5539203"/>
            <a:ext cx="533938" cy="306884"/>
            <a:chOff x="3603998" y="8746716"/>
            <a:chExt cx="1140172" cy="668713"/>
          </a:xfrm>
        </p:grpSpPr>
        <p:sp>
          <p:nvSpPr>
            <p:cNvPr id="4440"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4441"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442"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4443" name="グループ化 2517"/>
          <p:cNvGrpSpPr/>
          <p:nvPr/>
        </p:nvGrpSpPr>
        <p:grpSpPr>
          <a:xfrm>
            <a:off x="2692218" y="6388716"/>
            <a:ext cx="267320" cy="228277"/>
            <a:chOff x="-5549784" y="7976516"/>
            <a:chExt cx="424780" cy="398145"/>
          </a:xfrm>
        </p:grpSpPr>
        <p:sp>
          <p:nvSpPr>
            <p:cNvPr id="4444"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445"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446"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447"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448"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449"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450"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451"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452"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453"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454"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455"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456"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457"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458"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459"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460"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4461"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462"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463"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464"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465"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466"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467"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468"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469"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470"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471"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472"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473"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474"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475"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476"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477"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4478" name="グループ化 2552"/>
          <p:cNvGrpSpPr/>
          <p:nvPr/>
        </p:nvGrpSpPr>
        <p:grpSpPr>
          <a:xfrm rot="21295497">
            <a:off x="4274994" y="6451123"/>
            <a:ext cx="340153" cy="165376"/>
            <a:chOff x="-6787758" y="8398801"/>
            <a:chExt cx="819277" cy="390220"/>
          </a:xfrm>
        </p:grpSpPr>
        <p:sp>
          <p:nvSpPr>
            <p:cNvPr id="4479"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4480"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4481" name="object 447"/>
            <p:cNvPicPr/>
            <p:nvPr/>
          </p:nvPicPr>
          <p:blipFill>
            <a:blip r:embed="rId11"/>
            <a:stretch>
              <a:fillRect/>
            </a:stretch>
          </p:blipFill>
          <p:spPr>
            <a:xfrm>
              <a:off x="-6068290" y="8597848"/>
              <a:ext cx="99809" cy="191173"/>
            </a:xfrm>
            <a:prstGeom prst="rect">
              <a:avLst/>
            </a:prstGeom>
          </p:spPr>
        </p:pic>
        <p:sp>
          <p:nvSpPr>
            <p:cNvPr id="4482"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4483"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4484"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485"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486"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487"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488"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4489"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4490"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4491"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4492"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493"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4494"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495"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4496" name="グループ化 2570"/>
          <p:cNvGrpSpPr/>
          <p:nvPr/>
        </p:nvGrpSpPr>
        <p:grpSpPr>
          <a:xfrm>
            <a:off x="4407626" y="5705615"/>
            <a:ext cx="284200" cy="246329"/>
            <a:chOff x="-2400843" y="6789711"/>
            <a:chExt cx="634392" cy="650944"/>
          </a:xfrm>
        </p:grpSpPr>
        <p:pic>
          <p:nvPicPr>
            <p:cNvPr id="4497" name="object 836"/>
            <p:cNvPicPr/>
            <p:nvPr/>
          </p:nvPicPr>
          <p:blipFill>
            <a:blip r:embed="rId12"/>
            <a:stretch>
              <a:fillRect/>
            </a:stretch>
          </p:blipFill>
          <p:spPr>
            <a:xfrm>
              <a:off x="-2040235" y="6789711"/>
              <a:ext cx="87033" cy="144437"/>
            </a:xfrm>
            <a:prstGeom prst="rect">
              <a:avLst/>
            </a:prstGeom>
          </p:spPr>
        </p:pic>
        <p:sp>
          <p:nvSpPr>
            <p:cNvPr id="4498"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499"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500" name="object 839"/>
            <p:cNvPicPr/>
            <p:nvPr/>
          </p:nvPicPr>
          <p:blipFill>
            <a:blip r:embed="rId13"/>
            <a:stretch>
              <a:fillRect/>
            </a:stretch>
          </p:blipFill>
          <p:spPr>
            <a:xfrm>
              <a:off x="-2281273" y="7049809"/>
              <a:ext cx="182347" cy="149842"/>
            </a:xfrm>
            <a:prstGeom prst="rect">
              <a:avLst/>
            </a:prstGeom>
          </p:spPr>
        </p:pic>
        <p:pic>
          <p:nvPicPr>
            <p:cNvPr id="4501" name="object 840"/>
            <p:cNvPicPr/>
            <p:nvPr/>
          </p:nvPicPr>
          <p:blipFill>
            <a:blip r:embed="rId14"/>
            <a:stretch>
              <a:fillRect/>
            </a:stretch>
          </p:blipFill>
          <p:spPr>
            <a:xfrm>
              <a:off x="-2039863" y="6816075"/>
              <a:ext cx="79880" cy="113695"/>
            </a:xfrm>
            <a:prstGeom prst="rect">
              <a:avLst/>
            </a:prstGeom>
          </p:spPr>
        </p:pic>
        <p:pic>
          <p:nvPicPr>
            <p:cNvPr id="4502" name="object 841"/>
            <p:cNvPicPr/>
            <p:nvPr/>
          </p:nvPicPr>
          <p:blipFill>
            <a:blip r:embed="rId15"/>
            <a:stretch>
              <a:fillRect/>
            </a:stretch>
          </p:blipFill>
          <p:spPr>
            <a:xfrm>
              <a:off x="-2400843" y="7274553"/>
              <a:ext cx="131190" cy="78879"/>
            </a:xfrm>
            <a:prstGeom prst="rect">
              <a:avLst/>
            </a:prstGeom>
          </p:spPr>
        </p:pic>
        <p:pic>
          <p:nvPicPr>
            <p:cNvPr id="4503" name="object 842"/>
            <p:cNvPicPr/>
            <p:nvPr/>
          </p:nvPicPr>
          <p:blipFill>
            <a:blip r:embed="rId16"/>
            <a:stretch>
              <a:fillRect/>
            </a:stretch>
          </p:blipFill>
          <p:spPr>
            <a:xfrm>
              <a:off x="-1853484" y="6876933"/>
              <a:ext cx="87033" cy="144437"/>
            </a:xfrm>
            <a:prstGeom prst="rect">
              <a:avLst/>
            </a:prstGeom>
          </p:spPr>
        </p:pic>
        <p:sp>
          <p:nvSpPr>
            <p:cNvPr id="4504"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505"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506" name="object 845"/>
            <p:cNvPicPr/>
            <p:nvPr/>
          </p:nvPicPr>
          <p:blipFill>
            <a:blip r:embed="rId17"/>
            <a:stretch>
              <a:fillRect/>
            </a:stretch>
          </p:blipFill>
          <p:spPr>
            <a:xfrm>
              <a:off x="-2094524" y="7137032"/>
              <a:ext cx="182347" cy="149842"/>
            </a:xfrm>
            <a:prstGeom prst="rect">
              <a:avLst/>
            </a:prstGeom>
          </p:spPr>
        </p:pic>
        <p:pic>
          <p:nvPicPr>
            <p:cNvPr id="4507" name="object 846"/>
            <p:cNvPicPr/>
            <p:nvPr/>
          </p:nvPicPr>
          <p:blipFill>
            <a:blip r:embed="rId18"/>
            <a:stretch>
              <a:fillRect/>
            </a:stretch>
          </p:blipFill>
          <p:spPr>
            <a:xfrm>
              <a:off x="-1853112" y="6903297"/>
              <a:ext cx="79880" cy="113695"/>
            </a:xfrm>
            <a:prstGeom prst="rect">
              <a:avLst/>
            </a:prstGeom>
          </p:spPr>
        </p:pic>
        <p:pic>
          <p:nvPicPr>
            <p:cNvPr id="4508" name="object 847"/>
            <p:cNvPicPr/>
            <p:nvPr/>
          </p:nvPicPr>
          <p:blipFill>
            <a:blip r:embed="rId19"/>
            <a:stretch>
              <a:fillRect/>
            </a:stretch>
          </p:blipFill>
          <p:spPr>
            <a:xfrm>
              <a:off x="-2214093" y="7361776"/>
              <a:ext cx="131191" cy="78879"/>
            </a:xfrm>
            <a:prstGeom prst="rect">
              <a:avLst/>
            </a:prstGeom>
          </p:spPr>
        </p:pic>
      </p:grpSp>
      <p:grpSp>
        <p:nvGrpSpPr>
          <p:cNvPr id="4509" name="グループ化 2598"/>
          <p:cNvGrpSpPr/>
          <p:nvPr/>
        </p:nvGrpSpPr>
        <p:grpSpPr>
          <a:xfrm>
            <a:off x="2605294" y="5637491"/>
            <a:ext cx="249905" cy="276704"/>
            <a:chOff x="-5407512" y="7215605"/>
            <a:chExt cx="436510" cy="514348"/>
          </a:xfrm>
        </p:grpSpPr>
        <p:pic>
          <p:nvPicPr>
            <p:cNvPr id="4510" name="object 561"/>
            <p:cNvPicPr/>
            <p:nvPr/>
          </p:nvPicPr>
          <p:blipFill>
            <a:blip r:embed="rId20"/>
            <a:stretch>
              <a:fillRect/>
            </a:stretch>
          </p:blipFill>
          <p:spPr>
            <a:xfrm>
              <a:off x="-5395260" y="7299279"/>
              <a:ext cx="230073" cy="377071"/>
            </a:xfrm>
            <a:prstGeom prst="rect">
              <a:avLst/>
            </a:prstGeom>
          </p:spPr>
        </p:pic>
        <p:sp>
          <p:nvSpPr>
            <p:cNvPr id="4511"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512" name="object 563"/>
            <p:cNvPicPr/>
            <p:nvPr/>
          </p:nvPicPr>
          <p:blipFill>
            <a:blip r:embed="rId21"/>
            <a:stretch>
              <a:fillRect/>
            </a:stretch>
          </p:blipFill>
          <p:spPr>
            <a:xfrm>
              <a:off x="-5302538" y="7323722"/>
              <a:ext cx="80772" cy="241056"/>
            </a:xfrm>
            <a:prstGeom prst="rect">
              <a:avLst/>
            </a:prstGeom>
          </p:spPr>
        </p:pic>
        <p:sp>
          <p:nvSpPr>
            <p:cNvPr id="4513"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514"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515"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516"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4517" name="object 568"/>
            <p:cNvPicPr/>
            <p:nvPr/>
          </p:nvPicPr>
          <p:blipFill>
            <a:blip r:embed="rId22"/>
            <a:stretch>
              <a:fillRect/>
            </a:stretch>
          </p:blipFill>
          <p:spPr>
            <a:xfrm>
              <a:off x="-5211467" y="7352882"/>
              <a:ext cx="230060" cy="377071"/>
            </a:xfrm>
            <a:prstGeom prst="rect">
              <a:avLst/>
            </a:prstGeom>
          </p:spPr>
        </p:pic>
        <p:sp>
          <p:nvSpPr>
            <p:cNvPr id="4518"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519" name="object 570"/>
            <p:cNvPicPr/>
            <p:nvPr/>
          </p:nvPicPr>
          <p:blipFill>
            <a:blip r:embed="rId23"/>
            <a:stretch>
              <a:fillRect/>
            </a:stretch>
          </p:blipFill>
          <p:spPr>
            <a:xfrm>
              <a:off x="-5118756" y="7377325"/>
              <a:ext cx="80772" cy="241056"/>
            </a:xfrm>
            <a:prstGeom prst="rect">
              <a:avLst/>
            </a:prstGeom>
          </p:spPr>
        </p:pic>
        <p:sp>
          <p:nvSpPr>
            <p:cNvPr id="4520"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521"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522"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523"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4524"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525"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526"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4527" name="グループ 2618"/>
          <p:cNvGrpSpPr/>
          <p:nvPr/>
        </p:nvGrpSpPr>
        <p:grpSpPr>
          <a:xfrm>
            <a:off x="5088748" y="958819"/>
            <a:ext cx="451996" cy="1539446"/>
            <a:chOff x="7763514" y="1578439"/>
            <a:chExt cx="689873" cy="6566849"/>
          </a:xfrm>
        </p:grpSpPr>
        <p:sp>
          <p:nvSpPr>
            <p:cNvPr id="4528"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529"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4530"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4531"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4532"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4533"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4534"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4535"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536"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4537"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4538"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4539" name="図 282"/>
          <p:cNvPicPr>
            <a:picLocks noChangeAspect="1"/>
          </p:cNvPicPr>
          <p:nvPr/>
        </p:nvPicPr>
        <p:blipFill>
          <a:blip r:embed="rId28"/>
          <a:stretch>
            <a:fillRect/>
          </a:stretch>
        </p:blipFill>
        <p:spPr>
          <a:xfrm>
            <a:off x="5827762" y="2600742"/>
            <a:ext cx="818653" cy="676021"/>
          </a:xfrm>
          <a:prstGeom prst="rect">
            <a:avLst/>
          </a:prstGeom>
        </p:spPr>
      </p:pic>
      <p:sp>
        <p:nvSpPr>
          <p:cNvPr id="4540"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4541" name="図 837"/>
          <p:cNvPicPr>
            <a:picLocks noChangeAspect="1"/>
          </p:cNvPicPr>
          <p:nvPr/>
        </p:nvPicPr>
        <p:blipFill>
          <a:blip r:embed="rId29"/>
          <a:stretch>
            <a:fillRect/>
          </a:stretch>
        </p:blipFill>
        <p:spPr>
          <a:xfrm>
            <a:off x="5922016" y="3816288"/>
            <a:ext cx="710091" cy="743504"/>
          </a:xfrm>
          <a:prstGeom prst="rect">
            <a:avLst/>
          </a:prstGeom>
        </p:spPr>
      </p:pic>
      <p:sp>
        <p:nvSpPr>
          <p:cNvPr id="4542"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543"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4544" name="図 846"/>
          <p:cNvPicPr>
            <a:picLocks noChangeAspect="1"/>
          </p:cNvPicPr>
          <p:nvPr/>
        </p:nvPicPr>
        <p:blipFill>
          <a:blip r:embed="rId30"/>
          <a:stretch>
            <a:fillRect/>
          </a:stretch>
        </p:blipFill>
        <p:spPr>
          <a:xfrm>
            <a:off x="8388961" y="2808100"/>
            <a:ext cx="725608" cy="697936"/>
          </a:xfrm>
          <a:prstGeom prst="rect">
            <a:avLst/>
          </a:prstGeom>
        </p:spPr>
      </p:pic>
      <p:pic>
        <p:nvPicPr>
          <p:cNvPr id="4545" name="図 835"/>
          <p:cNvPicPr>
            <a:picLocks noChangeAspect="1"/>
          </p:cNvPicPr>
          <p:nvPr/>
        </p:nvPicPr>
        <p:blipFill>
          <a:blip r:embed="rId31"/>
          <a:stretch>
            <a:fillRect/>
          </a:stretch>
        </p:blipFill>
        <p:spPr>
          <a:xfrm>
            <a:off x="7015220" y="3340652"/>
            <a:ext cx="385247" cy="483532"/>
          </a:xfrm>
          <a:prstGeom prst="rect">
            <a:avLst/>
          </a:prstGeom>
        </p:spPr>
      </p:pic>
      <p:sp>
        <p:nvSpPr>
          <p:cNvPr id="4546"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4547"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4548" name="図 1272"/>
          <p:cNvPicPr>
            <a:picLocks noChangeAspect="1"/>
          </p:cNvPicPr>
          <p:nvPr/>
        </p:nvPicPr>
        <p:blipFill>
          <a:blip r:embed="rId32"/>
          <a:stretch>
            <a:fillRect/>
          </a:stretch>
        </p:blipFill>
        <p:spPr>
          <a:xfrm>
            <a:off x="769569" y="1060159"/>
            <a:ext cx="459591" cy="319955"/>
          </a:xfrm>
          <a:prstGeom prst="rect">
            <a:avLst/>
          </a:prstGeom>
        </p:spPr>
      </p:pic>
      <p:sp>
        <p:nvSpPr>
          <p:cNvPr id="4549"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4550" name="グループ 2143"/>
          <p:cNvGrpSpPr/>
          <p:nvPr/>
        </p:nvGrpSpPr>
        <p:grpSpPr>
          <a:xfrm>
            <a:off x="1252124" y="917056"/>
            <a:ext cx="1045130" cy="722944"/>
            <a:chOff x="1911095" y="1420897"/>
            <a:chExt cx="1595163" cy="1127091"/>
          </a:xfrm>
        </p:grpSpPr>
        <p:grpSp>
          <p:nvGrpSpPr>
            <p:cNvPr id="4551" name="グループ 2136"/>
            <p:cNvGrpSpPr/>
            <p:nvPr/>
          </p:nvGrpSpPr>
          <p:grpSpPr>
            <a:xfrm>
              <a:off x="1911095" y="1420897"/>
              <a:ext cx="1595163" cy="1063800"/>
              <a:chOff x="1911095" y="1420897"/>
              <a:chExt cx="1595163" cy="1063800"/>
            </a:xfrm>
          </p:grpSpPr>
          <p:sp>
            <p:nvSpPr>
              <p:cNvPr id="4552"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4553"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554"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4555"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4556"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4557"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4558"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559"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560"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4561"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4562"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563"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4564"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4565" name="図 447"/>
          <p:cNvPicPr>
            <a:picLocks noChangeAspect="1"/>
          </p:cNvPicPr>
          <p:nvPr/>
        </p:nvPicPr>
        <p:blipFill>
          <a:blip r:embed="rId33"/>
          <a:stretch>
            <a:fillRect/>
          </a:stretch>
        </p:blipFill>
        <p:spPr>
          <a:xfrm>
            <a:off x="1130287" y="3324941"/>
            <a:ext cx="204265" cy="199975"/>
          </a:xfrm>
          <a:prstGeom prst="rect">
            <a:avLst/>
          </a:prstGeom>
        </p:spPr>
      </p:pic>
      <p:pic>
        <p:nvPicPr>
          <p:cNvPr id="4566" name="図 445"/>
          <p:cNvPicPr>
            <a:picLocks noChangeAspect="1"/>
          </p:cNvPicPr>
          <p:nvPr/>
        </p:nvPicPr>
        <p:blipFill>
          <a:blip r:embed="rId34"/>
          <a:stretch>
            <a:fillRect/>
          </a:stretch>
        </p:blipFill>
        <p:spPr>
          <a:xfrm flipH="1">
            <a:off x="7824742" y="5348445"/>
            <a:ext cx="614168" cy="642208"/>
          </a:xfrm>
          <a:prstGeom prst="rect">
            <a:avLst/>
          </a:prstGeom>
        </p:spPr>
      </p:pic>
      <p:sp>
        <p:nvSpPr>
          <p:cNvPr id="4567"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4568" name="図 4236"/>
          <p:cNvPicPr>
            <a:picLocks noChangeAspect="1"/>
          </p:cNvPicPr>
          <p:nvPr/>
        </p:nvPicPr>
        <p:blipFill>
          <a:blip r:embed="rId35"/>
          <a:stretch>
            <a:fillRect/>
          </a:stretch>
        </p:blipFill>
        <p:spPr>
          <a:xfrm>
            <a:off x="783763" y="1936953"/>
            <a:ext cx="3643061" cy="1102281"/>
          </a:xfrm>
          <a:prstGeom prst="rect">
            <a:avLst/>
          </a:prstGeom>
        </p:spPr>
      </p:pic>
      <p:sp>
        <p:nvSpPr>
          <p:cNvPr id="4569" name="正方形/長方形 6182"/>
          <p:cNvSpPr/>
          <p:nvPr/>
        </p:nvSpPr>
        <p:spPr>
          <a:xfrm>
            <a:off x="563191" y="1735670"/>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4570" name="テキスト 6183"/>
          <p:cNvSpPr txBox="1"/>
          <p:nvPr/>
        </p:nvSpPr>
        <p:spPr>
          <a:xfrm>
            <a:off x="136350" y="4008475"/>
            <a:ext cx="8255025"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4571" name="図形 6184"/>
          <p:cNvSpPr/>
          <p:nvPr/>
        </p:nvSpPr>
        <p:spPr>
          <a:xfrm rot="5340000">
            <a:off x="3116554" y="3219981"/>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4572" name="テキスト 6185"/>
          <p:cNvSpPr txBox="1"/>
          <p:nvPr/>
        </p:nvSpPr>
        <p:spPr>
          <a:xfrm>
            <a:off x="277054" y="4229601"/>
            <a:ext cx="7852990"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1" u="none" dirty="0">
                <a:solidFill>
                  <a:srgbClr val="00B050"/>
                </a:solidFill>
                <a:latin typeface="HGP創英角ﾎﾟｯﾌﾟ体"/>
                <a:ea typeface="HGP創英角ﾎﾟｯﾌﾟ体"/>
              </a:rPr>
              <a:t>備蓄品・非常</a:t>
            </a:r>
            <a:r>
              <a:rPr lang="ja-JP" altLang="en-US" sz="4400" b="1" u="none" dirty="0">
                <a:solidFill>
                  <a:srgbClr val="00B050"/>
                </a:solidFill>
                <a:latin typeface="HGP創英角ﾎﾟｯﾌﾟ体"/>
                <a:ea typeface="HGP創英角ﾎﾟｯﾌﾟ体"/>
              </a:rPr>
              <a:t>持出品</a:t>
            </a:r>
            <a:r>
              <a:rPr lang="ja-JP" altLang="en-US" sz="4400" b="1" u="none" dirty="0">
                <a:solidFill>
                  <a:srgbClr val="00B050"/>
                </a:solidFill>
                <a:latin typeface="HGP創英角ﾎﾟｯﾌﾟ体"/>
                <a:ea typeface="HGP創英角ﾎﾟｯﾌﾟ体"/>
              </a:rPr>
              <a:t>の</a:t>
            </a:r>
            <a:r>
              <a:rPr lang="ja-JP" altLang="en-US" sz="4400" b="1" u="none" dirty="0">
                <a:solidFill>
                  <a:srgbClr val="00B050"/>
                </a:solidFill>
                <a:latin typeface="HGP創英角ﾎﾟｯﾌﾟ体"/>
                <a:ea typeface="HGP創英角ﾎﾟｯﾌﾟ体"/>
              </a:rPr>
              <a:t>準備は？</a:t>
            </a:r>
            <a:endParaRPr lang="ja-JP" altLang="en-US" b="0" u="none" dirty="0">
              <a:solidFill>
                <a:srgbClr val="00B050"/>
              </a:solidFill>
              <a:latin typeface="HGP創英角ﾎﾟｯﾌﾟ体"/>
              <a:ea typeface="HGP創英角ﾎﾟｯﾌﾟ体"/>
            </a:endParaRPr>
          </a:p>
        </p:txBody>
      </p:sp>
      <p:sp>
        <p:nvSpPr>
          <p:cNvPr id="4573"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574"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575" name="テキスト ボックス 3560"/>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4576" name="図 3561"/>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65" name="テキスト プレースホルダー 1"/>
          <p:cNvSpPr>
            <a:spLocks noGrp="1"/>
          </p:cNvSpPr>
          <p:nvPr>
            <p:ph type="body" sz="quarter" idx="14"/>
          </p:nvPr>
        </p:nvSpPr>
        <p:spPr>
          <a:xfrm>
            <a:off x="344489" y="283443"/>
            <a:ext cx="8136904" cy="573087"/>
          </a:xfrm>
        </p:spPr>
        <p:txBody>
          <a:bodyPr/>
          <a:lstStyle/>
          <a:p>
            <a:r>
              <a:rPr lang="ja-JP" altLang="en-US" sz="3200" b="1" u="sng" dirty="0">
                <a:solidFill>
                  <a:srgbClr val="FF0000"/>
                </a:solidFill>
              </a:rPr>
              <a:t>本日</a:t>
            </a:r>
            <a:r>
              <a:rPr lang="ja-JP" altLang="en-US" sz="3200" b="1" u="sng" dirty="0" smtClean="0">
                <a:solidFill>
                  <a:srgbClr val="FF0000"/>
                </a:solidFill>
              </a:rPr>
              <a:t>の説明</a:t>
            </a:r>
            <a:r>
              <a:rPr lang="ja-JP" altLang="en-US" sz="3200" b="1" u="sng" dirty="0">
                <a:solidFill>
                  <a:srgbClr val="FF0000"/>
                </a:solidFill>
              </a:rPr>
              <a:t>内容</a:t>
            </a:r>
            <a:endParaRPr kumimoji="1" lang="ja-JP" altLang="en-US" sz="3200" b="1" u="sng" dirty="0">
              <a:solidFill>
                <a:srgbClr val="FF0000"/>
              </a:solidFill>
            </a:endParaRPr>
          </a:p>
        </p:txBody>
      </p:sp>
      <p:sp>
        <p:nvSpPr>
          <p:cNvPr id="2366" name="テキスト ボックス 3"/>
          <p:cNvSpPr txBox="1"/>
          <p:nvPr/>
        </p:nvSpPr>
        <p:spPr>
          <a:xfrm>
            <a:off x="560556" y="2565000"/>
            <a:ext cx="8998237" cy="1199436"/>
          </a:xfrm>
          <a:prstGeom prst="rect">
            <a:avLst/>
          </a:prstGeom>
          <a:noFill/>
        </p:spPr>
        <p:txBody>
          <a:bodyPr wrap="square" rtlCol="0">
            <a:spAutoFi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１　地域防災タイムライン（地震・津波編）</a:t>
            </a:r>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　　</a:t>
            </a:r>
            <a:endParaRPr kumimoji="1"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　　 作成について</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67" name="図 8"/>
          <p:cNvPicPr>
            <a:picLocks noChangeAspect="1"/>
          </p:cNvPicPr>
          <p:nvPr/>
        </p:nvPicPr>
        <p:blipFill>
          <a:blip r:embed="rId1"/>
          <a:stretch>
            <a:fillRect/>
          </a:stretch>
        </p:blipFill>
        <p:spPr>
          <a:xfrm>
            <a:off x="7332874" y="4941168"/>
            <a:ext cx="2297038" cy="1308108"/>
          </a:xfrm>
          <a:prstGeom prst="rect">
            <a:avLst/>
          </a:prstGeom>
        </p:spPr>
      </p:pic>
    </p:spTree>
    <p:extLst>
      <p:ext uri="{BB962C8B-B14F-4D97-AF65-F5344CB8AC3E}">
        <p14:creationId xmlns:p14="http://schemas.microsoft.com/office/powerpoint/2010/main" val="104318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582" name="テキスト プレースホルダー 1"/>
          <p:cNvSpPr>
            <a:spLocks noGrp="1"/>
          </p:cNvSpPr>
          <p:nvPr>
            <p:ph type="body" sz="quarter" idx="14"/>
          </p:nvPr>
        </p:nvSpPr>
        <p:spPr/>
        <p:txBody>
          <a:bodyPr/>
          <a:lstStyle/>
          <a:p>
            <a:r>
              <a:rPr kumimoji="1" lang="ja-JP" altLang="en-US" sz="2800" dirty="0"/>
              <a:t>防災グッズを確認</a:t>
            </a:r>
            <a:endParaRPr kumimoji="1" lang="ja-JP" altLang="en-US" sz="2800" dirty="0"/>
          </a:p>
        </p:txBody>
      </p:sp>
      <p:sp>
        <p:nvSpPr>
          <p:cNvPr id="4583" name="テキスト ボックス 16"/>
          <p:cNvSpPr txBox="1"/>
          <p:nvPr/>
        </p:nvSpPr>
        <p:spPr>
          <a:xfrm>
            <a:off x="416496" y="1269000"/>
            <a:ext cx="9417271" cy="460772"/>
          </a:xfrm>
          <a:prstGeom prst="rect">
            <a:avLst/>
          </a:prstGeom>
          <a:noFill/>
        </p:spPr>
        <p:txBody>
          <a:bodyPr wrap="square" rtlCol="0">
            <a:spAutoFit/>
          </a:bodyPr>
          <a:lstStyle/>
          <a:p>
            <a:r>
              <a:rPr kumimoji="1" lang="ja-JP" altLang="en-US" sz="2400" dirty="0"/>
              <a:t>■防災グッズの考え方</a:t>
            </a:r>
            <a:endParaRPr kumimoji="1" lang="ja-JP" altLang="en-US" sz="2400" dirty="0"/>
          </a:p>
        </p:txBody>
      </p:sp>
      <p:graphicFrame>
        <p:nvGraphicFramePr>
          <p:cNvPr id="4584" name="四角形 3599"/>
          <p:cNvGraphicFramePr>
            <a:graphicFrameLocks noGrp="1"/>
          </p:cNvGraphicFramePr>
          <p:nvPr/>
        </p:nvGraphicFramePr>
        <p:xfrm>
          <a:off x="561001" y="1845000"/>
          <a:ext cx="8279999" cy="1837860"/>
        </p:xfrm>
        <a:graphic>
          <a:graphicData uri="http://schemas.openxmlformats.org/drawingml/2006/table">
            <a:tbl>
              <a:tblPr firstRow="1" bandRow="1">
                <a:tableStyleId>{5C22544A-7EE6-4342-B048-85BDC9FD1C3A}</a:tableStyleId>
              </a:tblPr>
              <a:tblGrid>
                <a:gridCol w="1775799"/>
                <a:gridCol w="6504200"/>
              </a:tblGrid>
              <a:tr h="1656000">
                <a:tc>
                  <a:txBody>
                    <a:bodyPr/>
                    <a:lstStyle/>
                    <a:p>
                      <a:endParaRPr kumimoji="1" lang="ja-JP" altLang="en-US" dirty="0"/>
                    </a:p>
                    <a:p>
                      <a:endParaRPr kumimoji="1" lang="ja-JP" altLang="en-US" sz="2400" dirty="0"/>
                    </a:p>
                    <a:p>
                      <a:r>
                        <a:rPr kumimoji="1" lang="ja-JP" altLang="en-US" sz="1050" dirty="0"/>
                        <a:t>　</a:t>
                      </a:r>
                      <a:r>
                        <a:rPr kumimoji="1" lang="ja-JP" altLang="en-US" sz="2400" dirty="0"/>
                        <a:t>備　蓄　品</a:t>
                      </a:r>
                      <a:endParaRPr kumimoji="1" lang="ja-JP" altLang="en-US" dirty="0"/>
                    </a:p>
                  </a:txBody>
                  <a:tcPr>
                    <a:solidFill>
                      <a:schemeClr val="accent5"/>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自宅や勤務先などに置いて備えるものです</a:t>
                      </a:r>
                      <a:endParaRPr kumimoji="1" lang="ja-JP" altLang="en-US" sz="1400"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持ち出す必要</a:t>
                      </a:r>
                      <a:r>
                        <a:rPr kumimoji="1" lang="ja-JP" altLang="en-US" sz="1800" dirty="0">
                          <a:solidFill>
                            <a:schemeClr val="tx1"/>
                          </a:solidFill>
                        </a:rPr>
                        <a:t>が</a:t>
                      </a:r>
                      <a:r>
                        <a:rPr kumimoji="1" lang="ja-JP" altLang="en-US" sz="1800" dirty="0">
                          <a:solidFill>
                            <a:schemeClr val="tx1"/>
                          </a:solidFill>
                        </a:rPr>
                        <a:t>ない</a:t>
                      </a:r>
                      <a:r>
                        <a:rPr kumimoji="1" lang="ja-JP" altLang="en-US" sz="1800" dirty="0">
                          <a:solidFill>
                            <a:schemeClr val="tx1"/>
                          </a:solidFill>
                        </a:rPr>
                        <a:t>ので</a:t>
                      </a:r>
                      <a:r>
                        <a:rPr kumimoji="1" lang="ja-JP" altLang="en-US" sz="1800" dirty="0">
                          <a:solidFill>
                            <a:schemeClr val="tx1"/>
                          </a:solidFill>
                        </a:rPr>
                        <a:t>、</a:t>
                      </a:r>
                      <a:r>
                        <a:rPr kumimoji="1" lang="ja-JP" altLang="en-US" sz="1800" dirty="0">
                          <a:solidFill>
                            <a:schemeClr val="tx1"/>
                          </a:solidFill>
                        </a:rPr>
                        <a:t>たくさん置いておくこと</a:t>
                      </a:r>
                      <a:r>
                        <a:rPr kumimoji="1" lang="ja-JP" altLang="en-US" sz="1800" dirty="0">
                          <a:solidFill>
                            <a:schemeClr val="tx1"/>
                          </a:solidFill>
                        </a:rPr>
                        <a:t>ができます</a:t>
                      </a:r>
                      <a:endParaRPr kumimoji="1" lang="ja-JP" altLang="en-US" sz="14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が、</a:t>
                      </a:r>
                      <a:r>
                        <a:rPr kumimoji="1" lang="ja-JP" altLang="en-US" sz="1800" u="sng" dirty="0">
                          <a:solidFill>
                            <a:srgbClr val="FF0000"/>
                          </a:solidFill>
                        </a:rPr>
                        <a:t>賞味期限・消費期限に注意</a:t>
                      </a:r>
                      <a:r>
                        <a:rPr kumimoji="1" lang="ja-JP" altLang="en-US" sz="1800" dirty="0">
                          <a:solidFill>
                            <a:schemeClr val="tx1"/>
                          </a:solidFill>
                        </a:rPr>
                        <a:t>しま</a:t>
                      </a:r>
                      <a:r>
                        <a:rPr kumimoji="1" lang="ja-JP" altLang="en-US" sz="1800" dirty="0">
                          <a:solidFill>
                            <a:schemeClr val="tx1"/>
                          </a:solidFill>
                        </a:rPr>
                        <a:t>しょう</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自宅の中でも比較的被害を受けにくい２階の部屋</a:t>
                      </a:r>
                      <a:r>
                        <a:rPr kumimoji="1" lang="ja-JP" altLang="en-US" sz="1800" dirty="0">
                          <a:solidFill>
                            <a:schemeClr val="tx1"/>
                          </a:solidFill>
                        </a:rPr>
                        <a:t>などで保管し</a:t>
                      </a:r>
                      <a:endParaRPr kumimoji="1" lang="ja-JP" altLang="en-US" sz="18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ま</a:t>
                      </a:r>
                      <a:r>
                        <a:rPr kumimoji="1" lang="ja-JP" altLang="en-US" sz="1800" dirty="0">
                          <a:solidFill>
                            <a:schemeClr val="tx1"/>
                          </a:solidFill>
                        </a:rPr>
                        <a:t>しょう</a:t>
                      </a:r>
                      <a:endParaRPr kumimoji="1" lang="ja-JP" altLang="en-US" sz="1800" dirty="0">
                        <a:solidFill>
                          <a:schemeClr val="tx1"/>
                        </a:solidFill>
                      </a:endParaRPr>
                    </a:p>
                  </a:txBody>
                  <a:tcPr>
                    <a:solidFill>
                      <a:schemeClr val="accent5">
                        <a:lumMod val="40000"/>
                        <a:lumOff val="60000"/>
                      </a:schemeClr>
                    </a:solidFill>
                  </a:tcPr>
                </a:tc>
              </a:tr>
            </a:tbl>
          </a:graphicData>
        </a:graphic>
      </p:graphicFrame>
      <p:graphicFrame>
        <p:nvGraphicFramePr>
          <p:cNvPr id="4585" name="四角形 3600"/>
          <p:cNvGraphicFramePr>
            <a:graphicFrameLocks noGrp="1"/>
          </p:cNvGraphicFramePr>
          <p:nvPr/>
        </p:nvGraphicFramePr>
        <p:xfrm>
          <a:off x="561002" y="4005000"/>
          <a:ext cx="8279999" cy="1656000"/>
        </p:xfrm>
        <a:graphic>
          <a:graphicData uri="http://schemas.openxmlformats.org/drawingml/2006/table">
            <a:tbl>
              <a:tblPr firstRow="1" bandRow="1">
                <a:tableStyleId>{5C22544A-7EE6-4342-B048-85BDC9FD1C3A}</a:tableStyleId>
              </a:tblPr>
              <a:tblGrid>
                <a:gridCol w="1788498"/>
                <a:gridCol w="6491501"/>
              </a:tblGrid>
              <a:tr h="1656000">
                <a:tc>
                  <a:txBody>
                    <a:bodyPr/>
                    <a:lstStyle/>
                    <a:p>
                      <a:endParaRPr kumimoji="1" lang="ja-JP" altLang="en-US" dirty="0"/>
                    </a:p>
                    <a:p>
                      <a:endParaRPr kumimoji="1" lang="ja-JP" altLang="en-US" sz="2400" dirty="0"/>
                    </a:p>
                    <a:p>
                      <a:r>
                        <a:rPr kumimoji="1" lang="ja-JP" altLang="en-US" sz="1100" dirty="0"/>
                        <a:t>　</a:t>
                      </a:r>
                      <a:r>
                        <a:rPr kumimoji="1" lang="ja-JP" altLang="en-US" sz="2400" dirty="0"/>
                        <a:t>持ち出し</a:t>
                      </a:r>
                      <a:r>
                        <a:rPr kumimoji="1" lang="ja-JP" altLang="en-US" sz="2400" dirty="0"/>
                        <a:t>品</a:t>
                      </a:r>
                      <a:endParaRPr kumimoji="1" lang="ja-JP" altLang="en-US" dirty="0"/>
                    </a:p>
                  </a:txBody>
                  <a:tcPr>
                    <a:solidFill>
                      <a:schemeClr val="tx2">
                        <a:lumMod val="60000"/>
                        <a:lumOff val="40000"/>
                      </a:schemeClr>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避難所などに持参するものです（１～３日分目安）</a:t>
                      </a:r>
                      <a:endParaRPr kumimoji="1" lang="ja-JP" altLang="en-US"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リュックなどにまとめ、いつでも持ちだせるようにしておき</a:t>
                      </a:r>
                      <a:r>
                        <a:rPr kumimoji="1" lang="ja-JP" altLang="en-US" sz="1800" dirty="0">
                          <a:solidFill>
                            <a:schemeClr val="tx1"/>
                          </a:solidFill>
                        </a:rPr>
                        <a:t>ます</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持ち出すものなので、</a:t>
                      </a:r>
                      <a:r>
                        <a:rPr kumimoji="1" lang="ja-JP" altLang="en-US" sz="1800" i="0" u="sng" dirty="0">
                          <a:solidFill>
                            <a:srgbClr val="FF0000"/>
                          </a:solidFill>
                        </a:rPr>
                        <a:t>自分で背負うことのできる重さ</a:t>
                      </a:r>
                      <a:endParaRPr kumimoji="1" lang="ja-JP" altLang="en-US" sz="1950" i="0" u="sng" dirty="0">
                        <a:solidFill>
                          <a:srgbClr val="FF0000"/>
                        </a:solidFill>
                      </a:endParaRPr>
                    </a:p>
                    <a:p>
                      <a:r>
                        <a:rPr kumimoji="1" lang="ja-JP" altLang="en-US" sz="1800" dirty="0">
                          <a:solidFill>
                            <a:schemeClr val="tx1"/>
                          </a:solidFill>
                        </a:rPr>
                        <a:t>　　にし</a:t>
                      </a:r>
                      <a:r>
                        <a:rPr kumimoji="1" lang="ja-JP" altLang="en-US" sz="1800" dirty="0">
                          <a:solidFill>
                            <a:schemeClr val="tx1"/>
                          </a:solidFill>
                        </a:rPr>
                        <a:t>ましょ</a:t>
                      </a:r>
                      <a:r>
                        <a:rPr kumimoji="1" lang="ja-JP" altLang="en-US" sz="1800" dirty="0">
                          <a:solidFill>
                            <a:schemeClr val="tx1"/>
                          </a:solidFill>
                        </a:rPr>
                        <a:t>う</a:t>
                      </a:r>
                      <a:endParaRPr kumimoji="1" lang="ja-JP" altLang="en-US" sz="1800" dirty="0">
                        <a:solidFill>
                          <a:schemeClr val="tx1"/>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01416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4590" name="オブジェクト 3803"/>
          <p:cNvGraphicFramePr/>
          <p:nvPr/>
        </p:nvGraphicFramePr>
        <p:xfrm>
          <a:off x="344489" y="2781000"/>
          <a:ext cx="4705222" cy="3609826"/>
        </p:xfrm>
        <a:graphic>
          <a:graphicData uri="http://schemas.openxmlformats.org/presentationml/2006/ole">
            <mc:AlternateContent xmlns:mc="http://schemas.openxmlformats.org/markup-compatibility/2006">
              <mc:Choice xmlns:v="urn:schemas-microsoft-com:vml" Requires="v">
                <p:oleObj spid="_x0000_s3073" name="Acrobat Document" r:id="rId1" progId="AcroExch.Document.DC">
                  <p:embed/>
                </p:oleObj>
              </mc:Choice>
              <mc:Fallback>
                <p:oleObj spid="" name="Acrobat Document" r:id="rId1" progId="AcroExch.Document.DC">
                  <p:embed/>
                  <p:pic>
                    <p:nvPicPr>
                      <p:cNvPr id="0" name="オブジェクト 3803"/>
                      <p:cNvPicPr>
                        <a:picLocks noChangeAspect="1"/>
                      </p:cNvPicPr>
                      <p:nvPr/>
                    </p:nvPicPr>
                    <p:blipFill>
                      <a:blip r:embed="rId2"/>
                      <a:stretch>
                        <a:fillRect/>
                      </a:stretch>
                    </p:blipFill>
                    <p:spPr>
                      <a:xfrm>
                        <a:off x="344489" y="2781000"/>
                        <a:ext cx="4705222" cy="3609826"/>
                      </a:xfrm>
                      <a:prstGeom prst="rect">
                        <a:avLst/>
                      </a:prstGeom>
                      <a:ln>
                        <a:noFill/>
                      </a:ln>
                    </p:spPr>
                  </p:pic>
                </p:oleObj>
              </mc:Fallback>
            </mc:AlternateContent>
          </a:graphicData>
        </a:graphic>
      </p:graphicFrame>
      <p:sp>
        <p:nvSpPr>
          <p:cNvPr id="4591"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4592" name="テキスト ボックス 16"/>
          <p:cNvSpPr txBox="1"/>
          <p:nvPr/>
        </p:nvSpPr>
        <p:spPr>
          <a:xfrm>
            <a:off x="416496" y="964113"/>
            <a:ext cx="9417271" cy="953214"/>
          </a:xfrm>
          <a:prstGeom prst="rect">
            <a:avLst/>
          </a:prstGeom>
          <a:noFill/>
        </p:spPr>
        <p:txBody>
          <a:bodyPr wrap="square" rtlCol="0">
            <a:spAutoFit/>
          </a:bodyPr>
          <a:lstStyle/>
          <a:p>
            <a:r>
              <a:rPr lang="ja-JP" altLang="en-US" sz="2800" dirty="0" smtClean="0"/>
              <a:t>大きな災害が発生すると、</a:t>
            </a:r>
            <a:endParaRPr lang="en-US" altLang="ja-JP" sz="2800" dirty="0" smtClean="0"/>
          </a:p>
          <a:p>
            <a:r>
              <a:rPr lang="ja-JP" altLang="en-US" sz="2800" dirty="0" smtClean="0"/>
              <a:t>道路などの交通網の寸断や大渋滞などで、</a:t>
            </a:r>
            <a:r>
              <a:rPr kumimoji="1" lang="ja-JP" altLang="en-US" sz="2800" dirty="0" smtClean="0"/>
              <a:t>物流がストップ</a:t>
            </a:r>
            <a:endParaRPr kumimoji="1" lang="ja-JP" altLang="en-US" sz="2400" dirty="0"/>
          </a:p>
        </p:txBody>
      </p:sp>
      <p:graphicFrame>
        <p:nvGraphicFramePr>
          <p:cNvPr id="4593" name="オブジェクト 3804"/>
          <p:cNvGraphicFramePr/>
          <p:nvPr/>
        </p:nvGraphicFramePr>
        <p:xfrm>
          <a:off x="4305000" y="1988499"/>
          <a:ext cx="4826641" cy="2975152"/>
        </p:xfrm>
        <a:graphic>
          <a:graphicData uri="http://schemas.openxmlformats.org/presentationml/2006/ole">
            <mc:AlternateContent xmlns:mc="http://schemas.openxmlformats.org/markup-compatibility/2006">
              <mc:Choice xmlns:v="urn:schemas-microsoft-com:vml" Requires="v">
                <p:oleObj spid="_x0000_s3074" name="Acrobat Document" r:id="rId3" progId="AcroExch.Document.DC">
                  <p:embed/>
                </p:oleObj>
              </mc:Choice>
              <mc:Fallback>
                <p:oleObj spid="" name="Acrobat Document" r:id="rId3" progId="AcroExch.Document.DC">
                  <p:embed/>
                  <p:pic>
                    <p:nvPicPr>
                      <p:cNvPr id="0" name="オブジェクト 3804"/>
                      <p:cNvPicPr>
                        <a:picLocks noChangeAspect="1"/>
                      </p:cNvPicPr>
                      <p:nvPr/>
                    </p:nvPicPr>
                    <p:blipFill>
                      <a:blip r:embed="rId4"/>
                      <a:stretch>
                        <a:fillRect/>
                      </a:stretch>
                    </p:blipFill>
                    <p:spPr>
                      <a:xfrm>
                        <a:off x="4305000" y="1988499"/>
                        <a:ext cx="4826641" cy="2975152"/>
                      </a:xfrm>
                      <a:prstGeom prst="rect">
                        <a:avLst/>
                      </a:prstGeom>
                      <a:ln>
                        <a:noFill/>
                      </a:ln>
                    </p:spPr>
                  </p:pic>
                </p:oleObj>
              </mc:Fallback>
            </mc:AlternateContent>
          </a:graphicData>
        </a:graphic>
      </p:graphicFrame>
    </p:spTree>
    <p:extLst>
      <p:ext uri="{BB962C8B-B14F-4D97-AF65-F5344CB8AC3E}">
        <p14:creationId xmlns:p14="http://schemas.microsoft.com/office/powerpoint/2010/main" val="317519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598" name="テキスト プレースホルダー 1"/>
          <p:cNvSpPr>
            <a:spLocks noGrp="1"/>
          </p:cNvSpPr>
          <p:nvPr>
            <p:ph type="body" sz="quarter" idx="14"/>
          </p:nvPr>
        </p:nvSpPr>
        <p:spPr/>
        <p:txBody>
          <a:bodyPr/>
          <a:lstStyle/>
          <a:p>
            <a:r>
              <a:rPr lang="ja-JP" altLang="en-US" sz="2400" dirty="0"/>
              <a:t>平成</a:t>
            </a:r>
            <a:r>
              <a:rPr lang="en-US" altLang="ja-JP" sz="2400" dirty="0"/>
              <a:t>30</a:t>
            </a:r>
            <a:r>
              <a:rPr lang="ja-JP" altLang="en-US" sz="2400" dirty="0"/>
              <a:t>年７月豪雨災害　孤立状態となった地区</a:t>
            </a:r>
          </a:p>
        </p:txBody>
      </p:sp>
      <p:grpSp>
        <p:nvGrpSpPr>
          <p:cNvPr id="4599" name="グループ 3246"/>
          <p:cNvGrpSpPr/>
          <p:nvPr/>
        </p:nvGrpSpPr>
        <p:grpSpPr>
          <a:xfrm>
            <a:off x="477175" y="1124689"/>
            <a:ext cx="8867825" cy="5278443"/>
            <a:chOff x="6289247" y="4380673"/>
            <a:chExt cx="3384665" cy="2237028"/>
          </a:xfrm>
        </p:grpSpPr>
        <p:sp>
          <p:nvSpPr>
            <p:cNvPr id="4600" name="正方形/長方形 11"/>
            <p:cNvSpPr/>
            <p:nvPr/>
          </p:nvSpPr>
          <p:spPr>
            <a:xfrm>
              <a:off x="6289247" y="4380673"/>
              <a:ext cx="3384665" cy="22370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01" name="正方形/長方形 16"/>
            <p:cNvSpPr/>
            <p:nvPr/>
          </p:nvSpPr>
          <p:spPr>
            <a:xfrm>
              <a:off x="7375213" y="6242595"/>
              <a:ext cx="96157" cy="108564"/>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58137" tIns="29069" rIns="58137" bIns="29069" rtlCol="0" anchor="ctr"/>
            <a:lstStyle/>
            <a:p>
              <a:pPr algn="ctr"/>
              <a:endParaRPr kumimoji="1" lang="ja-JP" altLang="en-US" dirty="0"/>
            </a:p>
          </p:txBody>
        </p:sp>
        <p:sp>
          <p:nvSpPr>
            <p:cNvPr id="4602" name="テキスト ボックス 21"/>
            <p:cNvSpPr txBox="1"/>
            <p:nvPr/>
          </p:nvSpPr>
          <p:spPr>
            <a:xfrm>
              <a:off x="6444638" y="6351557"/>
              <a:ext cx="1537768" cy="207251"/>
            </a:xfrm>
            <a:prstGeom prst="rect">
              <a:avLst/>
            </a:prstGeom>
            <a:noFill/>
            <a:ln>
              <a:noFill/>
            </a:ln>
          </p:spPr>
          <p:txBody>
            <a:bodyPr wrap="square" lIns="58137" tIns="29069" rIns="58137" bIns="29069" rtlCol="0">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安芸郡坂町小屋浦</a:t>
              </a:r>
            </a:p>
          </p:txBody>
        </p:sp>
        <p:sp>
          <p:nvSpPr>
            <p:cNvPr id="4603" name="正方形/長方形 28"/>
            <p:cNvSpPr/>
            <p:nvPr/>
          </p:nvSpPr>
          <p:spPr>
            <a:xfrm>
              <a:off x="8125094" y="4777486"/>
              <a:ext cx="1508393" cy="807262"/>
            </a:xfrm>
            <a:prstGeom prst="rect">
              <a:avLst/>
            </a:prstGeom>
          </p:spPr>
          <p:txBody>
            <a:bodyPr wrap="square" lIns="58137" tIns="29069" rIns="58137" bIns="29069">
              <a:spAutoFit/>
            </a:bodyPr>
            <a:lstStyle/>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県内９市町で</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千人超</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が</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孤立状態に！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04" name="テキスト ボックス 58"/>
            <p:cNvSpPr txBox="1"/>
            <p:nvPr/>
          </p:nvSpPr>
          <p:spPr>
            <a:xfrm>
              <a:off x="8186122" y="5631876"/>
              <a:ext cx="1203409" cy="128989"/>
            </a:xfrm>
            <a:prstGeom prst="rect">
              <a:avLst/>
            </a:prstGeom>
            <a:noFill/>
            <a:ln>
              <a:noFill/>
            </a:ln>
          </p:spPr>
          <p:txBody>
            <a:bodyPr wrap="square" lIns="58137" tIns="29069" rIns="58137" bIns="29069" rtlCol="0">
              <a:spAutoFit/>
            </a:bodyPr>
            <a:lstStyle>
              <a:defPPr>
                <a:defRPr lang="ja-JP"/>
              </a:defPPr>
              <a:lvl1pPr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1pPr>
              <a:lvl2pPr marL="717550" indent="-204788"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2pPr>
              <a:lvl3pPr marL="1436688" indent="-409575"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3pPr>
              <a:lvl4pPr marL="2155825" indent="-614363"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4pPr>
              <a:lvl5pPr marL="2873375" indent="-819150"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28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28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28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2800" kern="1200">
                  <a:solidFill>
                    <a:schemeClr val="tx1"/>
                  </a:solidFill>
                  <a:latin typeface="Calibri" pitchFamily="34" charset="0"/>
                  <a:ea typeface="ＭＳ Ｐゴシック" charset="-128"/>
                  <a:cs typeface="+mn-cs"/>
                </a:defRPr>
              </a:lvl9p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時時点）</a:t>
              </a:r>
            </a:p>
          </p:txBody>
        </p:sp>
        <p:pic>
          <p:nvPicPr>
            <p:cNvPr id="4605" name="図 38"/>
            <p:cNvPicPr>
              <a:picLocks noChangeAspect="1"/>
            </p:cNvPicPr>
            <p:nvPr/>
          </p:nvPicPr>
          <p:blipFill>
            <a:blip r:embed="rId1"/>
            <a:stretch>
              <a:fillRect/>
            </a:stretch>
          </p:blipFill>
          <p:spPr>
            <a:xfrm>
              <a:off x="6444589" y="4512973"/>
              <a:ext cx="1537017" cy="1838584"/>
            </a:xfrm>
            <a:prstGeom prst="rect">
              <a:avLst/>
            </a:prstGeom>
          </p:spPr>
        </p:pic>
      </p:grpSp>
    </p:spTree>
    <p:extLst>
      <p:ext uri="{BB962C8B-B14F-4D97-AF65-F5344CB8AC3E}">
        <p14:creationId xmlns:p14="http://schemas.microsoft.com/office/powerpoint/2010/main" val="108847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11"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4612" name="タイトル 1"/>
          <p:cNvSpPr txBox="1"/>
          <p:nvPr/>
        </p:nvSpPr>
        <p:spPr>
          <a:xfrm>
            <a:off x="417000" y="5733000"/>
            <a:ext cx="9212254" cy="573521"/>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200" b="1" dirty="0" smtClean="0">
                <a:solidFill>
                  <a:srgbClr val="FF0000"/>
                </a:solidFill>
                <a:latin typeface="Meiryo UI" panose="020B0604030504040204" pitchFamily="50" charset="-128"/>
                <a:ea typeface="Meiryo UI" panose="020B0604030504040204" pitchFamily="50" charset="-128"/>
              </a:rPr>
              <a:t>物流が再開するまでの</a:t>
            </a:r>
            <a:r>
              <a:rPr lang="ja-JP" altLang="en-US" sz="3200" b="1" dirty="0" smtClean="0">
                <a:solidFill>
                  <a:srgbClr val="FF0000"/>
                </a:solidFill>
                <a:latin typeface="Meiryo UI" panose="020B0604030504040204" pitchFamily="50" charset="-128"/>
                <a:ea typeface="Meiryo UI" panose="020B0604030504040204" pitchFamily="50" charset="-128"/>
              </a:rPr>
              <a:t>家庭内での備蓄は</a:t>
            </a:r>
            <a:r>
              <a:rPr lang="ja-JP" altLang="en-US" sz="3200" b="1" dirty="0" smtClean="0">
                <a:solidFill>
                  <a:srgbClr val="FF0000"/>
                </a:solidFill>
                <a:latin typeface="Meiryo UI" panose="020B0604030504040204" pitchFamily="50" charset="-128"/>
                <a:ea typeface="Meiryo UI" panose="020B0604030504040204" pitchFamily="50" charset="-128"/>
              </a:rPr>
              <a:t>十分ですか？</a:t>
            </a:r>
            <a:endParaRPr lang="en-US" altLang="ja-JP" sz="2800" b="1" dirty="0" smtClean="0">
              <a:solidFill>
                <a:srgbClr val="FF0000"/>
              </a:solidFill>
              <a:latin typeface="Meiryo UI" panose="020B0604030504040204" pitchFamily="50" charset="-128"/>
              <a:ea typeface="Meiryo UI" panose="020B0604030504040204" pitchFamily="50" charset="-128"/>
            </a:endParaRPr>
          </a:p>
        </p:txBody>
      </p:sp>
      <p:grpSp>
        <p:nvGrpSpPr>
          <p:cNvPr id="4613" name="グループ化 19"/>
          <p:cNvGrpSpPr/>
          <p:nvPr/>
        </p:nvGrpSpPr>
        <p:grpSpPr>
          <a:xfrm>
            <a:off x="698252" y="1226717"/>
            <a:ext cx="8574748" cy="4434283"/>
            <a:chOff x="499301" y="3844646"/>
            <a:chExt cx="5068084" cy="2578054"/>
          </a:xfrm>
        </p:grpSpPr>
        <p:pic>
          <p:nvPicPr>
            <p:cNvPr id="4614" name="図 24"/>
            <p:cNvPicPr>
              <a:picLocks noChangeAspect="1"/>
            </p:cNvPicPr>
            <p:nvPr/>
          </p:nvPicPr>
          <p:blipFill>
            <a:blip r:embed="rId1"/>
            <a:stretch>
              <a:fillRect/>
            </a:stretch>
          </p:blipFill>
          <p:spPr>
            <a:xfrm>
              <a:off x="499301" y="3844646"/>
              <a:ext cx="2343691" cy="2578054"/>
            </a:xfrm>
            <a:prstGeom prst="rect">
              <a:avLst/>
            </a:prstGeom>
          </p:spPr>
        </p:pic>
        <p:pic>
          <p:nvPicPr>
            <p:cNvPr id="4615" name="図 20"/>
            <p:cNvPicPr>
              <a:picLocks noChangeAspect="1"/>
            </p:cNvPicPr>
            <p:nvPr/>
          </p:nvPicPr>
          <p:blipFill>
            <a:blip r:embed="rId2"/>
            <a:stretch>
              <a:fillRect/>
            </a:stretch>
          </p:blipFill>
          <p:spPr>
            <a:xfrm>
              <a:off x="2866609" y="4175878"/>
              <a:ext cx="2700776" cy="2246822"/>
            </a:xfrm>
            <a:prstGeom prst="rect">
              <a:avLst/>
            </a:prstGeom>
          </p:spPr>
        </p:pic>
        <p:sp>
          <p:nvSpPr>
            <p:cNvPr id="4616" name="星 12 25"/>
            <p:cNvSpPr/>
            <p:nvPr/>
          </p:nvSpPr>
          <p:spPr>
            <a:xfrm rot="20134590">
              <a:off x="1857913" y="4537515"/>
              <a:ext cx="2088170" cy="1457341"/>
            </a:xfrm>
            <a:prstGeom prst="star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pPr algn="ctr" defTabSz="913434"/>
              <a:endParaRPr lang="ja-JP" altLang="en-US" sz="1800">
                <a:solidFill>
                  <a:prstClr val="white"/>
                </a:solidFill>
              </a:endParaRPr>
            </a:p>
          </p:txBody>
        </p:sp>
        <p:sp>
          <p:nvSpPr>
            <p:cNvPr id="4617" name="テキスト ボックス 26"/>
            <p:cNvSpPr txBox="1"/>
            <p:nvPr/>
          </p:nvSpPr>
          <p:spPr>
            <a:xfrm rot="19777209">
              <a:off x="2351175" y="4996087"/>
              <a:ext cx="1100969" cy="606405"/>
            </a:xfrm>
            <a:prstGeom prst="rect">
              <a:avLst/>
            </a:prstGeom>
            <a:noFill/>
          </p:spPr>
          <p:txBody>
            <a:bodyPr wrap="square" lIns="58137" tIns="29069" rIns="58137" bIns="29069" rtlCol="0">
              <a:spAutoFit/>
            </a:bodyPr>
            <a:lstStyle/>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生活物資</a:t>
              </a:r>
              <a:endParaRPr lang="en-US" altLang="ja-JP"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の枯渇</a:t>
              </a:r>
            </a:p>
          </p:txBody>
        </p:sp>
      </p:grpSp>
    </p:spTree>
    <p:extLst>
      <p:ext uri="{BB962C8B-B14F-4D97-AF65-F5344CB8AC3E}">
        <p14:creationId xmlns:p14="http://schemas.microsoft.com/office/powerpoint/2010/main" val="317519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22" name="テキスト プレースホルダー 1"/>
          <p:cNvSpPr>
            <a:spLocks noGrp="1"/>
          </p:cNvSpPr>
          <p:nvPr>
            <p:ph type="body" sz="quarter" idx="14"/>
          </p:nvPr>
        </p:nvSpPr>
        <p:spPr/>
        <p:txBody>
          <a:bodyPr>
            <a:noAutofit/>
          </a:bodyPr>
          <a:lstStyle/>
          <a:p>
            <a:r>
              <a:rPr kumimoji="1" lang="ja-JP" altLang="en-US" sz="3200" b="1"/>
              <a:t>家庭内での備蓄</a:t>
            </a:r>
            <a:endParaRPr kumimoji="1" lang="ja-JP" altLang="en-US" sz="3200" b="1" dirty="0"/>
          </a:p>
        </p:txBody>
      </p:sp>
      <p:pic>
        <p:nvPicPr>
          <p:cNvPr id="4623" name="図 3463"/>
          <p:cNvPicPr>
            <a:picLocks noChangeAspect="1"/>
          </p:cNvPicPr>
          <p:nvPr/>
        </p:nvPicPr>
        <p:blipFill>
          <a:blip r:embed="rId1"/>
          <a:stretch>
            <a:fillRect/>
          </a:stretch>
        </p:blipFill>
        <p:spPr>
          <a:xfrm>
            <a:off x="418633" y="1052644"/>
            <a:ext cx="9071474" cy="3264228"/>
          </a:xfrm>
          <a:prstGeom prst="rect">
            <a:avLst/>
          </a:prstGeom>
        </p:spPr>
      </p:pic>
      <p:pic>
        <p:nvPicPr>
          <p:cNvPr id="4624" name="図 3464"/>
          <p:cNvPicPr>
            <a:picLocks noChangeAspect="1"/>
          </p:cNvPicPr>
          <p:nvPr/>
        </p:nvPicPr>
        <p:blipFill>
          <a:blip r:embed="rId2"/>
          <a:stretch>
            <a:fillRect/>
          </a:stretch>
        </p:blipFill>
        <p:spPr>
          <a:xfrm>
            <a:off x="417879" y="4316872"/>
            <a:ext cx="9074693" cy="372546"/>
          </a:xfrm>
          <a:prstGeom prst="rect">
            <a:avLst/>
          </a:prstGeom>
        </p:spPr>
      </p:pic>
      <p:pic>
        <p:nvPicPr>
          <p:cNvPr id="4625" name="図 3465"/>
          <p:cNvPicPr>
            <a:picLocks noChangeAspect="1"/>
          </p:cNvPicPr>
          <p:nvPr/>
        </p:nvPicPr>
        <p:blipFill>
          <a:blip r:embed="rId3"/>
          <a:stretch>
            <a:fillRect/>
          </a:stretch>
        </p:blipFill>
        <p:spPr>
          <a:xfrm>
            <a:off x="849280" y="4824241"/>
            <a:ext cx="1515023" cy="1439690"/>
          </a:xfrm>
          <a:prstGeom prst="rect">
            <a:avLst/>
          </a:prstGeom>
        </p:spPr>
      </p:pic>
      <p:pic>
        <p:nvPicPr>
          <p:cNvPr id="4626" name="図 3466"/>
          <p:cNvPicPr>
            <a:picLocks noChangeAspect="1"/>
          </p:cNvPicPr>
          <p:nvPr/>
        </p:nvPicPr>
        <p:blipFill>
          <a:blip r:embed="rId4"/>
          <a:stretch>
            <a:fillRect/>
          </a:stretch>
        </p:blipFill>
        <p:spPr>
          <a:xfrm>
            <a:off x="2433568" y="4804538"/>
            <a:ext cx="1292354" cy="1459393"/>
          </a:xfrm>
          <a:prstGeom prst="rect">
            <a:avLst/>
          </a:prstGeom>
        </p:spPr>
      </p:pic>
      <p:pic>
        <p:nvPicPr>
          <p:cNvPr id="4627" name="図 3467"/>
          <p:cNvPicPr>
            <a:picLocks noChangeAspect="1"/>
          </p:cNvPicPr>
          <p:nvPr/>
        </p:nvPicPr>
        <p:blipFill>
          <a:blip r:embed="rId5"/>
          <a:stretch>
            <a:fillRect/>
          </a:stretch>
        </p:blipFill>
        <p:spPr>
          <a:xfrm>
            <a:off x="3725752" y="4825583"/>
            <a:ext cx="1231399" cy="1508018"/>
          </a:xfrm>
          <a:prstGeom prst="rect">
            <a:avLst/>
          </a:prstGeom>
        </p:spPr>
      </p:pic>
      <p:pic>
        <p:nvPicPr>
          <p:cNvPr id="4628" name="図 3468"/>
          <p:cNvPicPr>
            <a:picLocks noChangeAspect="1"/>
          </p:cNvPicPr>
          <p:nvPr/>
        </p:nvPicPr>
        <p:blipFill>
          <a:blip r:embed="rId6"/>
          <a:stretch>
            <a:fillRect/>
          </a:stretch>
        </p:blipFill>
        <p:spPr>
          <a:xfrm>
            <a:off x="5024168" y="4804334"/>
            <a:ext cx="1231699" cy="1524117"/>
          </a:xfrm>
          <a:prstGeom prst="rect">
            <a:avLst/>
          </a:prstGeom>
        </p:spPr>
      </p:pic>
      <p:pic>
        <p:nvPicPr>
          <p:cNvPr id="4629" name="図 3469"/>
          <p:cNvPicPr>
            <a:picLocks noChangeAspect="1"/>
          </p:cNvPicPr>
          <p:nvPr/>
        </p:nvPicPr>
        <p:blipFill>
          <a:blip r:embed="rId7"/>
          <a:stretch>
            <a:fillRect/>
          </a:stretch>
        </p:blipFill>
        <p:spPr>
          <a:xfrm>
            <a:off x="6321000" y="4804012"/>
            <a:ext cx="1461889" cy="1526249"/>
          </a:xfrm>
          <a:prstGeom prst="rect">
            <a:avLst/>
          </a:prstGeom>
        </p:spPr>
      </p:pic>
      <p:pic>
        <p:nvPicPr>
          <p:cNvPr id="4630" name="図 3470"/>
          <p:cNvPicPr>
            <a:picLocks noChangeAspect="1"/>
          </p:cNvPicPr>
          <p:nvPr/>
        </p:nvPicPr>
        <p:blipFill>
          <a:blip r:embed="rId8"/>
          <a:stretch>
            <a:fillRect/>
          </a:stretch>
        </p:blipFill>
        <p:spPr>
          <a:xfrm>
            <a:off x="7783050" y="4825509"/>
            <a:ext cx="1252182" cy="1506002"/>
          </a:xfrm>
          <a:prstGeom prst="rect">
            <a:avLst/>
          </a:prstGeom>
        </p:spPr>
      </p:pic>
    </p:spTree>
    <p:extLst>
      <p:ext uri="{BB962C8B-B14F-4D97-AF65-F5344CB8AC3E}">
        <p14:creationId xmlns:p14="http://schemas.microsoft.com/office/powerpoint/2010/main" val="278161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36" name="テキスト プレースホルダー 2"/>
          <p:cNvSpPr>
            <a:spLocks noGrp="1"/>
          </p:cNvSpPr>
          <p:nvPr>
            <p:ph type="body" sz="quarter" idx="14"/>
          </p:nvPr>
        </p:nvSpPr>
        <p:spPr>
          <a:prstGeom prst="rect">
            <a:avLst/>
          </a:prstGeom>
        </p:spPr>
        <p:txBody>
          <a:bodyPr>
            <a:normAutofit/>
          </a:bodyPr>
          <a:lstStyle/>
          <a:p>
            <a:r>
              <a:rPr kumimoji="1" lang="ja-JP" altLang="en-US" sz="2800" b="1"/>
              <a:t>「</a:t>
            </a:r>
            <a:r>
              <a:rPr kumimoji="1" lang="ja-JP" altLang="en-US" sz="2800" b="1"/>
              <a:t>ローリングストック法」で備えよう</a:t>
            </a:r>
            <a:endParaRPr kumimoji="1" lang="en-US" altLang="ja-JP" sz="2800" dirty="0" smtClean="0"/>
          </a:p>
        </p:txBody>
      </p:sp>
      <p:pic>
        <p:nvPicPr>
          <p:cNvPr id="4637" name="図 3553"/>
          <p:cNvPicPr>
            <a:picLocks noChangeAspect="1"/>
          </p:cNvPicPr>
          <p:nvPr/>
        </p:nvPicPr>
        <p:blipFill>
          <a:blip r:embed="rId1"/>
          <a:stretch>
            <a:fillRect/>
          </a:stretch>
        </p:blipFill>
        <p:spPr>
          <a:xfrm>
            <a:off x="1958991" y="1026540"/>
            <a:ext cx="6068926" cy="5406042"/>
          </a:xfrm>
          <a:prstGeom prst="rect">
            <a:avLst/>
          </a:prstGeom>
        </p:spPr>
      </p:pic>
    </p:spTree>
    <p:extLst>
      <p:ext uri="{BB962C8B-B14F-4D97-AF65-F5344CB8AC3E}">
        <p14:creationId xmlns:p14="http://schemas.microsoft.com/office/powerpoint/2010/main" val="407015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4643" name="四角形 3702"/>
          <p:cNvSpPr>
            <a:spLocks noGrp="1"/>
          </p:cNvSpPr>
          <p:nvPr>
            <p:ph type="body" sz="quarter" idx="14" hasCustomPrompt="1"/>
          </p:nvPr>
        </p:nvSpPr>
        <p:spPr>
          <a:prstGeom prst="rect">
            <a:avLst/>
          </a:prstGeom>
        </p:spPr>
        <p:txBody>
          <a:bodyPr/>
          <a:p>
            <a:r>
              <a:rPr kumimoji="1" lang="ja-JP" altLang="en-US" sz="2800"/>
              <a:t>家庭内備蓄の例</a:t>
            </a:r>
            <a:endParaRPr kumimoji="1" lang="ja-JP" altLang="en-US"/>
          </a:p>
        </p:txBody>
      </p:sp>
      <p:sp>
        <p:nvSpPr>
          <p:cNvPr id="4644" name="図形 3711"/>
          <p:cNvSpPr/>
          <p:nvPr/>
        </p:nvSpPr>
        <p:spPr>
          <a:xfrm>
            <a:off x="7329914" y="1413000"/>
            <a:ext cx="2299762" cy="2434353"/>
          </a:xfrm>
          <a:prstGeom prst="roundRect">
            <a:avLst/>
          </a:prstGeom>
          <a:noFill/>
          <a:ln w="381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a:solidFill>
                  <a:schemeClr val="tx1"/>
                </a:solidFill>
              </a:rPr>
              <a:t>○　カップ麺</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レトルト食品</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缶詰</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パックご飯　</a:t>
            </a:r>
            <a:r>
              <a:rPr lang="ja-JP" altLang="en-US">
                <a:solidFill>
                  <a:schemeClr val="tx1"/>
                </a:solidFill>
              </a:rPr>
              <a:t>等</a:t>
            </a:r>
            <a:endParaRPr lang="ja-JP" altLang="en-US">
              <a:solidFill>
                <a:schemeClr val="tx1"/>
              </a:solidFill>
            </a:endParaRPr>
          </a:p>
        </p:txBody>
      </p:sp>
      <p:grpSp>
        <p:nvGrpSpPr>
          <p:cNvPr id="4645" name="グループ 3715"/>
          <p:cNvGrpSpPr/>
          <p:nvPr/>
        </p:nvGrpSpPr>
        <p:grpSpPr>
          <a:xfrm>
            <a:off x="705000" y="981000"/>
            <a:ext cx="2320241" cy="2243131"/>
            <a:chOff x="490754" y="1051719"/>
            <a:chExt cx="2320241" cy="2243131"/>
          </a:xfrm>
        </p:grpSpPr>
        <p:pic>
          <p:nvPicPr>
            <p:cNvPr id="4646" name="図 3714"/>
            <p:cNvPicPr>
              <a:picLocks noChangeAspect="1"/>
            </p:cNvPicPr>
            <p:nvPr/>
          </p:nvPicPr>
          <p:blipFill>
            <a:blip r:embed="rId1"/>
            <a:stretch>
              <a:fillRect/>
            </a:stretch>
          </p:blipFill>
          <p:spPr>
            <a:xfrm>
              <a:off x="1064745" y="1701000"/>
              <a:ext cx="1746250" cy="1593850"/>
            </a:xfrm>
            <a:prstGeom prst="rect">
              <a:avLst/>
            </a:prstGeom>
          </p:spPr>
        </p:pic>
        <p:sp>
          <p:nvSpPr>
            <p:cNvPr id="4647" name="図形 3713"/>
            <p:cNvSpPr/>
            <p:nvPr/>
          </p:nvSpPr>
          <p:spPr>
            <a:xfrm>
              <a:off x="490754" y="1051719"/>
              <a:ext cx="1440511" cy="1130400"/>
            </a:xfrm>
            <a:prstGeom prst="wedgeEllipseCallout">
              <a:avLst>
                <a:gd name="adj1" fmla="val 49609"/>
                <a:gd name="adj2" fmla="val 49225"/>
              </a:avLst>
            </a:prstGeom>
            <a:noFill/>
            <a:ln w="254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2000">
                  <a:solidFill>
                    <a:schemeClr val="tx1"/>
                  </a:solidFill>
                </a:rPr>
                <a:t>開けてみると...</a:t>
              </a:r>
              <a:endParaRPr lang="ja-JP" altLang="en-US">
                <a:solidFill>
                  <a:schemeClr val="tx1"/>
                </a:solidFill>
              </a:endParaRPr>
            </a:p>
          </p:txBody>
        </p:sp>
      </p:grpSp>
      <p:graphicFrame>
        <p:nvGraphicFramePr>
          <p:cNvPr id="4648" name="オブジェクト 213"/>
          <p:cNvGraphicFramePr/>
          <p:nvPr/>
        </p:nvGraphicFramePr>
        <p:xfrm>
          <a:off x="705000" y="3224131"/>
          <a:ext cx="2305385" cy="3057919"/>
        </p:xfrm>
        <a:graphic>
          <a:graphicData uri="http://schemas.openxmlformats.org/presentationml/2006/ole">
            <mc:AlternateContent xmlns:mc="http://schemas.openxmlformats.org/markup-compatibility/2006">
              <mc:Choice xmlns:v="urn:schemas-microsoft-com:vml" Requires="v">
                <p:oleObj spid="_x0000_s4097" name="Acrobat Document" r:id="rId2" progId="AcroExch.Document.DC">
                  <p:embed/>
                </p:oleObj>
              </mc:Choice>
              <mc:Fallback>
                <p:oleObj spid="" name="Acrobat Document" r:id="rId2" progId="AcroExch.Document.DC">
                  <p:embed/>
                  <p:pic>
                    <p:nvPicPr>
                      <p:cNvPr id="0" name="オブジェクト 213"/>
                      <p:cNvPicPr>
                        <a:picLocks noChangeAspect="1"/>
                      </p:cNvPicPr>
                      <p:nvPr/>
                    </p:nvPicPr>
                    <p:blipFill>
                      <a:blip r:embed="rId3"/>
                      <a:stretch>
                        <a:fillRect/>
                      </a:stretch>
                    </p:blipFill>
                    <p:spPr>
                      <a:xfrm>
                        <a:off x="705000" y="3224131"/>
                        <a:ext cx="2305385" cy="3057919"/>
                      </a:xfrm>
                      <a:prstGeom prst="rect">
                        <a:avLst/>
                      </a:prstGeom>
                      <a:ln>
                        <a:noFill/>
                      </a:ln>
                    </p:spPr>
                  </p:pic>
                </p:oleObj>
              </mc:Fallback>
            </mc:AlternateContent>
          </a:graphicData>
        </a:graphic>
      </p:graphicFrame>
      <p:graphicFrame>
        <p:nvGraphicFramePr>
          <p:cNvPr id="4649" name="オブジェクト 214"/>
          <p:cNvGraphicFramePr/>
          <p:nvPr/>
        </p:nvGraphicFramePr>
        <p:xfrm>
          <a:off x="3369000" y="1275416"/>
          <a:ext cx="3751988" cy="5006634"/>
        </p:xfrm>
        <a:graphic>
          <a:graphicData uri="http://schemas.openxmlformats.org/presentationml/2006/ole">
            <mc:AlternateContent xmlns:mc="http://schemas.openxmlformats.org/markup-compatibility/2006">
              <mc:Choice xmlns:v="urn:schemas-microsoft-com:vml" Requires="v">
                <p:oleObj spid="_x0000_s4098" name="Acrobat Document" r:id="rId4" progId="AcroExch.Document.DC">
                  <p:embed/>
                </p:oleObj>
              </mc:Choice>
              <mc:Fallback>
                <p:oleObj spid="" name="Acrobat Document" r:id="rId4" progId="AcroExch.Document.DC">
                  <p:embed/>
                  <p:pic>
                    <p:nvPicPr>
                      <p:cNvPr id="0" name="オブジェクト 214"/>
                      <p:cNvPicPr>
                        <a:picLocks noChangeAspect="1"/>
                      </p:cNvPicPr>
                      <p:nvPr/>
                    </p:nvPicPr>
                    <p:blipFill>
                      <a:blip r:embed="rId5"/>
                      <a:stretch>
                        <a:fillRect/>
                      </a:stretch>
                    </p:blipFill>
                    <p:spPr>
                      <a:xfrm>
                        <a:off x="3369000" y="1275416"/>
                        <a:ext cx="3751988" cy="5006634"/>
                      </a:xfrm>
                      <a:prstGeom prst="rect">
                        <a:avLst/>
                      </a:prstGeom>
                      <a:ln>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55" name="テキスト ボックス 1"/>
          <p:cNvSpPr txBox="1"/>
          <p:nvPr/>
        </p:nvSpPr>
        <p:spPr>
          <a:xfrm>
            <a:off x="5630472" y="4516278"/>
            <a:ext cx="4275529" cy="369332"/>
          </a:xfrm>
          <a:prstGeom prst="rect">
            <a:avLst/>
          </a:prstGeom>
          <a:noFill/>
        </p:spPr>
        <p:txBody>
          <a:bodyPr wrap="none" rtlCol="0">
            <a:spAutoFit/>
          </a:bodyPr>
          <a:lstStyle/>
          <a:p>
            <a:r>
              <a:rPr lang="ja-JP" altLang="en-US" dirty="0" smtClean="0"/>
              <a:t>出典：世羅町防災ハザード</a:t>
            </a:r>
            <a:r>
              <a:rPr lang="ja-JP" altLang="en-US" dirty="0"/>
              <a:t>マ</a:t>
            </a:r>
            <a:r>
              <a:rPr lang="ja-JP" altLang="en-US" dirty="0" smtClean="0"/>
              <a:t>ップ（保存版）</a:t>
            </a:r>
            <a:endParaRPr kumimoji="1" lang="ja-JP" altLang="en-US" dirty="0"/>
          </a:p>
        </p:txBody>
      </p:sp>
      <p:sp>
        <p:nvSpPr>
          <p:cNvPr id="4656" name="テキスト プレースホルダー 5"/>
          <p:cNvSpPr>
            <a:spLocks noGrp="1"/>
          </p:cNvSpPr>
          <p:nvPr>
            <p:ph type="body" sz="quarter" idx="14"/>
          </p:nvPr>
        </p:nvSpPr>
        <p:spPr/>
        <p:txBody>
          <a:bodyPr/>
          <a:lstStyle/>
          <a:p>
            <a:r>
              <a:rPr kumimoji="1" lang="ja-JP" altLang="en-US" sz="2800" dirty="0" smtClean="0"/>
              <a:t>非常持ち出し品</a:t>
            </a:r>
            <a:endParaRPr kumimoji="1" lang="ja-JP" altLang="en-US" sz="2800" dirty="0"/>
          </a:p>
        </p:txBody>
      </p:sp>
      <p:pic>
        <p:nvPicPr>
          <p:cNvPr id="4657" name="図 2"/>
          <p:cNvPicPr>
            <a:picLocks noChangeAspect="1"/>
          </p:cNvPicPr>
          <p:nvPr/>
        </p:nvPicPr>
        <p:blipFill>
          <a:blip r:embed="rId1"/>
          <a:stretch>
            <a:fillRect/>
          </a:stretch>
        </p:blipFill>
        <p:spPr>
          <a:xfrm>
            <a:off x="200472" y="981000"/>
            <a:ext cx="9138164" cy="3319526"/>
          </a:xfrm>
          <a:prstGeom prst="rect">
            <a:avLst/>
          </a:prstGeom>
        </p:spPr>
      </p:pic>
      <p:grpSp>
        <p:nvGrpSpPr>
          <p:cNvPr id="4658" name="グループ 3510"/>
          <p:cNvGrpSpPr/>
          <p:nvPr/>
        </p:nvGrpSpPr>
        <p:grpSpPr>
          <a:xfrm>
            <a:off x="201004" y="5151946"/>
            <a:ext cx="9623629" cy="1230815"/>
            <a:chOff x="201002" y="5301566"/>
            <a:chExt cx="9623629" cy="1230815"/>
          </a:xfrm>
        </p:grpSpPr>
        <p:sp>
          <p:nvSpPr>
            <p:cNvPr id="4659" name="四角形吹き出し 3508"/>
            <p:cNvSpPr/>
            <p:nvPr/>
          </p:nvSpPr>
          <p:spPr>
            <a:xfrm>
              <a:off x="201002" y="5451186"/>
              <a:ext cx="7200000" cy="931574"/>
            </a:xfrm>
            <a:prstGeom prst="wedgeRectCallout">
              <a:avLst>
                <a:gd name="adj1" fmla="val 54355"/>
                <a:gd name="adj2" fmla="val -20949"/>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900" b="1" u="sng" dirty="0">
                  <a:solidFill>
                    <a:srgbClr val="FF0000"/>
                  </a:solidFill>
                  <a:latin typeface="Meiryo UI" panose="020B0604030504040204" pitchFamily="50" charset="-128"/>
                  <a:ea typeface="Meiryo UI" panose="020B0604030504040204" pitchFamily="50" charset="-128"/>
                </a:rPr>
                <a:t>常に持ち出せる形</a:t>
              </a:r>
              <a:r>
                <a:rPr lang="ja-JP" altLang="en-US" sz="2900" b="1" dirty="0">
                  <a:solidFill>
                    <a:prstClr val="black">
                      <a:lumMod val="75000"/>
                      <a:lumOff val="25000"/>
                    </a:prstClr>
                  </a:solidFill>
                  <a:latin typeface="Meiryo UI" panose="020B0604030504040204" pitchFamily="50" charset="-128"/>
                  <a:ea typeface="Meiryo UI" panose="020B0604030504040204" pitchFamily="50" charset="-128"/>
                </a:rPr>
                <a:t>で準備しておくことが重要！</a:t>
              </a:r>
              <a:endParaRPr lang="en-US" altLang="ja-JP" sz="29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4660" name="図 3509"/>
            <p:cNvPicPr>
              <a:picLocks noChangeAspect="1"/>
            </p:cNvPicPr>
            <p:nvPr/>
          </p:nvPicPr>
          <p:blipFill>
            <a:blip r:embed="rId2"/>
            <a:stretch>
              <a:fillRect/>
            </a:stretch>
          </p:blipFill>
          <p:spPr>
            <a:xfrm>
              <a:off x="7663320" y="5301566"/>
              <a:ext cx="2161311" cy="1230815"/>
            </a:xfrm>
            <a:prstGeom prst="rect">
              <a:avLst/>
            </a:prstGeom>
          </p:spPr>
        </p:pic>
      </p:grpSp>
    </p:spTree>
    <p:extLst>
      <p:ext uri="{BB962C8B-B14F-4D97-AF65-F5344CB8AC3E}">
        <p14:creationId xmlns:p14="http://schemas.microsoft.com/office/powerpoint/2010/main" val="302686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65" name="テキスト プレースホルダー 1"/>
          <p:cNvSpPr>
            <a:spLocks noGrp="1"/>
          </p:cNvSpPr>
          <p:nvPr>
            <p:ph type="body" sz="quarter" idx="14"/>
          </p:nvPr>
        </p:nvSpPr>
        <p:spPr/>
        <p:txBody>
          <a:bodyPr/>
          <a:lstStyle/>
          <a:p>
            <a:r>
              <a:rPr kumimoji="1" lang="en-US" altLang="ja-JP" sz="2800" dirty="0" smtClean="0"/>
              <a:t>(</a:t>
            </a:r>
            <a:r>
              <a:rPr kumimoji="1" lang="ja-JP" altLang="en-US" sz="2800" dirty="0" smtClean="0"/>
              <a:t>参考）</a:t>
            </a:r>
            <a:r>
              <a:rPr kumimoji="1" lang="ja-JP" altLang="en-US" sz="2800" dirty="0" smtClean="0"/>
              <a:t>非常持出品の考え方</a:t>
            </a:r>
            <a:endParaRPr kumimoji="1" lang="ja-JP" altLang="en-US" sz="2400" dirty="0"/>
          </a:p>
        </p:txBody>
      </p:sp>
      <p:grpSp>
        <p:nvGrpSpPr>
          <p:cNvPr id="4666" name="グループ化 3"/>
          <p:cNvGrpSpPr/>
          <p:nvPr/>
        </p:nvGrpSpPr>
        <p:grpSpPr>
          <a:xfrm>
            <a:off x="160318" y="1722823"/>
            <a:ext cx="2992482" cy="4297861"/>
            <a:chOff x="228891" y="1725534"/>
            <a:chExt cx="3178055" cy="4295150"/>
          </a:xfrm>
        </p:grpSpPr>
        <p:sp>
          <p:nvSpPr>
            <p:cNvPr id="4667" name="正方形/長方形 1"/>
            <p:cNvSpPr/>
            <p:nvPr/>
          </p:nvSpPr>
          <p:spPr>
            <a:xfrm>
              <a:off x="228891" y="1725534"/>
              <a:ext cx="3178055" cy="4295150"/>
            </a:xfrm>
            <a:prstGeom prst="rect">
              <a:avLst/>
            </a:prstGeom>
            <a:solidFill>
              <a:srgbClr val="FFC7B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他人と</a:t>
              </a:r>
              <a:endParaRPr kumimoji="1" lang="ja-JP" altLang="en-US" sz="2800" b="1" dirty="0" smtClean="0">
                <a:solidFill>
                  <a:srgbClr val="FF0000"/>
                </a:solidFill>
              </a:endParaRPr>
            </a:p>
            <a:p>
              <a:pPr algn="ctr"/>
              <a:r>
                <a:rPr kumimoji="1" lang="ja-JP" altLang="en-US" sz="2800" b="1" dirty="0" smtClean="0">
                  <a:solidFill>
                    <a:srgbClr val="FF0000"/>
                  </a:solidFill>
                </a:rPr>
                <a:t>交換できない</a:t>
              </a:r>
              <a:r>
                <a:rPr kumimoji="1" lang="ja-JP" altLang="en-US" sz="2800" dirty="0" smtClean="0">
                  <a:solidFill>
                    <a:schemeClr val="tx1"/>
                  </a:solidFill>
                </a:rPr>
                <a:t>もの</a:t>
              </a:r>
              <a:endParaRPr kumimoji="1" lang="ja-JP" altLang="en-US" sz="2400" dirty="0" smtClean="0">
                <a:solidFill>
                  <a:srgbClr val="FF0000"/>
                </a:solidFill>
              </a:endParaRPr>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4668" name="角丸四角形 2"/>
            <p:cNvSpPr/>
            <p:nvPr/>
          </p:nvSpPr>
          <p:spPr>
            <a:xfrm>
              <a:off x="325782" y="2800494"/>
              <a:ext cx="2993347"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a:t>
              </a:r>
              <a:r>
                <a:rPr lang="ja-JP" altLang="en-US" sz="2000" dirty="0" smtClean="0">
                  <a:solidFill>
                    <a:schemeClr val="tx1"/>
                  </a:solidFill>
                </a:rPr>
                <a:t>眼鏡・コンタクト</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常備薬</a:t>
              </a:r>
              <a:r>
                <a:rPr lang="ja-JP" altLang="en-US" sz="2000" dirty="0">
                  <a:solidFill>
                    <a:schemeClr val="tx1"/>
                  </a:solidFill>
                </a:rPr>
                <a:t>・</a:t>
              </a:r>
              <a:r>
                <a:rPr kumimoji="1" lang="ja-JP" altLang="en-US" sz="2000" dirty="0" smtClean="0">
                  <a:solidFill>
                    <a:schemeClr val="tx1"/>
                  </a:solidFill>
                </a:rPr>
                <a:t>お薬手帳</a:t>
              </a:r>
              <a:endParaRPr kumimoji="1"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歯磨きセット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4669" name="Picture 2" descr="お薬手帳のイラスト"/>
          <p:cNvPicPr>
            <a:picLocks noChangeAspect="1" noChangeArrowheads="1"/>
          </p:cNvPicPr>
          <p:nvPr/>
        </p:nvPicPr>
        <p:blipFill>
          <a:blip r:embed="rId1"/>
          <a:stretch>
            <a:fillRect/>
          </a:stretch>
        </p:blipFill>
        <p:spPr>
          <a:xfrm>
            <a:off x="320125" y="4765302"/>
            <a:ext cx="1166349" cy="1166349"/>
          </a:xfrm>
          <a:prstGeom prst="rect">
            <a:avLst/>
          </a:prstGeom>
          <a:noFill/>
        </p:spPr>
      </p:pic>
      <p:pic>
        <p:nvPicPr>
          <p:cNvPr id="4670" name="Picture 4" descr="お出かけセットのイラスト"/>
          <p:cNvPicPr>
            <a:picLocks noChangeAspect="1" noChangeArrowheads="1"/>
          </p:cNvPicPr>
          <p:nvPr/>
        </p:nvPicPr>
        <p:blipFill>
          <a:blip r:embed="rId2"/>
          <a:stretch>
            <a:fillRect/>
          </a:stretch>
        </p:blipFill>
        <p:spPr>
          <a:xfrm>
            <a:off x="1715365" y="4612600"/>
            <a:ext cx="1318764" cy="1318764"/>
          </a:xfrm>
          <a:prstGeom prst="rect">
            <a:avLst/>
          </a:prstGeom>
          <a:noFill/>
        </p:spPr>
      </p:pic>
      <p:grpSp>
        <p:nvGrpSpPr>
          <p:cNvPr id="4671" name="グループ化 4"/>
          <p:cNvGrpSpPr/>
          <p:nvPr/>
        </p:nvGrpSpPr>
        <p:grpSpPr>
          <a:xfrm>
            <a:off x="3512840" y="1727490"/>
            <a:ext cx="2947495" cy="4295150"/>
            <a:chOff x="3589681" y="1727490"/>
            <a:chExt cx="2947495" cy="4295150"/>
          </a:xfrm>
        </p:grpSpPr>
        <p:sp>
          <p:nvSpPr>
            <p:cNvPr id="4672" name="正方形/長方形 18"/>
            <p:cNvSpPr/>
            <p:nvPr/>
          </p:nvSpPr>
          <p:spPr>
            <a:xfrm>
              <a:off x="3589681" y="1727490"/>
              <a:ext cx="2947495" cy="4295150"/>
            </a:xfrm>
            <a:prstGeom prst="rect">
              <a:avLst/>
            </a:pr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安全</a:t>
              </a:r>
              <a:r>
                <a:rPr lang="ja-JP" altLang="en-US" sz="2800" dirty="0" smtClean="0">
                  <a:solidFill>
                    <a:schemeClr val="tx1"/>
                  </a:solidFill>
                </a:rPr>
                <a:t>のため</a:t>
              </a:r>
              <a:r>
                <a:rPr kumimoji="1" lang="ja-JP" altLang="en-US" sz="2800" dirty="0" smtClean="0">
                  <a:solidFill>
                    <a:schemeClr val="tx1"/>
                  </a:solidFill>
                </a:rPr>
                <a:t>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4673" name="角丸四角形 19"/>
            <p:cNvSpPr/>
            <p:nvPr/>
          </p:nvSpPr>
          <p:spPr>
            <a:xfrm>
              <a:off x="3727748" y="2802450"/>
              <a:ext cx="2671359"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運動靴</a:t>
              </a:r>
              <a:endParaRPr lang="en-US" altLang="ja-JP" sz="2000" dirty="0" smtClean="0">
                <a:solidFill>
                  <a:schemeClr val="tx1"/>
                </a:solidFill>
              </a:endParaRPr>
            </a:p>
            <a:p>
              <a:r>
                <a:rPr lang="en-US" altLang="ja-JP" sz="2000" dirty="0" smtClean="0">
                  <a:solidFill>
                    <a:schemeClr val="tx1"/>
                  </a:solidFill>
                </a:rPr>
                <a:t>•</a:t>
              </a:r>
              <a:r>
                <a:rPr lang="ja-JP" altLang="en-US" sz="2000" dirty="0">
                  <a:solidFill>
                    <a:schemeClr val="tx1"/>
                  </a:solidFill>
                </a:rPr>
                <a:t>軍手</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懐中電灯</a:t>
              </a:r>
              <a:endParaRPr lang="en-US" altLang="ja-JP" sz="2000" dirty="0">
                <a:solidFill>
                  <a:schemeClr val="tx1"/>
                </a:solidFill>
              </a:endParaRPr>
            </a:p>
            <a:p>
              <a:r>
                <a:rPr kumimoji="1" lang="en-US" altLang="ja-JP" sz="2000" dirty="0" smtClean="0">
                  <a:solidFill>
                    <a:schemeClr val="tx1"/>
                  </a:solidFill>
                </a:rPr>
                <a:t>•</a:t>
              </a:r>
              <a:r>
                <a:rPr lang="ja-JP" altLang="en-US" sz="2000" dirty="0" smtClean="0">
                  <a:solidFill>
                    <a:schemeClr val="tx1"/>
                  </a:solidFill>
                </a:rPr>
                <a:t>ホイッスル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4674" name="Picture 6" descr="救助笛のイラスト"/>
          <p:cNvPicPr>
            <a:picLocks noChangeAspect="1" noChangeArrowheads="1"/>
          </p:cNvPicPr>
          <p:nvPr/>
        </p:nvPicPr>
        <p:blipFill>
          <a:blip r:embed="rId3"/>
          <a:stretch>
            <a:fillRect/>
          </a:stretch>
        </p:blipFill>
        <p:spPr>
          <a:xfrm>
            <a:off x="3780477" y="4766776"/>
            <a:ext cx="1049327" cy="1049327"/>
          </a:xfrm>
          <a:prstGeom prst="rect">
            <a:avLst/>
          </a:prstGeom>
          <a:noFill/>
        </p:spPr>
      </p:pic>
      <p:pic>
        <p:nvPicPr>
          <p:cNvPr id="4675" name="Picture 8" descr="懐中電灯のイラスト"/>
          <p:cNvPicPr>
            <a:picLocks noChangeAspect="1" noChangeArrowheads="1"/>
          </p:cNvPicPr>
          <p:nvPr/>
        </p:nvPicPr>
        <p:blipFill>
          <a:blip r:embed="rId4"/>
          <a:stretch>
            <a:fillRect/>
          </a:stretch>
        </p:blipFill>
        <p:spPr>
          <a:xfrm>
            <a:off x="5015660" y="4832607"/>
            <a:ext cx="983496" cy="983496"/>
          </a:xfrm>
          <a:prstGeom prst="rect">
            <a:avLst/>
          </a:prstGeom>
          <a:noFill/>
        </p:spPr>
      </p:pic>
      <p:grpSp>
        <p:nvGrpSpPr>
          <p:cNvPr id="4676" name="グループ化 24"/>
          <p:cNvGrpSpPr/>
          <p:nvPr/>
        </p:nvGrpSpPr>
        <p:grpSpPr>
          <a:xfrm>
            <a:off x="6774373" y="1721407"/>
            <a:ext cx="2992482" cy="4297861"/>
            <a:chOff x="228891" y="1725534"/>
            <a:chExt cx="3178055" cy="4295150"/>
          </a:xfrm>
        </p:grpSpPr>
        <p:sp>
          <p:nvSpPr>
            <p:cNvPr id="4677" name="正方形/長方形 25"/>
            <p:cNvSpPr/>
            <p:nvPr/>
          </p:nvSpPr>
          <p:spPr>
            <a:xfrm>
              <a:off x="228891" y="1725534"/>
              <a:ext cx="3178055" cy="4295150"/>
            </a:xfrm>
            <a:prstGeom prst="rect">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生活</a:t>
              </a:r>
              <a:r>
                <a:rPr kumimoji="1" lang="ja-JP" altLang="en-US" sz="2800" dirty="0" smtClean="0">
                  <a:solidFill>
                    <a:schemeClr val="tx1"/>
                  </a:solidFill>
                </a:rPr>
                <a:t>のために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4678" name="角丸四角形 26"/>
            <p:cNvSpPr/>
            <p:nvPr/>
          </p:nvSpPr>
          <p:spPr>
            <a:xfrm>
              <a:off x="325783" y="2800494"/>
              <a:ext cx="2932295"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食料・飲料水</a:t>
              </a:r>
              <a:endParaRPr lang="en-US" altLang="ja-JP" sz="2000" dirty="0" smtClean="0">
                <a:solidFill>
                  <a:schemeClr val="tx1"/>
                </a:solidFill>
              </a:endParaRPr>
            </a:p>
            <a:p>
              <a:r>
                <a:rPr lang="en-US" altLang="ja-JP" sz="2000" dirty="0">
                  <a:solidFill>
                    <a:schemeClr val="tx1"/>
                  </a:solidFill>
                </a:rPr>
                <a:t>•</a:t>
              </a:r>
              <a:r>
                <a:rPr lang="ja-JP" altLang="en-US" sz="2000" dirty="0">
                  <a:solidFill>
                    <a:schemeClr val="tx1"/>
                  </a:solidFill>
                </a:rPr>
                <a:t>スマートフォン</a:t>
              </a:r>
              <a:endParaRPr lang="en-US" altLang="ja-JP" sz="2000" dirty="0">
                <a:solidFill>
                  <a:schemeClr val="tx1"/>
                </a:solidFill>
              </a:endParaRPr>
            </a:p>
            <a:p>
              <a:r>
                <a:rPr lang="en-US" altLang="ja-JP" sz="2000" dirty="0" smtClean="0">
                  <a:solidFill>
                    <a:schemeClr val="tx1"/>
                  </a:solidFill>
                </a:rPr>
                <a:t>•</a:t>
              </a:r>
              <a:r>
                <a:rPr lang="ja-JP" altLang="en-US" sz="2000" dirty="0" smtClean="0">
                  <a:solidFill>
                    <a:schemeClr val="tx1"/>
                  </a:solidFill>
                </a:rPr>
                <a:t>衣類</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簡易トイレ</a:t>
              </a:r>
              <a:r>
                <a:rPr kumimoji="1" lang="ja-JP" altLang="en-US" sz="2000" dirty="0" smtClean="0">
                  <a:solidFill>
                    <a:schemeClr val="tx1"/>
                  </a:solidFill>
                </a:rPr>
                <a:t>　　　</a:t>
              </a:r>
              <a:r>
                <a:rPr kumimoji="1" lang="ja-JP" altLang="en-US" sz="1800" dirty="0" smtClean="0">
                  <a:solidFill>
                    <a:schemeClr val="tx1"/>
                  </a:solidFill>
                </a:rPr>
                <a:t>など</a:t>
              </a:r>
              <a:endParaRPr kumimoji="1" lang="ja-JP" altLang="en-US" dirty="0">
                <a:solidFill>
                  <a:schemeClr val="tx1"/>
                </a:solidFill>
              </a:endParaRPr>
            </a:p>
          </p:txBody>
        </p:sp>
      </p:grpSp>
      <p:pic>
        <p:nvPicPr>
          <p:cNvPr id="4679" name="Picture 12" descr="保存食のイラスト"/>
          <p:cNvPicPr>
            <a:picLocks noChangeAspect="1" noChangeArrowheads="1"/>
          </p:cNvPicPr>
          <p:nvPr/>
        </p:nvPicPr>
        <p:blipFill>
          <a:blip r:embed="rId5"/>
          <a:stretch>
            <a:fillRect/>
          </a:stretch>
        </p:blipFill>
        <p:spPr>
          <a:xfrm>
            <a:off x="6936678" y="4701876"/>
            <a:ext cx="1114227" cy="1114227"/>
          </a:xfrm>
          <a:prstGeom prst="rect">
            <a:avLst/>
          </a:prstGeom>
          <a:noFill/>
        </p:spPr>
      </p:pic>
      <p:pic>
        <p:nvPicPr>
          <p:cNvPr id="4680" name="Picture 14" descr="災害時の緊急用トイレのイラスト"/>
          <p:cNvPicPr>
            <a:picLocks noChangeAspect="1" noChangeArrowheads="1"/>
          </p:cNvPicPr>
          <p:nvPr/>
        </p:nvPicPr>
        <p:blipFill>
          <a:blip r:embed="rId6"/>
          <a:stretch>
            <a:fillRect/>
          </a:stretch>
        </p:blipFill>
        <p:spPr>
          <a:xfrm>
            <a:off x="8167285" y="4502962"/>
            <a:ext cx="1453444" cy="1453444"/>
          </a:xfrm>
          <a:prstGeom prst="rect">
            <a:avLst/>
          </a:prstGeom>
          <a:noFill/>
        </p:spPr>
      </p:pic>
      <p:sp>
        <p:nvSpPr>
          <p:cNvPr id="4681" name="右矢印 5"/>
          <p:cNvSpPr/>
          <p:nvPr/>
        </p:nvSpPr>
        <p:spPr>
          <a:xfrm>
            <a:off x="3034129"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2" name="右矢印 31"/>
          <p:cNvSpPr/>
          <p:nvPr/>
        </p:nvSpPr>
        <p:spPr>
          <a:xfrm>
            <a:off x="6274013"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461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4687" name="テキスト 3705"/>
          <p:cNvSpPr txBox="1"/>
          <p:nvPr/>
        </p:nvSpPr>
        <p:spPr>
          <a:xfrm>
            <a:off x="632603" y="333000"/>
            <a:ext cx="4247908" cy="583883"/>
          </a:xfrm>
          <a:prstGeom prst="rect">
            <a:avLst/>
          </a:prstGeom>
          <a:noFill/>
        </p:spPr>
        <p:txBody>
          <a:bodyPr vertOverflow="overflow" horzOverflow="overflow" wrap="square" rtlCol="0">
            <a:spAutoFit/>
          </a:bodyPr>
          <a:p>
            <a:pPr/>
            <a:r>
              <a:rPr kumimoji="1" lang="ja-JP" altLang="en-US" sz="3200" dirty="0" smtClean="0">
                <a:latin typeface="Meiryo UI" pitchFamily="0" charset="0"/>
                <a:ea typeface="Meiryo UI" pitchFamily="0" charset="0"/>
              </a:rPr>
              <a:t>非常持ち出し品の例</a:t>
            </a:r>
            <a:endParaRPr kumimoji="1" dirty="0" smtClean="0">
              <a:latin typeface="Meiryo UI" pitchFamily="0" charset="0"/>
              <a:ea typeface="Meiryo UI" pitchFamily="0" charset="0"/>
            </a:endParaRPr>
          </a:p>
        </p:txBody>
      </p:sp>
      <p:sp>
        <p:nvSpPr>
          <p:cNvPr id="4688" name="図形 3706"/>
          <p:cNvSpPr/>
          <p:nvPr/>
        </p:nvSpPr>
        <p:spPr>
          <a:xfrm>
            <a:off x="7469300" y="1255807"/>
            <a:ext cx="2379545" cy="2676194"/>
          </a:xfrm>
          <a:prstGeom prst="roundRect">
            <a:avLst/>
          </a:prstGeom>
          <a:noFill/>
          <a:ln w="38100" cap="flat" cmpd="sng" algn="ctr">
            <a:solidFill>
              <a:schemeClr val="accent6"/>
            </a:solidFill>
            <a:prstDash val="solid"/>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2000">
                <a:solidFill>
                  <a:schemeClr val="tx1"/>
                </a:solidFill>
              </a:rPr>
              <a:t>○　水　１リットル分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保存食　１日分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歯磨きセット</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簡易トイレ</a:t>
            </a:r>
            <a:endParaRPr lang="ja-JP" altLang="en-US">
              <a:solidFill>
                <a:schemeClr val="tx1"/>
              </a:solidFill>
            </a:endParaRPr>
          </a:p>
        </p:txBody>
      </p:sp>
      <p:graphicFrame>
        <p:nvGraphicFramePr>
          <p:cNvPr id="4689" name="オブジェクト 1845"/>
          <p:cNvGraphicFramePr/>
          <p:nvPr/>
        </p:nvGraphicFramePr>
        <p:xfrm>
          <a:off x="632464" y="1196909"/>
          <a:ext cx="6706601" cy="5041842"/>
        </p:xfrm>
        <a:graphic>
          <a:graphicData uri="http://schemas.openxmlformats.org/presentationml/2006/ole">
            <mc:AlternateContent xmlns:mc="http://schemas.openxmlformats.org/markup-compatibility/2006">
              <mc:Choice xmlns:v="urn:schemas-microsoft-com:vml" Requires="v">
                <p:oleObj spid="_x0000_s5121" name="Acrobat Document" r:id="rId1" progId="AcroExch.Document.DC">
                  <p:embed/>
                </p:oleObj>
              </mc:Choice>
              <mc:Fallback>
                <p:oleObj spid="" name="Acrobat Document" r:id="rId1" progId="AcroExch.Document.DC">
                  <p:embed/>
                  <p:pic>
                    <p:nvPicPr>
                      <p:cNvPr id="0" name="オブジェクト 1845"/>
                      <p:cNvPicPr>
                        <a:picLocks noChangeAspect="1"/>
                      </p:cNvPicPr>
                      <p:nvPr/>
                    </p:nvPicPr>
                    <p:blipFill>
                      <a:blip r:embed="rId2"/>
                      <a:stretch>
                        <a:fillRect/>
                      </a:stretch>
                    </p:blipFill>
                    <p:spPr>
                      <a:xfrm>
                        <a:off x="632464" y="1196909"/>
                        <a:ext cx="6706601" cy="5041842"/>
                      </a:xfrm>
                      <a:prstGeom prst="rect">
                        <a:avLst/>
                      </a:prstGeom>
                      <a:ln>
                        <a:no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73"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2374" name="図形グループ 5"/>
          <p:cNvGrpSpPr/>
          <p:nvPr/>
        </p:nvGrpSpPr>
        <p:grpSpPr>
          <a:xfrm>
            <a:off x="294121" y="1717002"/>
            <a:ext cx="9612101" cy="2284833"/>
            <a:chOff x="72280" y="1751088"/>
            <a:chExt cx="9612101" cy="2284833"/>
          </a:xfrm>
        </p:grpSpPr>
        <p:sp>
          <p:nvSpPr>
            <p:cNvPr id="2375"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6600" b="1" dirty="0">
                  <a:solidFill>
                    <a:srgbClr val="FFFF00"/>
                  </a:solidFill>
                  <a:latin typeface="UD デジタル 教科書体 NK-B" panose="02020700000000000000" pitchFamily="18" charset="-128"/>
                  <a:ea typeface="UD デジタル 教科書体 NK-B" panose="02020700000000000000" pitchFamily="18" charset="-128"/>
                </a:rPr>
                <a:t>地震</a:t>
              </a:r>
              <a:r>
                <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rPr>
                <a:t>はいつ起こるか分かりません。</a:t>
              </a:r>
              <a:endParaRPr lang="en-US" altLang="ja-JP" sz="4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2376" name="図形グループ 4"/>
            <p:cNvGrpSpPr/>
            <p:nvPr/>
          </p:nvGrpSpPr>
          <p:grpSpPr>
            <a:xfrm>
              <a:off x="2330817" y="1751088"/>
              <a:ext cx="4088827" cy="1458908"/>
              <a:chOff x="2330817" y="1751088"/>
              <a:chExt cx="4088827" cy="1458908"/>
            </a:xfrm>
          </p:grpSpPr>
          <p:grpSp>
            <p:nvGrpSpPr>
              <p:cNvPr id="2377" name="図形グループ 1"/>
              <p:cNvGrpSpPr/>
              <p:nvPr/>
            </p:nvGrpSpPr>
            <p:grpSpPr>
              <a:xfrm>
                <a:off x="2330817" y="1751088"/>
                <a:ext cx="1645437" cy="414150"/>
                <a:chOff x="2330817" y="1751088"/>
                <a:chExt cx="1645437" cy="414150"/>
              </a:xfrm>
            </p:grpSpPr>
          </p:grpSp>
          <p:grpSp>
            <p:nvGrpSpPr>
              <p:cNvPr id="2378" name="図形グループ 3"/>
              <p:cNvGrpSpPr/>
              <p:nvPr/>
            </p:nvGrpSpPr>
            <p:grpSpPr>
              <a:xfrm>
                <a:off x="2906167" y="2516481"/>
                <a:ext cx="3513477" cy="693515"/>
                <a:chOff x="2906167" y="2516481"/>
                <a:chExt cx="3513477" cy="693515"/>
              </a:xfrm>
            </p:grpSpPr>
            <p:grpSp>
              <p:nvGrpSpPr>
                <p:cNvPr id="2379" name="図形グループ 2"/>
                <p:cNvGrpSpPr/>
                <p:nvPr/>
              </p:nvGrpSpPr>
              <p:grpSpPr>
                <a:xfrm>
                  <a:off x="2906167" y="2516481"/>
                  <a:ext cx="2387178" cy="401248"/>
                  <a:chOff x="2906167" y="2516481"/>
                  <a:chExt cx="2387178" cy="401248"/>
                </a:xfrm>
              </p:grpSpPr>
            </p:grpSp>
          </p:grpSp>
        </p:grpSp>
      </p:grpSp>
      <p:pic>
        <p:nvPicPr>
          <p:cNvPr id="2380" name="図 7" descr="考えるキョウスケ-01.png"/>
          <p:cNvPicPr>
            <a:picLocks noChangeAspect="1"/>
          </p:cNvPicPr>
          <p:nvPr/>
        </p:nvPicPr>
        <p:blipFill>
          <a:blip r:embed="rId1"/>
          <a:stretch>
            <a:fillRect/>
          </a:stretch>
        </p:blipFill>
        <p:spPr>
          <a:xfrm>
            <a:off x="7110489" y="4008978"/>
            <a:ext cx="1979004" cy="2718768"/>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4695" name="グループ化 47"/>
          <p:cNvGrpSpPr/>
          <p:nvPr/>
        </p:nvGrpSpPr>
        <p:grpSpPr>
          <a:xfrm>
            <a:off x="4839196" y="29712"/>
            <a:ext cx="302477" cy="6837809"/>
            <a:chOff x="7258388" y="46322"/>
            <a:chExt cx="461665" cy="10660334"/>
          </a:xfrm>
        </p:grpSpPr>
        <p:cxnSp>
          <p:nvCxnSpPr>
            <p:cNvPr id="4696"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97"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4698"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4699"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700" name="グループ化 3"/>
          <p:cNvGrpSpPr/>
          <p:nvPr/>
        </p:nvGrpSpPr>
        <p:grpSpPr>
          <a:xfrm>
            <a:off x="6861979" y="559791"/>
            <a:ext cx="2818541" cy="339750"/>
            <a:chOff x="10930760" y="949778"/>
            <a:chExt cx="3985290" cy="574911"/>
          </a:xfrm>
        </p:grpSpPr>
        <p:sp>
          <p:nvSpPr>
            <p:cNvPr id="4701"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702"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4703"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4704" name="グループ 251"/>
          <p:cNvGrpSpPr/>
          <p:nvPr/>
        </p:nvGrpSpPr>
        <p:grpSpPr>
          <a:xfrm>
            <a:off x="8546791" y="6045695"/>
            <a:ext cx="1468696" cy="784864"/>
            <a:chOff x="12919135" y="9148451"/>
            <a:chExt cx="2631691" cy="1523635"/>
          </a:xfrm>
        </p:grpSpPr>
        <p:grpSp>
          <p:nvGrpSpPr>
            <p:cNvPr id="4705" name="グループ化 145"/>
            <p:cNvGrpSpPr/>
            <p:nvPr/>
          </p:nvGrpSpPr>
          <p:grpSpPr>
            <a:xfrm>
              <a:off x="13318882" y="9197062"/>
              <a:ext cx="1797347" cy="1362285"/>
              <a:chOff x="208127" y="8918745"/>
              <a:chExt cx="7605777" cy="1553311"/>
            </a:xfrm>
          </p:grpSpPr>
          <p:grpSp>
            <p:nvGrpSpPr>
              <p:cNvPr id="4706" name="グループ化 48"/>
              <p:cNvGrpSpPr/>
              <p:nvPr/>
            </p:nvGrpSpPr>
            <p:grpSpPr>
              <a:xfrm>
                <a:off x="208127" y="8918745"/>
                <a:ext cx="7605777" cy="1553311"/>
                <a:chOff x="93792" y="8663859"/>
                <a:chExt cx="7555415" cy="1610895"/>
              </a:xfrm>
            </p:grpSpPr>
            <p:sp>
              <p:nvSpPr>
                <p:cNvPr id="4707"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708" name="グループ化 1"/>
                <p:cNvGrpSpPr/>
                <p:nvPr/>
              </p:nvGrpSpPr>
              <p:grpSpPr>
                <a:xfrm>
                  <a:off x="294767" y="9146139"/>
                  <a:ext cx="6929347" cy="1069137"/>
                  <a:chOff x="292883" y="5853648"/>
                  <a:chExt cx="6929347" cy="1069137"/>
                </a:xfrm>
              </p:grpSpPr>
            </p:grpSp>
          </p:grpSp>
        </p:grpSp>
        <p:pic>
          <p:nvPicPr>
            <p:cNvPr id="4709" name="図 204"/>
            <p:cNvPicPr>
              <a:picLocks noChangeAspect="1"/>
            </p:cNvPicPr>
            <p:nvPr/>
          </p:nvPicPr>
          <p:blipFill>
            <a:blip r:embed="rId1"/>
            <a:stretch>
              <a:fillRect/>
            </a:stretch>
          </p:blipFill>
          <p:spPr>
            <a:xfrm>
              <a:off x="13855235" y="9635484"/>
              <a:ext cx="707044" cy="713413"/>
            </a:xfrm>
            <a:prstGeom prst="rect">
              <a:avLst/>
            </a:prstGeom>
          </p:spPr>
        </p:pic>
        <p:sp>
          <p:nvSpPr>
            <p:cNvPr id="4710"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4711"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4712"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713"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4714"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4715"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4716" name="グループ 1626"/>
          <p:cNvGrpSpPr/>
          <p:nvPr/>
        </p:nvGrpSpPr>
        <p:grpSpPr>
          <a:xfrm>
            <a:off x="-1166430" y="407862"/>
            <a:ext cx="6354295" cy="3662406"/>
            <a:chOff x="-2720384" y="449677"/>
            <a:chExt cx="10654476" cy="6189958"/>
          </a:xfrm>
        </p:grpSpPr>
        <p:grpSp>
          <p:nvGrpSpPr>
            <p:cNvPr id="4717" name="グループ 985"/>
            <p:cNvGrpSpPr/>
            <p:nvPr/>
          </p:nvGrpSpPr>
          <p:grpSpPr>
            <a:xfrm>
              <a:off x="-2720384" y="449677"/>
              <a:ext cx="10012920" cy="6189958"/>
              <a:chOff x="-2776533" y="409714"/>
              <a:chExt cx="9854244" cy="6245227"/>
            </a:xfrm>
          </p:grpSpPr>
          <p:sp>
            <p:nvSpPr>
              <p:cNvPr id="4718"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4719" name="グループ 981"/>
              <p:cNvGrpSpPr/>
              <p:nvPr/>
            </p:nvGrpSpPr>
            <p:grpSpPr>
              <a:xfrm>
                <a:off x="-2776533" y="409714"/>
                <a:ext cx="9854244" cy="6245227"/>
                <a:chOff x="-5624264" y="119819"/>
                <a:chExt cx="9854244" cy="6245227"/>
              </a:xfrm>
            </p:grpSpPr>
            <p:sp>
              <p:nvSpPr>
                <p:cNvPr id="4720"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4721"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4722" name="図 864"/>
                <p:cNvPicPr>
                  <a:picLocks noChangeAspect="1"/>
                </p:cNvPicPr>
                <p:nvPr/>
              </p:nvPicPr>
              <p:blipFill>
                <a:blip r:embed="rId2"/>
                <a:stretch>
                  <a:fillRect/>
                </a:stretch>
              </p:blipFill>
              <p:spPr>
                <a:xfrm>
                  <a:off x="44278" y="1279634"/>
                  <a:ext cx="620366" cy="472102"/>
                </a:xfrm>
                <a:prstGeom prst="rect">
                  <a:avLst/>
                </a:prstGeom>
              </p:spPr>
            </p:pic>
            <p:sp>
              <p:nvSpPr>
                <p:cNvPr id="4723"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724"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4725" name="グループ 857"/>
                <p:cNvGrpSpPr/>
                <p:nvPr/>
              </p:nvGrpSpPr>
              <p:grpSpPr>
                <a:xfrm>
                  <a:off x="3056795" y="1131692"/>
                  <a:ext cx="1173185" cy="1028798"/>
                  <a:chOff x="3107544" y="950998"/>
                  <a:chExt cx="1324917" cy="1258882"/>
                </a:xfrm>
              </p:grpSpPr>
              <p:sp>
                <p:nvSpPr>
                  <p:cNvPr id="4726"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4727" name="図 1210"/>
                  <p:cNvPicPr>
                    <a:picLocks noChangeAspect="1"/>
                  </p:cNvPicPr>
                  <p:nvPr/>
                </p:nvPicPr>
                <p:blipFill>
                  <a:blip r:embed="rId3"/>
                  <a:stretch>
                    <a:fillRect/>
                  </a:stretch>
                </p:blipFill>
                <p:spPr>
                  <a:xfrm>
                    <a:off x="3369558" y="950998"/>
                    <a:ext cx="740293" cy="729432"/>
                  </a:xfrm>
                  <a:prstGeom prst="rect">
                    <a:avLst/>
                  </a:prstGeom>
                </p:spPr>
              </p:pic>
            </p:grpSp>
            <p:sp>
              <p:nvSpPr>
                <p:cNvPr id="4728"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4729" name="グループ 860"/>
                <p:cNvGrpSpPr/>
                <p:nvPr/>
              </p:nvGrpSpPr>
              <p:grpSpPr>
                <a:xfrm>
                  <a:off x="-5624264" y="4812313"/>
                  <a:ext cx="1738428" cy="1552733"/>
                  <a:chOff x="-5365638" y="4651851"/>
                  <a:chExt cx="1738428" cy="1552733"/>
                </a:xfrm>
              </p:grpSpPr>
            </p:grpSp>
          </p:grpSp>
        </p:grpSp>
        <p:sp>
          <p:nvSpPr>
            <p:cNvPr id="4730"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4731"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4732"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4733" name="グループ 428"/>
            <p:cNvGrpSpPr/>
            <p:nvPr/>
          </p:nvGrpSpPr>
          <p:grpSpPr>
            <a:xfrm>
              <a:off x="623006" y="3209118"/>
              <a:ext cx="6266516" cy="1473211"/>
              <a:chOff x="623006" y="3209118"/>
              <a:chExt cx="6266516" cy="1473211"/>
            </a:xfrm>
          </p:grpSpPr>
          <p:sp>
            <p:nvSpPr>
              <p:cNvPr id="4734"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4735" name="グループ 416"/>
              <p:cNvGrpSpPr/>
              <p:nvPr/>
            </p:nvGrpSpPr>
            <p:grpSpPr>
              <a:xfrm>
                <a:off x="623006" y="3209118"/>
                <a:ext cx="4953338" cy="1360683"/>
                <a:chOff x="623006" y="3209118"/>
                <a:chExt cx="4953338" cy="1360683"/>
              </a:xfrm>
            </p:grpSpPr>
            <p:grpSp>
              <p:nvGrpSpPr>
                <p:cNvPr id="4736" name="グループ 407"/>
                <p:cNvGrpSpPr/>
                <p:nvPr/>
              </p:nvGrpSpPr>
              <p:grpSpPr>
                <a:xfrm>
                  <a:off x="623006" y="3209118"/>
                  <a:ext cx="4953338" cy="1360683"/>
                  <a:chOff x="767179" y="3180887"/>
                  <a:chExt cx="4953338" cy="1360683"/>
                </a:xfrm>
              </p:grpSpPr>
            </p:grpSp>
          </p:grpSp>
        </p:grpSp>
        <p:sp>
          <p:nvSpPr>
            <p:cNvPr id="4737"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38"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4739"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40" name="グループ 780"/>
          <p:cNvGrpSpPr/>
          <p:nvPr/>
        </p:nvGrpSpPr>
        <p:grpSpPr>
          <a:xfrm>
            <a:off x="5019118" y="909720"/>
            <a:ext cx="4728241" cy="1750232"/>
            <a:chOff x="7660590" y="1489831"/>
            <a:chExt cx="7216630" cy="2842242"/>
          </a:xfrm>
        </p:grpSpPr>
        <p:grpSp>
          <p:nvGrpSpPr>
            <p:cNvPr id="4741" name="グループ 994"/>
            <p:cNvGrpSpPr/>
            <p:nvPr/>
          </p:nvGrpSpPr>
          <p:grpSpPr>
            <a:xfrm>
              <a:off x="7660590" y="1489831"/>
              <a:ext cx="7216630" cy="2842242"/>
              <a:chOff x="7705815" y="1633671"/>
              <a:chExt cx="7106174" cy="1834511"/>
            </a:xfrm>
          </p:grpSpPr>
          <p:grpSp>
            <p:nvGrpSpPr>
              <p:cNvPr id="4742" name="グループ 982"/>
              <p:cNvGrpSpPr/>
              <p:nvPr/>
            </p:nvGrpSpPr>
            <p:grpSpPr>
              <a:xfrm>
                <a:off x="7705815" y="1633671"/>
                <a:ext cx="6970768" cy="337133"/>
                <a:chOff x="7706162" y="1178678"/>
                <a:chExt cx="7261054" cy="371223"/>
              </a:xfrm>
            </p:grpSpPr>
          </p:grpSp>
        </p:grpSp>
        <p:sp>
          <p:nvSpPr>
            <p:cNvPr id="4743"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4744"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4745"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746"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4747"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748"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4749" name="グループ 786"/>
          <p:cNvGrpSpPr/>
          <p:nvPr/>
        </p:nvGrpSpPr>
        <p:grpSpPr>
          <a:xfrm>
            <a:off x="5088255" y="6087660"/>
            <a:ext cx="3613344" cy="693303"/>
            <a:chOff x="7794624" y="9459095"/>
            <a:chExt cx="5238847" cy="1075819"/>
          </a:xfrm>
        </p:grpSpPr>
        <p:sp>
          <p:nvSpPr>
            <p:cNvPr id="4750"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4751"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4752"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4753" name="グループ 1635"/>
          <p:cNvGrpSpPr/>
          <p:nvPr/>
        </p:nvGrpSpPr>
        <p:grpSpPr>
          <a:xfrm>
            <a:off x="561000" y="2925000"/>
            <a:ext cx="4349303" cy="1068829"/>
            <a:chOff x="279334" y="4674290"/>
            <a:chExt cx="7277467" cy="2028781"/>
          </a:xfrm>
        </p:grpSpPr>
        <p:grpSp>
          <p:nvGrpSpPr>
            <p:cNvPr id="4754" name="グループ 829"/>
            <p:cNvGrpSpPr/>
            <p:nvPr/>
          </p:nvGrpSpPr>
          <p:grpSpPr>
            <a:xfrm>
              <a:off x="279334" y="4674290"/>
              <a:ext cx="7277467" cy="2028781"/>
              <a:chOff x="279334" y="4727954"/>
              <a:chExt cx="7277467" cy="2028781"/>
            </a:xfrm>
          </p:grpSpPr>
          <p:grpSp>
            <p:nvGrpSpPr>
              <p:cNvPr id="4755" name="グループ 1443"/>
              <p:cNvGrpSpPr/>
              <p:nvPr/>
            </p:nvGrpSpPr>
            <p:grpSpPr>
              <a:xfrm>
                <a:off x="279334" y="4937662"/>
                <a:ext cx="7277467" cy="1779181"/>
                <a:chOff x="260050" y="5266024"/>
                <a:chExt cx="7277467" cy="1779181"/>
              </a:xfrm>
            </p:grpSpPr>
            <p:grpSp>
              <p:nvGrpSpPr>
                <p:cNvPr id="4756" name="グループ化 1009"/>
                <p:cNvGrpSpPr/>
                <p:nvPr/>
              </p:nvGrpSpPr>
              <p:grpSpPr>
                <a:xfrm>
                  <a:off x="260050" y="5266024"/>
                  <a:ext cx="7003653" cy="1779181"/>
                  <a:chOff x="201208" y="5220960"/>
                  <a:chExt cx="7238655" cy="2230637"/>
                </a:xfrm>
              </p:grpSpPr>
              <p:grpSp>
                <p:nvGrpSpPr>
                  <p:cNvPr id="4757" name="グループ化 76"/>
                  <p:cNvGrpSpPr/>
                  <p:nvPr/>
                </p:nvGrpSpPr>
                <p:grpSpPr>
                  <a:xfrm>
                    <a:off x="201208" y="5220960"/>
                    <a:ext cx="7238655" cy="2230637"/>
                    <a:chOff x="-3684591" y="4943404"/>
                    <a:chExt cx="7238655" cy="2230637"/>
                  </a:xfrm>
                </p:grpSpPr>
                <p:grpSp>
                  <p:nvGrpSpPr>
                    <p:cNvPr id="4758" name="グループ化 221"/>
                    <p:cNvGrpSpPr/>
                    <p:nvPr/>
                  </p:nvGrpSpPr>
                  <p:grpSpPr>
                    <a:xfrm>
                      <a:off x="-3684591" y="4943404"/>
                      <a:ext cx="7238655" cy="2154889"/>
                      <a:chOff x="193620" y="2701655"/>
                      <a:chExt cx="7238655" cy="2154889"/>
                    </a:xfrm>
                  </p:grpSpPr>
                </p:grpSp>
                <p:grpSp>
                  <p:nvGrpSpPr>
                    <p:cNvPr id="4759" name="グループ化 75"/>
                    <p:cNvGrpSpPr/>
                    <p:nvPr/>
                  </p:nvGrpSpPr>
                  <p:grpSpPr>
                    <a:xfrm>
                      <a:off x="-195831" y="5602590"/>
                      <a:ext cx="2536223" cy="1571451"/>
                      <a:chOff x="-195831" y="5602590"/>
                      <a:chExt cx="2536223" cy="1571451"/>
                    </a:xfrm>
                  </p:grpSpPr>
                  <p:sp>
                    <p:nvSpPr>
                      <p:cNvPr id="4760"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4761"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4762" name="グループ化 236"/>
                    <p:cNvGrpSpPr/>
                    <p:nvPr/>
                  </p:nvGrpSpPr>
                  <p:grpSpPr>
                    <a:xfrm>
                      <a:off x="-2482745" y="5590815"/>
                      <a:ext cx="2163142" cy="1012023"/>
                      <a:chOff x="-2490274" y="5116416"/>
                      <a:chExt cx="2163142" cy="1012023"/>
                    </a:xfrm>
                  </p:grpSpPr>
                  <p:sp>
                    <p:nvSpPr>
                      <p:cNvPr id="4763"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4764"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765"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4766" name="図 1026"/>
                <p:cNvPicPr>
                  <a:picLocks noChangeAspect="1"/>
                </p:cNvPicPr>
                <p:nvPr/>
              </p:nvPicPr>
              <p:blipFill>
                <a:blip r:embed="rId6"/>
                <a:stretch>
                  <a:fillRect/>
                </a:stretch>
              </p:blipFill>
              <p:spPr>
                <a:xfrm>
                  <a:off x="3263831" y="6197266"/>
                  <a:ext cx="424199" cy="318433"/>
                </a:xfrm>
                <a:prstGeom prst="rect">
                  <a:avLst/>
                </a:prstGeom>
              </p:spPr>
            </p:pic>
            <p:sp>
              <p:nvSpPr>
                <p:cNvPr id="4767"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4768" name="図 1028"/>
                <p:cNvPicPr>
                  <a:picLocks noChangeAspect="1"/>
                </p:cNvPicPr>
                <p:nvPr/>
              </p:nvPicPr>
              <p:blipFill>
                <a:blip r:embed="rId7"/>
                <a:stretch>
                  <a:fillRect/>
                </a:stretch>
              </p:blipFill>
              <p:spPr>
                <a:xfrm>
                  <a:off x="1126114" y="6230480"/>
                  <a:ext cx="324536" cy="339828"/>
                </a:xfrm>
                <a:prstGeom prst="rect">
                  <a:avLst/>
                </a:prstGeom>
              </p:spPr>
            </p:pic>
            <p:pic>
              <p:nvPicPr>
                <p:cNvPr id="4769" name="図 1029"/>
                <p:cNvPicPr>
                  <a:picLocks noChangeAspect="1"/>
                </p:cNvPicPr>
                <p:nvPr/>
              </p:nvPicPr>
              <p:blipFill>
                <a:blip r:embed="rId8"/>
                <a:stretch>
                  <a:fillRect/>
                </a:stretch>
              </p:blipFill>
              <p:spPr>
                <a:xfrm>
                  <a:off x="3318452" y="5836027"/>
                  <a:ext cx="316705" cy="325243"/>
                </a:xfrm>
                <a:prstGeom prst="rect">
                  <a:avLst/>
                </a:prstGeom>
              </p:spPr>
            </p:pic>
            <p:sp>
              <p:nvSpPr>
                <p:cNvPr id="4770"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771"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4772"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4773"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4774"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4775"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4776"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4777"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78" name="グループ 1639"/>
          <p:cNvGrpSpPr/>
          <p:nvPr/>
        </p:nvGrpSpPr>
        <p:grpSpPr>
          <a:xfrm>
            <a:off x="659148" y="3992407"/>
            <a:ext cx="4035716" cy="1099987"/>
            <a:chOff x="946762" y="6491396"/>
            <a:chExt cx="6190803" cy="1459176"/>
          </a:xfrm>
        </p:grpSpPr>
        <p:grpSp>
          <p:nvGrpSpPr>
            <p:cNvPr id="4779" name="グループ 802"/>
            <p:cNvGrpSpPr/>
            <p:nvPr/>
          </p:nvGrpSpPr>
          <p:grpSpPr>
            <a:xfrm>
              <a:off x="946762" y="6491396"/>
              <a:ext cx="6190803" cy="1459176"/>
              <a:chOff x="290005" y="6224522"/>
              <a:chExt cx="6768381" cy="1646704"/>
            </a:xfrm>
          </p:grpSpPr>
          <p:grpSp>
            <p:nvGrpSpPr>
              <p:cNvPr id="4780" name="グループ 362"/>
              <p:cNvGrpSpPr/>
              <p:nvPr/>
            </p:nvGrpSpPr>
            <p:grpSpPr>
              <a:xfrm>
                <a:off x="3826979" y="6678228"/>
                <a:ext cx="3231407" cy="1185008"/>
                <a:chOff x="3826979" y="6644360"/>
                <a:chExt cx="3231407" cy="1185008"/>
              </a:xfrm>
            </p:grpSpPr>
            <p:sp>
              <p:nvSpPr>
                <p:cNvPr id="4781"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4782"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4783" name="グループ 796"/>
              <p:cNvGrpSpPr/>
              <p:nvPr/>
            </p:nvGrpSpPr>
            <p:grpSpPr>
              <a:xfrm>
                <a:off x="290005" y="6224522"/>
                <a:ext cx="3447298" cy="1646704"/>
                <a:chOff x="290005" y="6224522"/>
                <a:chExt cx="3447298" cy="1646704"/>
              </a:xfrm>
            </p:grpSpPr>
            <p:grpSp>
              <p:nvGrpSpPr>
                <p:cNvPr id="4784" name="グループ 360"/>
                <p:cNvGrpSpPr/>
                <p:nvPr/>
              </p:nvGrpSpPr>
              <p:grpSpPr>
                <a:xfrm>
                  <a:off x="290005" y="6663475"/>
                  <a:ext cx="3447298" cy="1207751"/>
                  <a:chOff x="290005" y="6638074"/>
                  <a:chExt cx="3447298" cy="1207751"/>
                </a:xfrm>
              </p:grpSpPr>
              <p:grpSp>
                <p:nvGrpSpPr>
                  <p:cNvPr id="4785" name="グループ 358"/>
                  <p:cNvGrpSpPr/>
                  <p:nvPr/>
                </p:nvGrpSpPr>
                <p:grpSpPr>
                  <a:xfrm>
                    <a:off x="290005" y="6638074"/>
                    <a:ext cx="3447298" cy="797087"/>
                    <a:chOff x="290005" y="6638074"/>
                    <a:chExt cx="3447298" cy="797087"/>
                  </a:xfrm>
                </p:grpSpPr>
                <p:grpSp>
                  <p:nvGrpSpPr>
                    <p:cNvPr id="4786" name="グループ化 563"/>
                    <p:cNvGrpSpPr/>
                    <p:nvPr/>
                  </p:nvGrpSpPr>
                  <p:grpSpPr>
                    <a:xfrm>
                      <a:off x="290005" y="6638074"/>
                      <a:ext cx="3447298" cy="797087"/>
                      <a:chOff x="235232" y="9154059"/>
                      <a:chExt cx="3527878" cy="795944"/>
                    </a:xfrm>
                  </p:grpSpPr>
                  <p:grpSp>
                    <p:nvGrpSpPr>
                      <p:cNvPr id="4787" name="グループ化 48"/>
                      <p:cNvGrpSpPr/>
                      <p:nvPr/>
                    </p:nvGrpSpPr>
                    <p:grpSpPr>
                      <a:xfrm>
                        <a:off x="235232" y="9154059"/>
                        <a:ext cx="3527878" cy="795944"/>
                        <a:chOff x="120717" y="8907895"/>
                        <a:chExt cx="3504515" cy="825451"/>
                      </a:xfrm>
                    </p:grpSpPr>
                    <p:grpSp>
                      <p:nvGrpSpPr>
                        <p:cNvPr id="4788" name="グループ化 1"/>
                        <p:cNvGrpSpPr/>
                        <p:nvPr/>
                      </p:nvGrpSpPr>
                      <p:grpSpPr>
                        <a:xfrm>
                          <a:off x="120717" y="8907895"/>
                          <a:ext cx="3504515" cy="825451"/>
                          <a:chOff x="118833" y="5615404"/>
                          <a:chExt cx="3504515" cy="825451"/>
                        </a:xfrm>
                      </p:grpSpPr>
                      <p:sp>
                        <p:nvSpPr>
                          <p:cNvPr id="4789"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4790"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4791"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4792"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4793"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94"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4795" name="グループ 2616"/>
          <p:cNvGrpSpPr/>
          <p:nvPr/>
        </p:nvGrpSpPr>
        <p:grpSpPr>
          <a:xfrm>
            <a:off x="57702" y="451476"/>
            <a:ext cx="460580" cy="6337526"/>
            <a:chOff x="72658" y="899780"/>
            <a:chExt cx="700502" cy="9277387"/>
          </a:xfrm>
        </p:grpSpPr>
        <p:sp>
          <p:nvSpPr>
            <p:cNvPr id="4796"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797"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4798"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799"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800"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4801" name="グループ 425"/>
          <p:cNvGrpSpPr/>
          <p:nvPr/>
        </p:nvGrpSpPr>
        <p:grpSpPr>
          <a:xfrm>
            <a:off x="5093638" y="2607742"/>
            <a:ext cx="451996" cy="1933291"/>
            <a:chOff x="7774329" y="4065542"/>
            <a:chExt cx="689873" cy="3014054"/>
          </a:xfrm>
        </p:grpSpPr>
        <p:sp>
          <p:nvSpPr>
            <p:cNvPr id="4802"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803"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4804"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4805" name="グループ化 2192"/>
          <p:cNvGrpSpPr/>
          <p:nvPr/>
        </p:nvGrpSpPr>
        <p:grpSpPr>
          <a:xfrm>
            <a:off x="4102867" y="5497554"/>
            <a:ext cx="458597" cy="296664"/>
            <a:chOff x="7345843" y="8992756"/>
            <a:chExt cx="982699" cy="654690"/>
          </a:xfrm>
        </p:grpSpPr>
        <p:sp>
          <p:nvSpPr>
            <p:cNvPr id="4806"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4807"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808" name="グループ化 2195"/>
          <p:cNvGrpSpPr/>
          <p:nvPr/>
        </p:nvGrpSpPr>
        <p:grpSpPr>
          <a:xfrm>
            <a:off x="4195421" y="6093221"/>
            <a:ext cx="541953" cy="306884"/>
            <a:chOff x="7265756" y="10098839"/>
            <a:chExt cx="1141348" cy="675111"/>
          </a:xfrm>
        </p:grpSpPr>
        <p:sp>
          <p:nvSpPr>
            <p:cNvPr id="4809"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810"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811"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4812" name="グループ化 2189"/>
          <p:cNvGrpSpPr/>
          <p:nvPr/>
        </p:nvGrpSpPr>
        <p:grpSpPr>
          <a:xfrm>
            <a:off x="2907512" y="6159968"/>
            <a:ext cx="452183" cy="337661"/>
            <a:chOff x="3671943" y="9461409"/>
            <a:chExt cx="923048" cy="814119"/>
          </a:xfrm>
        </p:grpSpPr>
        <p:sp>
          <p:nvSpPr>
            <p:cNvPr id="4813"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4814"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4815" name="グループ化 2186"/>
          <p:cNvGrpSpPr/>
          <p:nvPr/>
        </p:nvGrpSpPr>
        <p:grpSpPr>
          <a:xfrm>
            <a:off x="2838662" y="5539203"/>
            <a:ext cx="533938" cy="306884"/>
            <a:chOff x="3603998" y="8746716"/>
            <a:chExt cx="1140172" cy="668713"/>
          </a:xfrm>
        </p:grpSpPr>
        <p:sp>
          <p:nvSpPr>
            <p:cNvPr id="4816"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4817"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4818"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4819" name="グループ化 2517"/>
          <p:cNvGrpSpPr/>
          <p:nvPr/>
        </p:nvGrpSpPr>
        <p:grpSpPr>
          <a:xfrm>
            <a:off x="2692218" y="6388716"/>
            <a:ext cx="267320" cy="228277"/>
            <a:chOff x="-5549784" y="7976516"/>
            <a:chExt cx="424780" cy="398145"/>
          </a:xfrm>
        </p:grpSpPr>
        <p:sp>
          <p:nvSpPr>
            <p:cNvPr id="4820"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821"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822"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823"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824"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825"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826"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827"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828"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829"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830"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831"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832"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833"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834"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835"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836"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4837"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4838"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4839"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4840"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4841"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4842"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4843"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844"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4845"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4846"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4847"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848"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849"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850"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4851"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4852"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4853"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4854" name="グループ化 2552"/>
          <p:cNvGrpSpPr/>
          <p:nvPr/>
        </p:nvGrpSpPr>
        <p:grpSpPr>
          <a:xfrm rot="21295497">
            <a:off x="4274994" y="6451123"/>
            <a:ext cx="340153" cy="165376"/>
            <a:chOff x="-6787758" y="8398801"/>
            <a:chExt cx="819277" cy="390220"/>
          </a:xfrm>
        </p:grpSpPr>
        <p:sp>
          <p:nvSpPr>
            <p:cNvPr id="4855"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4856"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4857" name="object 447"/>
            <p:cNvPicPr/>
            <p:nvPr/>
          </p:nvPicPr>
          <p:blipFill>
            <a:blip r:embed="rId11"/>
            <a:stretch>
              <a:fillRect/>
            </a:stretch>
          </p:blipFill>
          <p:spPr>
            <a:xfrm>
              <a:off x="-6068290" y="8597848"/>
              <a:ext cx="99809" cy="191173"/>
            </a:xfrm>
            <a:prstGeom prst="rect">
              <a:avLst/>
            </a:prstGeom>
          </p:spPr>
        </p:pic>
        <p:sp>
          <p:nvSpPr>
            <p:cNvPr id="4858"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4859"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4860"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861"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862"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4863"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4864"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4865"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4866"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4867"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4868"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869"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4870"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4871"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4872" name="グループ化 2570"/>
          <p:cNvGrpSpPr/>
          <p:nvPr/>
        </p:nvGrpSpPr>
        <p:grpSpPr>
          <a:xfrm>
            <a:off x="4407626" y="5705615"/>
            <a:ext cx="284200" cy="246329"/>
            <a:chOff x="-2400843" y="6789711"/>
            <a:chExt cx="634392" cy="650944"/>
          </a:xfrm>
        </p:grpSpPr>
        <p:pic>
          <p:nvPicPr>
            <p:cNvPr id="4873" name="object 836"/>
            <p:cNvPicPr/>
            <p:nvPr/>
          </p:nvPicPr>
          <p:blipFill>
            <a:blip r:embed="rId12"/>
            <a:stretch>
              <a:fillRect/>
            </a:stretch>
          </p:blipFill>
          <p:spPr>
            <a:xfrm>
              <a:off x="-2040235" y="6789711"/>
              <a:ext cx="87033" cy="144437"/>
            </a:xfrm>
            <a:prstGeom prst="rect">
              <a:avLst/>
            </a:prstGeom>
          </p:spPr>
        </p:pic>
        <p:sp>
          <p:nvSpPr>
            <p:cNvPr id="4874"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875"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876" name="object 839"/>
            <p:cNvPicPr/>
            <p:nvPr/>
          </p:nvPicPr>
          <p:blipFill>
            <a:blip r:embed="rId13"/>
            <a:stretch>
              <a:fillRect/>
            </a:stretch>
          </p:blipFill>
          <p:spPr>
            <a:xfrm>
              <a:off x="-2281273" y="7049809"/>
              <a:ext cx="182347" cy="149842"/>
            </a:xfrm>
            <a:prstGeom prst="rect">
              <a:avLst/>
            </a:prstGeom>
          </p:spPr>
        </p:pic>
        <p:pic>
          <p:nvPicPr>
            <p:cNvPr id="4877" name="object 840"/>
            <p:cNvPicPr/>
            <p:nvPr/>
          </p:nvPicPr>
          <p:blipFill>
            <a:blip r:embed="rId14"/>
            <a:stretch>
              <a:fillRect/>
            </a:stretch>
          </p:blipFill>
          <p:spPr>
            <a:xfrm>
              <a:off x="-2039863" y="6816075"/>
              <a:ext cx="79880" cy="113695"/>
            </a:xfrm>
            <a:prstGeom prst="rect">
              <a:avLst/>
            </a:prstGeom>
          </p:spPr>
        </p:pic>
        <p:pic>
          <p:nvPicPr>
            <p:cNvPr id="4878" name="object 841"/>
            <p:cNvPicPr/>
            <p:nvPr/>
          </p:nvPicPr>
          <p:blipFill>
            <a:blip r:embed="rId15"/>
            <a:stretch>
              <a:fillRect/>
            </a:stretch>
          </p:blipFill>
          <p:spPr>
            <a:xfrm>
              <a:off x="-2400843" y="7274553"/>
              <a:ext cx="131190" cy="78879"/>
            </a:xfrm>
            <a:prstGeom prst="rect">
              <a:avLst/>
            </a:prstGeom>
          </p:spPr>
        </p:pic>
        <p:pic>
          <p:nvPicPr>
            <p:cNvPr id="4879" name="object 842"/>
            <p:cNvPicPr/>
            <p:nvPr/>
          </p:nvPicPr>
          <p:blipFill>
            <a:blip r:embed="rId16"/>
            <a:stretch>
              <a:fillRect/>
            </a:stretch>
          </p:blipFill>
          <p:spPr>
            <a:xfrm>
              <a:off x="-1853484" y="6876933"/>
              <a:ext cx="87033" cy="144437"/>
            </a:xfrm>
            <a:prstGeom prst="rect">
              <a:avLst/>
            </a:prstGeom>
          </p:spPr>
        </p:pic>
        <p:sp>
          <p:nvSpPr>
            <p:cNvPr id="4880"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4881"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4882" name="object 845"/>
            <p:cNvPicPr/>
            <p:nvPr/>
          </p:nvPicPr>
          <p:blipFill>
            <a:blip r:embed="rId17"/>
            <a:stretch>
              <a:fillRect/>
            </a:stretch>
          </p:blipFill>
          <p:spPr>
            <a:xfrm>
              <a:off x="-2094524" y="7137032"/>
              <a:ext cx="182347" cy="149842"/>
            </a:xfrm>
            <a:prstGeom prst="rect">
              <a:avLst/>
            </a:prstGeom>
          </p:spPr>
        </p:pic>
        <p:pic>
          <p:nvPicPr>
            <p:cNvPr id="4883" name="object 846"/>
            <p:cNvPicPr/>
            <p:nvPr/>
          </p:nvPicPr>
          <p:blipFill>
            <a:blip r:embed="rId18"/>
            <a:stretch>
              <a:fillRect/>
            </a:stretch>
          </p:blipFill>
          <p:spPr>
            <a:xfrm>
              <a:off x="-1853112" y="6903297"/>
              <a:ext cx="79880" cy="113695"/>
            </a:xfrm>
            <a:prstGeom prst="rect">
              <a:avLst/>
            </a:prstGeom>
          </p:spPr>
        </p:pic>
        <p:pic>
          <p:nvPicPr>
            <p:cNvPr id="4884" name="object 847"/>
            <p:cNvPicPr/>
            <p:nvPr/>
          </p:nvPicPr>
          <p:blipFill>
            <a:blip r:embed="rId19"/>
            <a:stretch>
              <a:fillRect/>
            </a:stretch>
          </p:blipFill>
          <p:spPr>
            <a:xfrm>
              <a:off x="-2214093" y="7361776"/>
              <a:ext cx="131191" cy="78879"/>
            </a:xfrm>
            <a:prstGeom prst="rect">
              <a:avLst/>
            </a:prstGeom>
          </p:spPr>
        </p:pic>
      </p:grpSp>
      <p:grpSp>
        <p:nvGrpSpPr>
          <p:cNvPr id="4885" name="グループ化 2598"/>
          <p:cNvGrpSpPr/>
          <p:nvPr/>
        </p:nvGrpSpPr>
        <p:grpSpPr>
          <a:xfrm>
            <a:off x="2605294" y="5637491"/>
            <a:ext cx="249905" cy="276704"/>
            <a:chOff x="-5407512" y="7215605"/>
            <a:chExt cx="436510" cy="514348"/>
          </a:xfrm>
        </p:grpSpPr>
        <p:pic>
          <p:nvPicPr>
            <p:cNvPr id="4886" name="object 561"/>
            <p:cNvPicPr/>
            <p:nvPr/>
          </p:nvPicPr>
          <p:blipFill>
            <a:blip r:embed="rId20"/>
            <a:stretch>
              <a:fillRect/>
            </a:stretch>
          </p:blipFill>
          <p:spPr>
            <a:xfrm>
              <a:off x="-5395260" y="7299279"/>
              <a:ext cx="230073" cy="377071"/>
            </a:xfrm>
            <a:prstGeom prst="rect">
              <a:avLst/>
            </a:prstGeom>
          </p:spPr>
        </p:pic>
        <p:sp>
          <p:nvSpPr>
            <p:cNvPr id="4887"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888" name="object 563"/>
            <p:cNvPicPr/>
            <p:nvPr/>
          </p:nvPicPr>
          <p:blipFill>
            <a:blip r:embed="rId21"/>
            <a:stretch>
              <a:fillRect/>
            </a:stretch>
          </p:blipFill>
          <p:spPr>
            <a:xfrm>
              <a:off x="-5302538" y="7323722"/>
              <a:ext cx="80772" cy="241056"/>
            </a:xfrm>
            <a:prstGeom prst="rect">
              <a:avLst/>
            </a:prstGeom>
          </p:spPr>
        </p:pic>
        <p:sp>
          <p:nvSpPr>
            <p:cNvPr id="4889"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890"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891"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892"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4893" name="object 568"/>
            <p:cNvPicPr/>
            <p:nvPr/>
          </p:nvPicPr>
          <p:blipFill>
            <a:blip r:embed="rId22"/>
            <a:stretch>
              <a:fillRect/>
            </a:stretch>
          </p:blipFill>
          <p:spPr>
            <a:xfrm>
              <a:off x="-5211467" y="7352882"/>
              <a:ext cx="230060" cy="377071"/>
            </a:xfrm>
            <a:prstGeom prst="rect">
              <a:avLst/>
            </a:prstGeom>
          </p:spPr>
        </p:pic>
        <p:sp>
          <p:nvSpPr>
            <p:cNvPr id="4894"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4895" name="object 570"/>
            <p:cNvPicPr/>
            <p:nvPr/>
          </p:nvPicPr>
          <p:blipFill>
            <a:blip r:embed="rId23"/>
            <a:stretch>
              <a:fillRect/>
            </a:stretch>
          </p:blipFill>
          <p:spPr>
            <a:xfrm>
              <a:off x="-5118756" y="7377325"/>
              <a:ext cx="80772" cy="241056"/>
            </a:xfrm>
            <a:prstGeom prst="rect">
              <a:avLst/>
            </a:prstGeom>
          </p:spPr>
        </p:pic>
        <p:sp>
          <p:nvSpPr>
            <p:cNvPr id="4896"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4897"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4898"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4899"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4900"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901"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4902"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4903" name="グループ 2618"/>
          <p:cNvGrpSpPr/>
          <p:nvPr/>
        </p:nvGrpSpPr>
        <p:grpSpPr>
          <a:xfrm>
            <a:off x="5088748" y="958819"/>
            <a:ext cx="451996" cy="1539446"/>
            <a:chOff x="7763514" y="1578439"/>
            <a:chExt cx="689873" cy="6566849"/>
          </a:xfrm>
        </p:grpSpPr>
        <p:sp>
          <p:nvSpPr>
            <p:cNvPr id="4904"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4905"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4906"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4907"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4908"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4909"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4910"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4911"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912"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4913"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4914"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4915" name="図 282"/>
          <p:cNvPicPr>
            <a:picLocks noChangeAspect="1"/>
          </p:cNvPicPr>
          <p:nvPr/>
        </p:nvPicPr>
        <p:blipFill>
          <a:blip r:embed="rId28"/>
          <a:stretch>
            <a:fillRect/>
          </a:stretch>
        </p:blipFill>
        <p:spPr>
          <a:xfrm>
            <a:off x="5827762" y="2600742"/>
            <a:ext cx="818653" cy="676021"/>
          </a:xfrm>
          <a:prstGeom prst="rect">
            <a:avLst/>
          </a:prstGeom>
        </p:spPr>
      </p:pic>
      <p:sp>
        <p:nvSpPr>
          <p:cNvPr id="4916"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4917" name="図 837"/>
          <p:cNvPicPr>
            <a:picLocks noChangeAspect="1"/>
          </p:cNvPicPr>
          <p:nvPr/>
        </p:nvPicPr>
        <p:blipFill>
          <a:blip r:embed="rId29"/>
          <a:stretch>
            <a:fillRect/>
          </a:stretch>
        </p:blipFill>
        <p:spPr>
          <a:xfrm>
            <a:off x="5922016" y="3816288"/>
            <a:ext cx="710091" cy="743504"/>
          </a:xfrm>
          <a:prstGeom prst="rect">
            <a:avLst/>
          </a:prstGeom>
        </p:spPr>
      </p:pic>
      <p:sp>
        <p:nvSpPr>
          <p:cNvPr id="4918"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919"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4920" name="図 846"/>
          <p:cNvPicPr>
            <a:picLocks noChangeAspect="1"/>
          </p:cNvPicPr>
          <p:nvPr/>
        </p:nvPicPr>
        <p:blipFill>
          <a:blip r:embed="rId30"/>
          <a:stretch>
            <a:fillRect/>
          </a:stretch>
        </p:blipFill>
        <p:spPr>
          <a:xfrm>
            <a:off x="8388961" y="2808100"/>
            <a:ext cx="725608" cy="697936"/>
          </a:xfrm>
          <a:prstGeom prst="rect">
            <a:avLst/>
          </a:prstGeom>
        </p:spPr>
      </p:pic>
      <p:pic>
        <p:nvPicPr>
          <p:cNvPr id="4921" name="図 835"/>
          <p:cNvPicPr>
            <a:picLocks noChangeAspect="1"/>
          </p:cNvPicPr>
          <p:nvPr/>
        </p:nvPicPr>
        <p:blipFill>
          <a:blip r:embed="rId31"/>
          <a:stretch>
            <a:fillRect/>
          </a:stretch>
        </p:blipFill>
        <p:spPr>
          <a:xfrm>
            <a:off x="7015220" y="3340652"/>
            <a:ext cx="385247" cy="483532"/>
          </a:xfrm>
          <a:prstGeom prst="rect">
            <a:avLst/>
          </a:prstGeom>
        </p:spPr>
      </p:pic>
      <p:sp>
        <p:nvSpPr>
          <p:cNvPr id="4922"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4923"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4924" name="図 1272"/>
          <p:cNvPicPr>
            <a:picLocks noChangeAspect="1"/>
          </p:cNvPicPr>
          <p:nvPr/>
        </p:nvPicPr>
        <p:blipFill>
          <a:blip r:embed="rId32"/>
          <a:stretch>
            <a:fillRect/>
          </a:stretch>
        </p:blipFill>
        <p:spPr>
          <a:xfrm>
            <a:off x="769569" y="1060159"/>
            <a:ext cx="459591" cy="319955"/>
          </a:xfrm>
          <a:prstGeom prst="rect">
            <a:avLst/>
          </a:prstGeom>
        </p:spPr>
      </p:pic>
      <p:sp>
        <p:nvSpPr>
          <p:cNvPr id="4925"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4926" name="グループ 2143"/>
          <p:cNvGrpSpPr/>
          <p:nvPr/>
        </p:nvGrpSpPr>
        <p:grpSpPr>
          <a:xfrm>
            <a:off x="1252124" y="917056"/>
            <a:ext cx="1045130" cy="722944"/>
            <a:chOff x="1911095" y="1420897"/>
            <a:chExt cx="1595163" cy="1127091"/>
          </a:xfrm>
        </p:grpSpPr>
        <p:grpSp>
          <p:nvGrpSpPr>
            <p:cNvPr id="4927" name="グループ 2136"/>
            <p:cNvGrpSpPr/>
            <p:nvPr/>
          </p:nvGrpSpPr>
          <p:grpSpPr>
            <a:xfrm>
              <a:off x="1911095" y="1420897"/>
              <a:ext cx="1595163" cy="1063800"/>
              <a:chOff x="1911095" y="1420897"/>
              <a:chExt cx="1595163" cy="1063800"/>
            </a:xfrm>
          </p:grpSpPr>
          <p:sp>
            <p:nvSpPr>
              <p:cNvPr id="4928"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4929"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930"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4931"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4932"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4933"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4934"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935"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936"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4937"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4938"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4939"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4940"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4941" name="図 447"/>
          <p:cNvPicPr>
            <a:picLocks noChangeAspect="1"/>
          </p:cNvPicPr>
          <p:nvPr/>
        </p:nvPicPr>
        <p:blipFill>
          <a:blip r:embed="rId33"/>
          <a:stretch>
            <a:fillRect/>
          </a:stretch>
        </p:blipFill>
        <p:spPr>
          <a:xfrm>
            <a:off x="1130287" y="3324941"/>
            <a:ext cx="204265" cy="199975"/>
          </a:xfrm>
          <a:prstGeom prst="rect">
            <a:avLst/>
          </a:prstGeom>
        </p:spPr>
      </p:pic>
      <p:pic>
        <p:nvPicPr>
          <p:cNvPr id="4942" name="図 445"/>
          <p:cNvPicPr>
            <a:picLocks noChangeAspect="1"/>
          </p:cNvPicPr>
          <p:nvPr/>
        </p:nvPicPr>
        <p:blipFill>
          <a:blip r:embed="rId34"/>
          <a:stretch>
            <a:fillRect/>
          </a:stretch>
        </p:blipFill>
        <p:spPr>
          <a:xfrm flipH="1">
            <a:off x="7824742" y="5348445"/>
            <a:ext cx="614168" cy="642208"/>
          </a:xfrm>
          <a:prstGeom prst="rect">
            <a:avLst/>
          </a:prstGeom>
        </p:spPr>
      </p:pic>
      <p:sp>
        <p:nvSpPr>
          <p:cNvPr id="4943"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4944" name="図 4236"/>
          <p:cNvPicPr>
            <a:picLocks noChangeAspect="1"/>
          </p:cNvPicPr>
          <p:nvPr/>
        </p:nvPicPr>
        <p:blipFill>
          <a:blip r:embed="rId35"/>
          <a:stretch>
            <a:fillRect/>
          </a:stretch>
        </p:blipFill>
        <p:spPr>
          <a:xfrm>
            <a:off x="783763" y="1936953"/>
            <a:ext cx="3643061" cy="1102281"/>
          </a:xfrm>
          <a:prstGeom prst="rect">
            <a:avLst/>
          </a:prstGeom>
        </p:spPr>
      </p:pic>
      <p:sp>
        <p:nvSpPr>
          <p:cNvPr id="4945" name="正方形/長方形 6182"/>
          <p:cNvSpPr/>
          <p:nvPr/>
        </p:nvSpPr>
        <p:spPr>
          <a:xfrm>
            <a:off x="563191" y="1735670"/>
            <a:ext cx="4288326" cy="125924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4946"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47"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48"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49"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50"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51"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52"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53"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4954" name="テキスト 6690"/>
          <p:cNvSpPr txBox="1"/>
          <p:nvPr/>
        </p:nvSpPr>
        <p:spPr>
          <a:xfrm>
            <a:off x="136041" y="4008475"/>
            <a:ext cx="9417522"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4955" name="図形 6691"/>
          <p:cNvSpPr/>
          <p:nvPr/>
        </p:nvSpPr>
        <p:spPr>
          <a:xfrm rot="5340000">
            <a:off x="3116554" y="3219981"/>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4956" name="テキスト 6692"/>
          <p:cNvSpPr txBox="1"/>
          <p:nvPr/>
        </p:nvSpPr>
        <p:spPr>
          <a:xfrm>
            <a:off x="277048" y="4229601"/>
            <a:ext cx="911480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☑該当する</a:t>
            </a:r>
            <a:r>
              <a:rPr lang="ja-JP" altLang="en-US" sz="4400" b="0" u="none">
                <a:solidFill>
                  <a:srgbClr val="00B050"/>
                </a:solidFill>
                <a:latin typeface="HGP創英角ﾎﾟｯﾌﾟ体"/>
                <a:ea typeface="HGP創英角ﾎﾟｯﾌﾟ体"/>
              </a:rPr>
              <a:t>備蓄品、</a:t>
            </a:r>
            <a:r>
              <a:rPr lang="ja-JP" altLang="en-US" sz="4400" b="0" u="none">
                <a:solidFill>
                  <a:srgbClr val="00B050"/>
                </a:solidFill>
                <a:latin typeface="HGP創英角ﾎﾟｯﾌﾟ体"/>
                <a:ea typeface="HGP創英角ﾎﾟｯﾌﾟ体"/>
              </a:rPr>
              <a:t>持出品にチェック</a:t>
            </a:r>
            <a:endParaRPr lang="ja-JP" altLang="en-US" b="0" u="none" dirty="0">
              <a:solidFill>
                <a:srgbClr val="00B050"/>
              </a:solidFill>
              <a:latin typeface="HGP創英角ﾎﾟｯﾌﾟ体"/>
              <a:ea typeface="HGP創英角ﾎﾟｯﾌﾟ体"/>
            </a:endParaRPr>
          </a:p>
        </p:txBody>
      </p:sp>
      <p:sp>
        <p:nvSpPr>
          <p:cNvPr id="4957" name="テキスト ボックス 3562"/>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4958" name="図 3563"/>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4964" name="グループ化 47"/>
          <p:cNvGrpSpPr/>
          <p:nvPr/>
        </p:nvGrpSpPr>
        <p:grpSpPr>
          <a:xfrm>
            <a:off x="4839196" y="29712"/>
            <a:ext cx="302477" cy="6837809"/>
            <a:chOff x="7258388" y="46322"/>
            <a:chExt cx="461665" cy="10660334"/>
          </a:xfrm>
        </p:grpSpPr>
        <p:cxnSp>
          <p:nvCxnSpPr>
            <p:cNvPr id="496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66"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4967"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4968"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969" name="グループ化 3"/>
          <p:cNvGrpSpPr/>
          <p:nvPr/>
        </p:nvGrpSpPr>
        <p:grpSpPr>
          <a:xfrm>
            <a:off x="6861979" y="559791"/>
            <a:ext cx="2818541" cy="339750"/>
            <a:chOff x="10930760" y="949778"/>
            <a:chExt cx="3985290" cy="574911"/>
          </a:xfrm>
        </p:grpSpPr>
        <p:sp>
          <p:nvSpPr>
            <p:cNvPr id="4970"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71"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4972"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4973" name="グループ 251"/>
          <p:cNvGrpSpPr/>
          <p:nvPr/>
        </p:nvGrpSpPr>
        <p:grpSpPr>
          <a:xfrm>
            <a:off x="8546791" y="6045695"/>
            <a:ext cx="1468696" cy="784864"/>
            <a:chOff x="12919135" y="9148451"/>
            <a:chExt cx="2631691" cy="1523635"/>
          </a:xfrm>
        </p:grpSpPr>
        <p:grpSp>
          <p:nvGrpSpPr>
            <p:cNvPr id="4974" name="グループ化 145"/>
            <p:cNvGrpSpPr/>
            <p:nvPr/>
          </p:nvGrpSpPr>
          <p:grpSpPr>
            <a:xfrm>
              <a:off x="13318882" y="9197062"/>
              <a:ext cx="1797347" cy="1362285"/>
              <a:chOff x="208127" y="8918745"/>
              <a:chExt cx="7605777" cy="1553311"/>
            </a:xfrm>
          </p:grpSpPr>
          <p:grpSp>
            <p:nvGrpSpPr>
              <p:cNvPr id="4975" name="グループ化 48"/>
              <p:cNvGrpSpPr/>
              <p:nvPr/>
            </p:nvGrpSpPr>
            <p:grpSpPr>
              <a:xfrm>
                <a:off x="208127" y="8918745"/>
                <a:ext cx="7605777" cy="1553311"/>
                <a:chOff x="93792" y="8663859"/>
                <a:chExt cx="7555415" cy="1610895"/>
              </a:xfrm>
            </p:grpSpPr>
            <p:sp>
              <p:nvSpPr>
                <p:cNvPr id="4976"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977" name="グループ化 1"/>
                <p:cNvGrpSpPr/>
                <p:nvPr/>
              </p:nvGrpSpPr>
              <p:grpSpPr>
                <a:xfrm>
                  <a:off x="294767" y="9146139"/>
                  <a:ext cx="6929347" cy="1069137"/>
                  <a:chOff x="292883" y="5853648"/>
                  <a:chExt cx="6929347" cy="1069137"/>
                </a:xfrm>
              </p:grpSpPr>
            </p:grpSp>
          </p:grpSp>
        </p:grpSp>
        <p:pic>
          <p:nvPicPr>
            <p:cNvPr id="4978" name="図 204"/>
            <p:cNvPicPr>
              <a:picLocks noChangeAspect="1"/>
            </p:cNvPicPr>
            <p:nvPr/>
          </p:nvPicPr>
          <p:blipFill>
            <a:blip r:embed="rId1"/>
            <a:stretch>
              <a:fillRect/>
            </a:stretch>
          </p:blipFill>
          <p:spPr>
            <a:xfrm>
              <a:off x="13855235" y="9635484"/>
              <a:ext cx="707044" cy="713413"/>
            </a:xfrm>
            <a:prstGeom prst="rect">
              <a:avLst/>
            </a:prstGeom>
          </p:spPr>
        </p:pic>
        <p:sp>
          <p:nvSpPr>
            <p:cNvPr id="4979"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4980"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4981"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4982"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4983"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4984"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4985" name="グループ 1626"/>
          <p:cNvGrpSpPr/>
          <p:nvPr/>
        </p:nvGrpSpPr>
        <p:grpSpPr>
          <a:xfrm>
            <a:off x="-1166430" y="407862"/>
            <a:ext cx="6354295" cy="3662406"/>
            <a:chOff x="-2720384" y="449677"/>
            <a:chExt cx="10654476" cy="6189958"/>
          </a:xfrm>
        </p:grpSpPr>
        <p:grpSp>
          <p:nvGrpSpPr>
            <p:cNvPr id="4986" name="グループ 985"/>
            <p:cNvGrpSpPr/>
            <p:nvPr/>
          </p:nvGrpSpPr>
          <p:grpSpPr>
            <a:xfrm>
              <a:off x="-2720384" y="449677"/>
              <a:ext cx="10012920" cy="6189958"/>
              <a:chOff x="-2776533" y="409714"/>
              <a:chExt cx="9854244" cy="6245227"/>
            </a:xfrm>
          </p:grpSpPr>
          <p:sp>
            <p:nvSpPr>
              <p:cNvPr id="4987"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4988" name="グループ 981"/>
              <p:cNvGrpSpPr/>
              <p:nvPr/>
            </p:nvGrpSpPr>
            <p:grpSpPr>
              <a:xfrm>
                <a:off x="-2776533" y="409714"/>
                <a:ext cx="9854244" cy="6245227"/>
                <a:chOff x="-5624264" y="119819"/>
                <a:chExt cx="9854244" cy="6245227"/>
              </a:xfrm>
            </p:grpSpPr>
            <p:sp>
              <p:nvSpPr>
                <p:cNvPr id="4989"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4990"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4991" name="図 864"/>
                <p:cNvPicPr>
                  <a:picLocks noChangeAspect="1"/>
                </p:cNvPicPr>
                <p:nvPr/>
              </p:nvPicPr>
              <p:blipFill>
                <a:blip r:embed="rId2"/>
                <a:stretch>
                  <a:fillRect/>
                </a:stretch>
              </p:blipFill>
              <p:spPr>
                <a:xfrm>
                  <a:off x="44278" y="1279634"/>
                  <a:ext cx="620366" cy="472102"/>
                </a:xfrm>
                <a:prstGeom prst="rect">
                  <a:avLst/>
                </a:prstGeom>
              </p:spPr>
            </p:pic>
            <p:sp>
              <p:nvSpPr>
                <p:cNvPr id="4992"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993"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4994" name="グループ 857"/>
                <p:cNvGrpSpPr/>
                <p:nvPr/>
              </p:nvGrpSpPr>
              <p:grpSpPr>
                <a:xfrm>
                  <a:off x="3056795" y="1131692"/>
                  <a:ext cx="1173185" cy="1028798"/>
                  <a:chOff x="3107544" y="950998"/>
                  <a:chExt cx="1324917" cy="1258882"/>
                </a:xfrm>
              </p:grpSpPr>
              <p:sp>
                <p:nvSpPr>
                  <p:cNvPr id="4995"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4996" name="図 1210"/>
                  <p:cNvPicPr>
                    <a:picLocks noChangeAspect="1"/>
                  </p:cNvPicPr>
                  <p:nvPr/>
                </p:nvPicPr>
                <p:blipFill>
                  <a:blip r:embed="rId3"/>
                  <a:stretch>
                    <a:fillRect/>
                  </a:stretch>
                </p:blipFill>
                <p:spPr>
                  <a:xfrm>
                    <a:off x="3369558" y="950998"/>
                    <a:ext cx="740293" cy="729432"/>
                  </a:xfrm>
                  <a:prstGeom prst="rect">
                    <a:avLst/>
                  </a:prstGeom>
                </p:spPr>
              </p:pic>
            </p:grpSp>
            <p:sp>
              <p:nvSpPr>
                <p:cNvPr id="4997"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4998" name="グループ 860"/>
                <p:cNvGrpSpPr/>
                <p:nvPr/>
              </p:nvGrpSpPr>
              <p:grpSpPr>
                <a:xfrm>
                  <a:off x="-5624264" y="4812313"/>
                  <a:ext cx="1738428" cy="1552733"/>
                  <a:chOff x="-5365638" y="4651851"/>
                  <a:chExt cx="1738428" cy="1552733"/>
                </a:xfrm>
              </p:grpSpPr>
            </p:grpSp>
          </p:grpSp>
        </p:grpSp>
        <p:sp>
          <p:nvSpPr>
            <p:cNvPr id="4999"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5000"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5001"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5002" name="グループ 428"/>
            <p:cNvGrpSpPr/>
            <p:nvPr/>
          </p:nvGrpSpPr>
          <p:grpSpPr>
            <a:xfrm>
              <a:off x="623006" y="3209118"/>
              <a:ext cx="6266516" cy="1473211"/>
              <a:chOff x="623006" y="3209118"/>
              <a:chExt cx="6266516" cy="1473211"/>
            </a:xfrm>
          </p:grpSpPr>
          <p:sp>
            <p:nvSpPr>
              <p:cNvPr id="5003"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5004" name="グループ 416"/>
              <p:cNvGrpSpPr/>
              <p:nvPr/>
            </p:nvGrpSpPr>
            <p:grpSpPr>
              <a:xfrm>
                <a:off x="623006" y="3209118"/>
                <a:ext cx="4953338" cy="1360683"/>
                <a:chOff x="623006" y="3209118"/>
                <a:chExt cx="4953338" cy="1360683"/>
              </a:xfrm>
            </p:grpSpPr>
            <p:grpSp>
              <p:nvGrpSpPr>
                <p:cNvPr id="5005" name="グループ 407"/>
                <p:cNvGrpSpPr/>
                <p:nvPr/>
              </p:nvGrpSpPr>
              <p:grpSpPr>
                <a:xfrm>
                  <a:off x="623006" y="3209118"/>
                  <a:ext cx="4953338" cy="1360683"/>
                  <a:chOff x="767179" y="3180887"/>
                  <a:chExt cx="4953338" cy="1360683"/>
                </a:xfrm>
              </p:grpSpPr>
            </p:grpSp>
          </p:grpSp>
        </p:grpSp>
        <p:sp>
          <p:nvSpPr>
            <p:cNvPr id="5006"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007"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5008"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09" name="グループ 780"/>
          <p:cNvGrpSpPr/>
          <p:nvPr/>
        </p:nvGrpSpPr>
        <p:grpSpPr>
          <a:xfrm>
            <a:off x="5019118" y="909720"/>
            <a:ext cx="4728241" cy="1750232"/>
            <a:chOff x="7660590" y="1489831"/>
            <a:chExt cx="7216630" cy="2842242"/>
          </a:xfrm>
        </p:grpSpPr>
        <p:grpSp>
          <p:nvGrpSpPr>
            <p:cNvPr id="5010" name="グループ 994"/>
            <p:cNvGrpSpPr/>
            <p:nvPr/>
          </p:nvGrpSpPr>
          <p:grpSpPr>
            <a:xfrm>
              <a:off x="7660590" y="1489831"/>
              <a:ext cx="7216630" cy="2842242"/>
              <a:chOff x="7705815" y="1633671"/>
              <a:chExt cx="7106174" cy="1834511"/>
            </a:xfrm>
          </p:grpSpPr>
          <p:grpSp>
            <p:nvGrpSpPr>
              <p:cNvPr id="5011" name="グループ 982"/>
              <p:cNvGrpSpPr/>
              <p:nvPr/>
            </p:nvGrpSpPr>
            <p:grpSpPr>
              <a:xfrm>
                <a:off x="7705815" y="1633671"/>
                <a:ext cx="6970768" cy="337133"/>
                <a:chOff x="7706162" y="1178678"/>
                <a:chExt cx="7261054" cy="371223"/>
              </a:xfrm>
            </p:grpSpPr>
          </p:grpSp>
        </p:grpSp>
        <p:sp>
          <p:nvSpPr>
            <p:cNvPr id="5012"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5013"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5014"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015"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5016"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017"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5018" name="グループ 786"/>
          <p:cNvGrpSpPr/>
          <p:nvPr/>
        </p:nvGrpSpPr>
        <p:grpSpPr>
          <a:xfrm>
            <a:off x="5088255" y="6087660"/>
            <a:ext cx="3613344" cy="693303"/>
            <a:chOff x="7794624" y="9459095"/>
            <a:chExt cx="5238847" cy="1075819"/>
          </a:xfrm>
        </p:grpSpPr>
        <p:sp>
          <p:nvSpPr>
            <p:cNvPr id="5019"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5020"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5021"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5022" name="グループ 1635"/>
          <p:cNvGrpSpPr/>
          <p:nvPr/>
        </p:nvGrpSpPr>
        <p:grpSpPr>
          <a:xfrm>
            <a:off x="561000" y="2925000"/>
            <a:ext cx="4349303" cy="1068829"/>
            <a:chOff x="279334" y="4674290"/>
            <a:chExt cx="7277467" cy="2028781"/>
          </a:xfrm>
        </p:grpSpPr>
        <p:grpSp>
          <p:nvGrpSpPr>
            <p:cNvPr id="5023" name="グループ 829"/>
            <p:cNvGrpSpPr/>
            <p:nvPr/>
          </p:nvGrpSpPr>
          <p:grpSpPr>
            <a:xfrm>
              <a:off x="279334" y="4674290"/>
              <a:ext cx="7277467" cy="2028781"/>
              <a:chOff x="279334" y="4727954"/>
              <a:chExt cx="7277467" cy="2028781"/>
            </a:xfrm>
          </p:grpSpPr>
          <p:grpSp>
            <p:nvGrpSpPr>
              <p:cNvPr id="5024" name="グループ 1443"/>
              <p:cNvGrpSpPr/>
              <p:nvPr/>
            </p:nvGrpSpPr>
            <p:grpSpPr>
              <a:xfrm>
                <a:off x="279334" y="4937662"/>
                <a:ext cx="7277467" cy="1779181"/>
                <a:chOff x="260050" y="5266024"/>
                <a:chExt cx="7277467" cy="1779181"/>
              </a:xfrm>
            </p:grpSpPr>
            <p:grpSp>
              <p:nvGrpSpPr>
                <p:cNvPr id="5025" name="グループ化 1009"/>
                <p:cNvGrpSpPr/>
                <p:nvPr/>
              </p:nvGrpSpPr>
              <p:grpSpPr>
                <a:xfrm>
                  <a:off x="260050" y="5266024"/>
                  <a:ext cx="7003653" cy="1779181"/>
                  <a:chOff x="201208" y="5220960"/>
                  <a:chExt cx="7238655" cy="2230637"/>
                </a:xfrm>
              </p:grpSpPr>
              <p:grpSp>
                <p:nvGrpSpPr>
                  <p:cNvPr id="5026" name="グループ化 76"/>
                  <p:cNvGrpSpPr/>
                  <p:nvPr/>
                </p:nvGrpSpPr>
                <p:grpSpPr>
                  <a:xfrm>
                    <a:off x="201208" y="5220960"/>
                    <a:ext cx="7238655" cy="2230637"/>
                    <a:chOff x="-3684591" y="4943404"/>
                    <a:chExt cx="7238655" cy="2230637"/>
                  </a:xfrm>
                </p:grpSpPr>
                <p:grpSp>
                  <p:nvGrpSpPr>
                    <p:cNvPr id="5027" name="グループ化 221"/>
                    <p:cNvGrpSpPr/>
                    <p:nvPr/>
                  </p:nvGrpSpPr>
                  <p:grpSpPr>
                    <a:xfrm>
                      <a:off x="-3684591" y="4943404"/>
                      <a:ext cx="7238655" cy="2154889"/>
                      <a:chOff x="193620" y="2701655"/>
                      <a:chExt cx="7238655" cy="2154889"/>
                    </a:xfrm>
                  </p:grpSpPr>
                </p:grpSp>
                <p:grpSp>
                  <p:nvGrpSpPr>
                    <p:cNvPr id="5028" name="グループ化 75"/>
                    <p:cNvGrpSpPr/>
                    <p:nvPr/>
                  </p:nvGrpSpPr>
                  <p:grpSpPr>
                    <a:xfrm>
                      <a:off x="-195831" y="5602590"/>
                      <a:ext cx="2536223" cy="1571451"/>
                      <a:chOff x="-195831" y="5602590"/>
                      <a:chExt cx="2536223" cy="1571451"/>
                    </a:xfrm>
                  </p:grpSpPr>
                  <p:sp>
                    <p:nvSpPr>
                      <p:cNvPr id="5029"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5030"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5031" name="グループ化 236"/>
                    <p:cNvGrpSpPr/>
                    <p:nvPr/>
                  </p:nvGrpSpPr>
                  <p:grpSpPr>
                    <a:xfrm>
                      <a:off x="-2482745" y="5590815"/>
                      <a:ext cx="2163142" cy="1012023"/>
                      <a:chOff x="-2490274" y="5116416"/>
                      <a:chExt cx="2163142" cy="1012023"/>
                    </a:xfrm>
                  </p:grpSpPr>
                  <p:sp>
                    <p:nvSpPr>
                      <p:cNvPr id="5032"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5033"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034"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5035" name="図 1026"/>
                <p:cNvPicPr>
                  <a:picLocks noChangeAspect="1"/>
                </p:cNvPicPr>
                <p:nvPr/>
              </p:nvPicPr>
              <p:blipFill>
                <a:blip r:embed="rId6"/>
                <a:stretch>
                  <a:fillRect/>
                </a:stretch>
              </p:blipFill>
              <p:spPr>
                <a:xfrm>
                  <a:off x="3263831" y="6197266"/>
                  <a:ext cx="424199" cy="318433"/>
                </a:xfrm>
                <a:prstGeom prst="rect">
                  <a:avLst/>
                </a:prstGeom>
              </p:spPr>
            </p:pic>
            <p:sp>
              <p:nvSpPr>
                <p:cNvPr id="5036"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5037" name="図 1028"/>
                <p:cNvPicPr>
                  <a:picLocks noChangeAspect="1"/>
                </p:cNvPicPr>
                <p:nvPr/>
              </p:nvPicPr>
              <p:blipFill>
                <a:blip r:embed="rId7"/>
                <a:stretch>
                  <a:fillRect/>
                </a:stretch>
              </p:blipFill>
              <p:spPr>
                <a:xfrm>
                  <a:off x="1126114" y="6230480"/>
                  <a:ext cx="324536" cy="339828"/>
                </a:xfrm>
                <a:prstGeom prst="rect">
                  <a:avLst/>
                </a:prstGeom>
              </p:spPr>
            </p:pic>
            <p:pic>
              <p:nvPicPr>
                <p:cNvPr id="5038" name="図 1029"/>
                <p:cNvPicPr>
                  <a:picLocks noChangeAspect="1"/>
                </p:cNvPicPr>
                <p:nvPr/>
              </p:nvPicPr>
              <p:blipFill>
                <a:blip r:embed="rId8"/>
                <a:stretch>
                  <a:fillRect/>
                </a:stretch>
              </p:blipFill>
              <p:spPr>
                <a:xfrm>
                  <a:off x="3318452" y="5836027"/>
                  <a:ext cx="316705" cy="325243"/>
                </a:xfrm>
                <a:prstGeom prst="rect">
                  <a:avLst/>
                </a:prstGeom>
              </p:spPr>
            </p:pic>
            <p:sp>
              <p:nvSpPr>
                <p:cNvPr id="5039"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040"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041"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5042"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5043"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5044"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5045"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5046"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47" name="グループ 1639"/>
          <p:cNvGrpSpPr/>
          <p:nvPr/>
        </p:nvGrpSpPr>
        <p:grpSpPr>
          <a:xfrm>
            <a:off x="659148" y="3992407"/>
            <a:ext cx="4035716" cy="1099987"/>
            <a:chOff x="946762" y="6491396"/>
            <a:chExt cx="6190803" cy="1459176"/>
          </a:xfrm>
        </p:grpSpPr>
        <p:grpSp>
          <p:nvGrpSpPr>
            <p:cNvPr id="5048" name="グループ 802"/>
            <p:cNvGrpSpPr/>
            <p:nvPr/>
          </p:nvGrpSpPr>
          <p:grpSpPr>
            <a:xfrm>
              <a:off x="946762" y="6491396"/>
              <a:ext cx="6190803" cy="1459176"/>
              <a:chOff x="290005" y="6224522"/>
              <a:chExt cx="6768381" cy="1646704"/>
            </a:xfrm>
          </p:grpSpPr>
          <p:grpSp>
            <p:nvGrpSpPr>
              <p:cNvPr id="5049" name="グループ 362"/>
              <p:cNvGrpSpPr/>
              <p:nvPr/>
            </p:nvGrpSpPr>
            <p:grpSpPr>
              <a:xfrm>
                <a:off x="3826979" y="6678228"/>
                <a:ext cx="3231407" cy="1185008"/>
                <a:chOff x="3826979" y="6644360"/>
                <a:chExt cx="3231407" cy="1185008"/>
              </a:xfrm>
            </p:grpSpPr>
            <p:sp>
              <p:nvSpPr>
                <p:cNvPr id="5050"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5051"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5052" name="グループ 796"/>
              <p:cNvGrpSpPr/>
              <p:nvPr/>
            </p:nvGrpSpPr>
            <p:grpSpPr>
              <a:xfrm>
                <a:off x="290005" y="6224522"/>
                <a:ext cx="3447298" cy="1646704"/>
                <a:chOff x="290005" y="6224522"/>
                <a:chExt cx="3447298" cy="1646704"/>
              </a:xfrm>
            </p:grpSpPr>
            <p:grpSp>
              <p:nvGrpSpPr>
                <p:cNvPr id="5053" name="グループ 360"/>
                <p:cNvGrpSpPr/>
                <p:nvPr/>
              </p:nvGrpSpPr>
              <p:grpSpPr>
                <a:xfrm>
                  <a:off x="290005" y="6663475"/>
                  <a:ext cx="3447298" cy="1207751"/>
                  <a:chOff x="290005" y="6638074"/>
                  <a:chExt cx="3447298" cy="1207751"/>
                </a:xfrm>
              </p:grpSpPr>
              <p:grpSp>
                <p:nvGrpSpPr>
                  <p:cNvPr id="5054" name="グループ 358"/>
                  <p:cNvGrpSpPr/>
                  <p:nvPr/>
                </p:nvGrpSpPr>
                <p:grpSpPr>
                  <a:xfrm>
                    <a:off x="290005" y="6638074"/>
                    <a:ext cx="3447298" cy="797087"/>
                    <a:chOff x="290005" y="6638074"/>
                    <a:chExt cx="3447298" cy="797087"/>
                  </a:xfrm>
                </p:grpSpPr>
                <p:grpSp>
                  <p:nvGrpSpPr>
                    <p:cNvPr id="5055" name="グループ化 563"/>
                    <p:cNvGrpSpPr/>
                    <p:nvPr/>
                  </p:nvGrpSpPr>
                  <p:grpSpPr>
                    <a:xfrm>
                      <a:off x="290005" y="6638074"/>
                      <a:ext cx="3447298" cy="797087"/>
                      <a:chOff x="235232" y="9154059"/>
                      <a:chExt cx="3527878" cy="795944"/>
                    </a:xfrm>
                  </p:grpSpPr>
                  <p:grpSp>
                    <p:nvGrpSpPr>
                      <p:cNvPr id="5056" name="グループ化 48"/>
                      <p:cNvGrpSpPr/>
                      <p:nvPr/>
                    </p:nvGrpSpPr>
                    <p:grpSpPr>
                      <a:xfrm>
                        <a:off x="235232" y="9154059"/>
                        <a:ext cx="3527878" cy="795944"/>
                        <a:chOff x="120717" y="8907895"/>
                        <a:chExt cx="3504515" cy="825451"/>
                      </a:xfrm>
                    </p:grpSpPr>
                    <p:grpSp>
                      <p:nvGrpSpPr>
                        <p:cNvPr id="5057" name="グループ化 1"/>
                        <p:cNvGrpSpPr/>
                        <p:nvPr/>
                      </p:nvGrpSpPr>
                      <p:grpSpPr>
                        <a:xfrm>
                          <a:off x="120717" y="8907895"/>
                          <a:ext cx="3504515" cy="825451"/>
                          <a:chOff x="118833" y="5615404"/>
                          <a:chExt cx="3504515" cy="825451"/>
                        </a:xfrm>
                      </p:grpSpPr>
                      <p:sp>
                        <p:nvSpPr>
                          <p:cNvPr id="5058"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5059"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5060"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5061"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5062"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63"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5064" name="グループ 2616"/>
          <p:cNvGrpSpPr/>
          <p:nvPr/>
        </p:nvGrpSpPr>
        <p:grpSpPr>
          <a:xfrm>
            <a:off x="57702" y="451476"/>
            <a:ext cx="460580" cy="6337526"/>
            <a:chOff x="72658" y="899780"/>
            <a:chExt cx="700502" cy="9277387"/>
          </a:xfrm>
        </p:grpSpPr>
        <p:sp>
          <p:nvSpPr>
            <p:cNvPr id="5065"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066"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5067"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068"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069"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5070" name="グループ 425"/>
          <p:cNvGrpSpPr/>
          <p:nvPr/>
        </p:nvGrpSpPr>
        <p:grpSpPr>
          <a:xfrm>
            <a:off x="5093638" y="2607742"/>
            <a:ext cx="451996" cy="1933291"/>
            <a:chOff x="7774329" y="4065542"/>
            <a:chExt cx="689873" cy="3014054"/>
          </a:xfrm>
        </p:grpSpPr>
        <p:sp>
          <p:nvSpPr>
            <p:cNvPr id="5071"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072"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5073"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5074" name="グループ化 2192"/>
          <p:cNvGrpSpPr/>
          <p:nvPr/>
        </p:nvGrpSpPr>
        <p:grpSpPr>
          <a:xfrm>
            <a:off x="4102867" y="5497554"/>
            <a:ext cx="458597" cy="296664"/>
            <a:chOff x="7345843" y="8992756"/>
            <a:chExt cx="982699" cy="654690"/>
          </a:xfrm>
        </p:grpSpPr>
        <p:sp>
          <p:nvSpPr>
            <p:cNvPr id="5075"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5076"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077" name="グループ化 2195"/>
          <p:cNvGrpSpPr/>
          <p:nvPr/>
        </p:nvGrpSpPr>
        <p:grpSpPr>
          <a:xfrm>
            <a:off x="4195421" y="6093221"/>
            <a:ext cx="541953" cy="306884"/>
            <a:chOff x="7265756" y="10098839"/>
            <a:chExt cx="1141348" cy="675111"/>
          </a:xfrm>
        </p:grpSpPr>
        <p:sp>
          <p:nvSpPr>
            <p:cNvPr id="5078"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079"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080"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5081" name="グループ化 2189"/>
          <p:cNvGrpSpPr/>
          <p:nvPr/>
        </p:nvGrpSpPr>
        <p:grpSpPr>
          <a:xfrm>
            <a:off x="2907512" y="6159968"/>
            <a:ext cx="452183" cy="337661"/>
            <a:chOff x="3671943" y="9461409"/>
            <a:chExt cx="923048" cy="814119"/>
          </a:xfrm>
        </p:grpSpPr>
        <p:sp>
          <p:nvSpPr>
            <p:cNvPr id="5082"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083"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084" name="グループ化 2186"/>
          <p:cNvGrpSpPr/>
          <p:nvPr/>
        </p:nvGrpSpPr>
        <p:grpSpPr>
          <a:xfrm>
            <a:off x="2838662" y="5539203"/>
            <a:ext cx="533938" cy="306884"/>
            <a:chOff x="3603998" y="8746716"/>
            <a:chExt cx="1140172" cy="668713"/>
          </a:xfrm>
        </p:grpSpPr>
        <p:sp>
          <p:nvSpPr>
            <p:cNvPr id="5085"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5086"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087"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5088" name="グループ化 2517"/>
          <p:cNvGrpSpPr/>
          <p:nvPr/>
        </p:nvGrpSpPr>
        <p:grpSpPr>
          <a:xfrm>
            <a:off x="2692218" y="6388716"/>
            <a:ext cx="267320" cy="228277"/>
            <a:chOff x="-5549784" y="7976516"/>
            <a:chExt cx="424780" cy="398145"/>
          </a:xfrm>
        </p:grpSpPr>
        <p:sp>
          <p:nvSpPr>
            <p:cNvPr id="5089"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090"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091"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092"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093"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094"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095"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096"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097"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098"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099"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100"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101"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102"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103"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104"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105"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5106"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107"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108"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109"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110"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111"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112"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113"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114"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115"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116"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117"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118"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119"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120"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121"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122"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5123" name="グループ化 2552"/>
          <p:cNvGrpSpPr/>
          <p:nvPr/>
        </p:nvGrpSpPr>
        <p:grpSpPr>
          <a:xfrm rot="21295497">
            <a:off x="4274994" y="6451123"/>
            <a:ext cx="340153" cy="165376"/>
            <a:chOff x="-6787758" y="8398801"/>
            <a:chExt cx="819277" cy="390220"/>
          </a:xfrm>
        </p:grpSpPr>
        <p:sp>
          <p:nvSpPr>
            <p:cNvPr id="5124"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5125"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5126" name="object 447"/>
            <p:cNvPicPr/>
            <p:nvPr/>
          </p:nvPicPr>
          <p:blipFill>
            <a:blip r:embed="rId11"/>
            <a:stretch>
              <a:fillRect/>
            </a:stretch>
          </p:blipFill>
          <p:spPr>
            <a:xfrm>
              <a:off x="-6068290" y="8597848"/>
              <a:ext cx="99809" cy="191173"/>
            </a:xfrm>
            <a:prstGeom prst="rect">
              <a:avLst/>
            </a:prstGeom>
          </p:spPr>
        </p:pic>
        <p:sp>
          <p:nvSpPr>
            <p:cNvPr id="5127"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5128"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5129"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130"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131"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132"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133"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5134"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5135"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5136"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5137"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138"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5139"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140"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5141" name="グループ化 2570"/>
          <p:cNvGrpSpPr/>
          <p:nvPr/>
        </p:nvGrpSpPr>
        <p:grpSpPr>
          <a:xfrm>
            <a:off x="4407626" y="5705615"/>
            <a:ext cx="284200" cy="246329"/>
            <a:chOff x="-2400843" y="6789711"/>
            <a:chExt cx="634392" cy="650944"/>
          </a:xfrm>
        </p:grpSpPr>
        <p:pic>
          <p:nvPicPr>
            <p:cNvPr id="5142" name="object 836"/>
            <p:cNvPicPr/>
            <p:nvPr/>
          </p:nvPicPr>
          <p:blipFill>
            <a:blip r:embed="rId12"/>
            <a:stretch>
              <a:fillRect/>
            </a:stretch>
          </p:blipFill>
          <p:spPr>
            <a:xfrm>
              <a:off x="-2040235" y="6789711"/>
              <a:ext cx="87033" cy="144437"/>
            </a:xfrm>
            <a:prstGeom prst="rect">
              <a:avLst/>
            </a:prstGeom>
          </p:spPr>
        </p:pic>
        <p:sp>
          <p:nvSpPr>
            <p:cNvPr id="5143"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144"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145" name="object 839"/>
            <p:cNvPicPr/>
            <p:nvPr/>
          </p:nvPicPr>
          <p:blipFill>
            <a:blip r:embed="rId13"/>
            <a:stretch>
              <a:fillRect/>
            </a:stretch>
          </p:blipFill>
          <p:spPr>
            <a:xfrm>
              <a:off x="-2281273" y="7049809"/>
              <a:ext cx="182347" cy="149842"/>
            </a:xfrm>
            <a:prstGeom prst="rect">
              <a:avLst/>
            </a:prstGeom>
          </p:spPr>
        </p:pic>
        <p:pic>
          <p:nvPicPr>
            <p:cNvPr id="5146" name="object 840"/>
            <p:cNvPicPr/>
            <p:nvPr/>
          </p:nvPicPr>
          <p:blipFill>
            <a:blip r:embed="rId14"/>
            <a:stretch>
              <a:fillRect/>
            </a:stretch>
          </p:blipFill>
          <p:spPr>
            <a:xfrm>
              <a:off x="-2039863" y="6816075"/>
              <a:ext cx="79880" cy="113695"/>
            </a:xfrm>
            <a:prstGeom prst="rect">
              <a:avLst/>
            </a:prstGeom>
          </p:spPr>
        </p:pic>
        <p:pic>
          <p:nvPicPr>
            <p:cNvPr id="5147" name="object 841"/>
            <p:cNvPicPr/>
            <p:nvPr/>
          </p:nvPicPr>
          <p:blipFill>
            <a:blip r:embed="rId15"/>
            <a:stretch>
              <a:fillRect/>
            </a:stretch>
          </p:blipFill>
          <p:spPr>
            <a:xfrm>
              <a:off x="-2400843" y="7274553"/>
              <a:ext cx="131190" cy="78879"/>
            </a:xfrm>
            <a:prstGeom prst="rect">
              <a:avLst/>
            </a:prstGeom>
          </p:spPr>
        </p:pic>
        <p:pic>
          <p:nvPicPr>
            <p:cNvPr id="5148" name="object 842"/>
            <p:cNvPicPr/>
            <p:nvPr/>
          </p:nvPicPr>
          <p:blipFill>
            <a:blip r:embed="rId16"/>
            <a:stretch>
              <a:fillRect/>
            </a:stretch>
          </p:blipFill>
          <p:spPr>
            <a:xfrm>
              <a:off x="-1853484" y="6876933"/>
              <a:ext cx="87033" cy="144437"/>
            </a:xfrm>
            <a:prstGeom prst="rect">
              <a:avLst/>
            </a:prstGeom>
          </p:spPr>
        </p:pic>
        <p:sp>
          <p:nvSpPr>
            <p:cNvPr id="5149"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150"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151" name="object 845"/>
            <p:cNvPicPr/>
            <p:nvPr/>
          </p:nvPicPr>
          <p:blipFill>
            <a:blip r:embed="rId17"/>
            <a:stretch>
              <a:fillRect/>
            </a:stretch>
          </p:blipFill>
          <p:spPr>
            <a:xfrm>
              <a:off x="-2094524" y="7137032"/>
              <a:ext cx="182347" cy="149842"/>
            </a:xfrm>
            <a:prstGeom prst="rect">
              <a:avLst/>
            </a:prstGeom>
          </p:spPr>
        </p:pic>
        <p:pic>
          <p:nvPicPr>
            <p:cNvPr id="5152" name="object 846"/>
            <p:cNvPicPr/>
            <p:nvPr/>
          </p:nvPicPr>
          <p:blipFill>
            <a:blip r:embed="rId18"/>
            <a:stretch>
              <a:fillRect/>
            </a:stretch>
          </p:blipFill>
          <p:spPr>
            <a:xfrm>
              <a:off x="-1853112" y="6903297"/>
              <a:ext cx="79880" cy="113695"/>
            </a:xfrm>
            <a:prstGeom prst="rect">
              <a:avLst/>
            </a:prstGeom>
          </p:spPr>
        </p:pic>
        <p:pic>
          <p:nvPicPr>
            <p:cNvPr id="5153" name="object 847"/>
            <p:cNvPicPr/>
            <p:nvPr/>
          </p:nvPicPr>
          <p:blipFill>
            <a:blip r:embed="rId19"/>
            <a:stretch>
              <a:fillRect/>
            </a:stretch>
          </p:blipFill>
          <p:spPr>
            <a:xfrm>
              <a:off x="-2214093" y="7361776"/>
              <a:ext cx="131191" cy="78879"/>
            </a:xfrm>
            <a:prstGeom prst="rect">
              <a:avLst/>
            </a:prstGeom>
          </p:spPr>
        </p:pic>
      </p:grpSp>
      <p:grpSp>
        <p:nvGrpSpPr>
          <p:cNvPr id="5154" name="グループ化 2598"/>
          <p:cNvGrpSpPr/>
          <p:nvPr/>
        </p:nvGrpSpPr>
        <p:grpSpPr>
          <a:xfrm>
            <a:off x="2605294" y="5637491"/>
            <a:ext cx="249905" cy="276704"/>
            <a:chOff x="-5407512" y="7215605"/>
            <a:chExt cx="436510" cy="514348"/>
          </a:xfrm>
        </p:grpSpPr>
        <p:pic>
          <p:nvPicPr>
            <p:cNvPr id="5155" name="object 561"/>
            <p:cNvPicPr/>
            <p:nvPr/>
          </p:nvPicPr>
          <p:blipFill>
            <a:blip r:embed="rId20"/>
            <a:stretch>
              <a:fillRect/>
            </a:stretch>
          </p:blipFill>
          <p:spPr>
            <a:xfrm>
              <a:off x="-5395260" y="7299279"/>
              <a:ext cx="230073" cy="377071"/>
            </a:xfrm>
            <a:prstGeom prst="rect">
              <a:avLst/>
            </a:prstGeom>
          </p:spPr>
        </p:pic>
        <p:sp>
          <p:nvSpPr>
            <p:cNvPr id="5156"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157" name="object 563"/>
            <p:cNvPicPr/>
            <p:nvPr/>
          </p:nvPicPr>
          <p:blipFill>
            <a:blip r:embed="rId21"/>
            <a:stretch>
              <a:fillRect/>
            </a:stretch>
          </p:blipFill>
          <p:spPr>
            <a:xfrm>
              <a:off x="-5302538" y="7323722"/>
              <a:ext cx="80772" cy="241056"/>
            </a:xfrm>
            <a:prstGeom prst="rect">
              <a:avLst/>
            </a:prstGeom>
          </p:spPr>
        </p:pic>
        <p:sp>
          <p:nvSpPr>
            <p:cNvPr id="5158"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159"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160"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161"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5162" name="object 568"/>
            <p:cNvPicPr/>
            <p:nvPr/>
          </p:nvPicPr>
          <p:blipFill>
            <a:blip r:embed="rId22"/>
            <a:stretch>
              <a:fillRect/>
            </a:stretch>
          </p:blipFill>
          <p:spPr>
            <a:xfrm>
              <a:off x="-5211467" y="7352882"/>
              <a:ext cx="230060" cy="377071"/>
            </a:xfrm>
            <a:prstGeom prst="rect">
              <a:avLst/>
            </a:prstGeom>
          </p:spPr>
        </p:pic>
        <p:sp>
          <p:nvSpPr>
            <p:cNvPr id="5163"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164" name="object 570"/>
            <p:cNvPicPr/>
            <p:nvPr/>
          </p:nvPicPr>
          <p:blipFill>
            <a:blip r:embed="rId23"/>
            <a:stretch>
              <a:fillRect/>
            </a:stretch>
          </p:blipFill>
          <p:spPr>
            <a:xfrm>
              <a:off x="-5118756" y="7377325"/>
              <a:ext cx="80772" cy="241056"/>
            </a:xfrm>
            <a:prstGeom prst="rect">
              <a:avLst/>
            </a:prstGeom>
          </p:spPr>
        </p:pic>
        <p:sp>
          <p:nvSpPr>
            <p:cNvPr id="5165"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166"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167"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168"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5169"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170"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171"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5172" name="グループ 2618"/>
          <p:cNvGrpSpPr/>
          <p:nvPr/>
        </p:nvGrpSpPr>
        <p:grpSpPr>
          <a:xfrm>
            <a:off x="5088748" y="958819"/>
            <a:ext cx="451996" cy="1539446"/>
            <a:chOff x="7763514" y="1578439"/>
            <a:chExt cx="689873" cy="6566849"/>
          </a:xfrm>
        </p:grpSpPr>
        <p:sp>
          <p:nvSpPr>
            <p:cNvPr id="5173"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174"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5175"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5176"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5177"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5178"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5179"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5180"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5181"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5182"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5183"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5184" name="図 282"/>
          <p:cNvPicPr>
            <a:picLocks noChangeAspect="1"/>
          </p:cNvPicPr>
          <p:nvPr/>
        </p:nvPicPr>
        <p:blipFill>
          <a:blip r:embed="rId28"/>
          <a:stretch>
            <a:fillRect/>
          </a:stretch>
        </p:blipFill>
        <p:spPr>
          <a:xfrm>
            <a:off x="5827762" y="2600742"/>
            <a:ext cx="818653" cy="676021"/>
          </a:xfrm>
          <a:prstGeom prst="rect">
            <a:avLst/>
          </a:prstGeom>
        </p:spPr>
      </p:pic>
      <p:sp>
        <p:nvSpPr>
          <p:cNvPr id="5185"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5186" name="図 837"/>
          <p:cNvPicPr>
            <a:picLocks noChangeAspect="1"/>
          </p:cNvPicPr>
          <p:nvPr/>
        </p:nvPicPr>
        <p:blipFill>
          <a:blip r:embed="rId29"/>
          <a:stretch>
            <a:fillRect/>
          </a:stretch>
        </p:blipFill>
        <p:spPr>
          <a:xfrm>
            <a:off x="5922016" y="3816288"/>
            <a:ext cx="710091" cy="743504"/>
          </a:xfrm>
          <a:prstGeom prst="rect">
            <a:avLst/>
          </a:prstGeom>
        </p:spPr>
      </p:pic>
      <p:sp>
        <p:nvSpPr>
          <p:cNvPr id="5187"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188"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5189" name="図 846"/>
          <p:cNvPicPr>
            <a:picLocks noChangeAspect="1"/>
          </p:cNvPicPr>
          <p:nvPr/>
        </p:nvPicPr>
        <p:blipFill>
          <a:blip r:embed="rId30"/>
          <a:stretch>
            <a:fillRect/>
          </a:stretch>
        </p:blipFill>
        <p:spPr>
          <a:xfrm>
            <a:off x="8388961" y="2808100"/>
            <a:ext cx="725608" cy="697936"/>
          </a:xfrm>
          <a:prstGeom prst="rect">
            <a:avLst/>
          </a:prstGeom>
        </p:spPr>
      </p:pic>
      <p:pic>
        <p:nvPicPr>
          <p:cNvPr id="5190" name="図 835"/>
          <p:cNvPicPr>
            <a:picLocks noChangeAspect="1"/>
          </p:cNvPicPr>
          <p:nvPr/>
        </p:nvPicPr>
        <p:blipFill>
          <a:blip r:embed="rId31"/>
          <a:stretch>
            <a:fillRect/>
          </a:stretch>
        </p:blipFill>
        <p:spPr>
          <a:xfrm>
            <a:off x="7015220" y="3340652"/>
            <a:ext cx="385247" cy="483532"/>
          </a:xfrm>
          <a:prstGeom prst="rect">
            <a:avLst/>
          </a:prstGeom>
        </p:spPr>
      </p:pic>
      <p:sp>
        <p:nvSpPr>
          <p:cNvPr id="5191"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5192"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5193" name="図 1272"/>
          <p:cNvPicPr>
            <a:picLocks noChangeAspect="1"/>
          </p:cNvPicPr>
          <p:nvPr/>
        </p:nvPicPr>
        <p:blipFill>
          <a:blip r:embed="rId32"/>
          <a:stretch>
            <a:fillRect/>
          </a:stretch>
        </p:blipFill>
        <p:spPr>
          <a:xfrm>
            <a:off x="769569" y="1060159"/>
            <a:ext cx="459591" cy="319955"/>
          </a:xfrm>
          <a:prstGeom prst="rect">
            <a:avLst/>
          </a:prstGeom>
        </p:spPr>
      </p:pic>
      <p:sp>
        <p:nvSpPr>
          <p:cNvPr id="5194"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5195" name="グループ 2143"/>
          <p:cNvGrpSpPr/>
          <p:nvPr/>
        </p:nvGrpSpPr>
        <p:grpSpPr>
          <a:xfrm>
            <a:off x="1252124" y="917056"/>
            <a:ext cx="1045130" cy="722944"/>
            <a:chOff x="1911095" y="1420897"/>
            <a:chExt cx="1595163" cy="1127091"/>
          </a:xfrm>
        </p:grpSpPr>
        <p:grpSp>
          <p:nvGrpSpPr>
            <p:cNvPr id="5196" name="グループ 2136"/>
            <p:cNvGrpSpPr/>
            <p:nvPr/>
          </p:nvGrpSpPr>
          <p:grpSpPr>
            <a:xfrm>
              <a:off x="1911095" y="1420897"/>
              <a:ext cx="1595163" cy="1063800"/>
              <a:chOff x="1911095" y="1420897"/>
              <a:chExt cx="1595163" cy="1063800"/>
            </a:xfrm>
          </p:grpSpPr>
          <p:sp>
            <p:nvSpPr>
              <p:cNvPr id="5197"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5198"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199"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5200"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5201"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5202"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5203"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204"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205"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5206"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5207"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208"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5209"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5210" name="図 447"/>
          <p:cNvPicPr>
            <a:picLocks noChangeAspect="1"/>
          </p:cNvPicPr>
          <p:nvPr/>
        </p:nvPicPr>
        <p:blipFill>
          <a:blip r:embed="rId33"/>
          <a:stretch>
            <a:fillRect/>
          </a:stretch>
        </p:blipFill>
        <p:spPr>
          <a:xfrm>
            <a:off x="1130287" y="3324941"/>
            <a:ext cx="204265" cy="199975"/>
          </a:xfrm>
          <a:prstGeom prst="rect">
            <a:avLst/>
          </a:prstGeom>
        </p:spPr>
      </p:pic>
      <p:pic>
        <p:nvPicPr>
          <p:cNvPr id="5211" name="図 445"/>
          <p:cNvPicPr>
            <a:picLocks noChangeAspect="1"/>
          </p:cNvPicPr>
          <p:nvPr/>
        </p:nvPicPr>
        <p:blipFill>
          <a:blip r:embed="rId34"/>
          <a:stretch>
            <a:fillRect/>
          </a:stretch>
        </p:blipFill>
        <p:spPr>
          <a:xfrm flipH="1">
            <a:off x="7824742" y="5348445"/>
            <a:ext cx="614168" cy="642208"/>
          </a:xfrm>
          <a:prstGeom prst="rect">
            <a:avLst/>
          </a:prstGeom>
        </p:spPr>
      </p:pic>
      <p:sp>
        <p:nvSpPr>
          <p:cNvPr id="5212"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5213" name="図 4236"/>
          <p:cNvPicPr>
            <a:picLocks noChangeAspect="1"/>
          </p:cNvPicPr>
          <p:nvPr/>
        </p:nvPicPr>
        <p:blipFill>
          <a:blip r:embed="rId35"/>
          <a:stretch>
            <a:fillRect/>
          </a:stretch>
        </p:blipFill>
        <p:spPr>
          <a:xfrm>
            <a:off x="783763" y="1936953"/>
            <a:ext cx="3643061" cy="1102281"/>
          </a:xfrm>
          <a:prstGeom prst="rect">
            <a:avLst/>
          </a:prstGeom>
        </p:spPr>
      </p:pic>
      <p:sp>
        <p:nvSpPr>
          <p:cNvPr id="5214"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15"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16"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17"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18"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19"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20"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21"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222" name="正方形/長方形 7189"/>
          <p:cNvSpPr/>
          <p:nvPr/>
        </p:nvSpPr>
        <p:spPr>
          <a:xfrm>
            <a:off x="569477" y="2980448"/>
            <a:ext cx="4288326" cy="9908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5223" name="テキスト 7190"/>
          <p:cNvSpPr txBox="1"/>
          <p:nvPr/>
        </p:nvSpPr>
        <p:spPr>
          <a:xfrm>
            <a:off x="142828" y="5048317"/>
            <a:ext cx="7047645"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5224" name="図形 7191"/>
          <p:cNvSpPr/>
          <p:nvPr/>
        </p:nvSpPr>
        <p:spPr>
          <a:xfrm rot="5340000">
            <a:off x="3122840" y="4259823"/>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5225" name="テキスト 7192"/>
          <p:cNvSpPr txBox="1"/>
          <p:nvPr/>
        </p:nvSpPr>
        <p:spPr>
          <a:xfrm>
            <a:off x="283205" y="5269443"/>
            <a:ext cx="6612704"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1" u="none" dirty="0">
                <a:solidFill>
                  <a:srgbClr val="00B050"/>
                </a:solidFill>
                <a:latin typeface="HGP創英角ﾎﾟｯﾌﾟ体"/>
                <a:ea typeface="HGP創英角ﾎﾟｯﾌﾟ体"/>
              </a:rPr>
              <a:t>家族と連絡をとる方法は？</a:t>
            </a:r>
            <a:endParaRPr lang="ja-JP" altLang="en-US" b="0" u="none" dirty="0">
              <a:solidFill>
                <a:srgbClr val="00B050"/>
              </a:solidFill>
              <a:latin typeface="HGP創英角ﾎﾟｯﾌﾟ体"/>
              <a:ea typeface="HGP創英角ﾎﾟｯﾌﾟ体"/>
            </a:endParaRPr>
          </a:p>
        </p:txBody>
      </p:sp>
      <p:sp>
        <p:nvSpPr>
          <p:cNvPr id="5226" name="テキスト ボックス 3564"/>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5227" name="図 3565"/>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5233" name="テキスト ボックス 3315"/>
          <p:cNvSpPr txBox="1"/>
          <p:nvPr/>
        </p:nvSpPr>
        <p:spPr>
          <a:xfrm>
            <a:off x="417000" y="1000801"/>
            <a:ext cx="9779410" cy="830104"/>
          </a:xfrm>
          <a:prstGeom prst="rect">
            <a:avLst/>
          </a:prstGeom>
          <a:noFill/>
        </p:spPr>
        <p:txBody>
          <a:bodyPr wrap="square" rtlCol="0">
            <a:spAutoFit/>
          </a:bodyPr>
          <a:lstStyle/>
          <a:p>
            <a:r>
              <a:rPr lang="ja-JP" altLang="en-US" sz="2400" b="0" u="none">
                <a:effectLst/>
              </a:rPr>
              <a:t>電話がつながらない、ネットが使えない、そんな時</a:t>
            </a:r>
            <a:r>
              <a:rPr lang="ja-JP" altLang="en-US" sz="2400" b="0" u="none">
                <a:effectLst/>
              </a:rPr>
              <a:t>どうやって家族と</a:t>
            </a:r>
            <a:endParaRPr lang="ja-JP" altLang="en-US" sz="2400" b="0" u="none">
              <a:effectLst/>
            </a:endParaRPr>
          </a:p>
          <a:p>
            <a:r>
              <a:rPr lang="ja-JP" altLang="en-US" sz="2400" b="0" u="none">
                <a:effectLst/>
              </a:rPr>
              <a:t>連絡を取りますか？</a:t>
            </a:r>
            <a:endParaRPr lang="ja-JP" altLang="en-US" sz="2400" b="0" u="none">
              <a:effectLst/>
            </a:endParaRPr>
          </a:p>
        </p:txBody>
      </p:sp>
      <p:sp>
        <p:nvSpPr>
          <p:cNvPr id="5234" name="四角形 3024"/>
          <p:cNvSpPr>
            <a:spLocks noGrp="1"/>
          </p:cNvSpPr>
          <p:nvPr>
            <p:ph type="body" sz="quarter" idx="14" hasCustomPrompt="1"/>
          </p:nvPr>
        </p:nvSpPr>
        <p:spPr>
          <a:prstGeom prst="rect">
            <a:avLst/>
          </a:prstGeom>
        </p:spPr>
        <p:txBody>
          <a:bodyPr>
            <a:normAutofit/>
          </a:bodyPr>
          <a:p>
            <a:r>
              <a:rPr kumimoji="1" lang="ja-JP" altLang="en-US" sz="3200" b="1"/>
              <a:t>家族の連絡方法</a:t>
            </a:r>
            <a:endParaRPr kumimoji="1" lang="ja-JP" altLang="en-US" b="1"/>
          </a:p>
        </p:txBody>
      </p:sp>
      <p:sp>
        <p:nvSpPr>
          <p:cNvPr id="5235" name="テキスト ボックス 6578"/>
          <p:cNvSpPr txBox="1"/>
          <p:nvPr/>
        </p:nvSpPr>
        <p:spPr>
          <a:xfrm>
            <a:off x="332453" y="2005345"/>
            <a:ext cx="8653667" cy="1999655"/>
          </a:xfrm>
          <a:prstGeom prst="rect">
            <a:avLst/>
          </a:prstGeom>
          <a:noFill/>
          <a:ln w="50800">
            <a:solidFill>
              <a:srgbClr val="FFC000"/>
            </a:solidFill>
          </a:ln>
        </p:spPr>
        <p:txBody>
          <a:bodyPr wrap="square" rtlCol="0">
            <a:spAutoFit/>
          </a:bodyPr>
          <a:lstStyle/>
          <a:p>
            <a:r>
              <a:rPr lang="ja-JP" altLang="en-US" sz="2800" b="1" u="sng" dirty="0">
                <a:solidFill>
                  <a:schemeClr val="tx1"/>
                </a:solidFill>
                <a:effectLst/>
              </a:rPr>
              <a:t>災害用伝言ダイヤル（171）</a:t>
            </a:r>
            <a:endParaRPr sz="2400" b="1" u="sng">
              <a:effectLst/>
            </a:endParaRPr>
          </a:p>
          <a:p>
            <a:endParaRPr lang="ja-JP" altLang="en-US" sz="2400" b="0" u="none" dirty="0">
              <a:solidFill>
                <a:schemeClr val="tx1"/>
              </a:solidFill>
              <a:effectLst/>
            </a:endParaRPr>
          </a:p>
          <a:p>
            <a:r>
              <a:rPr lang="ja-JP" altLang="en-US" sz="2400" b="1" u="none" dirty="0">
                <a:solidFill>
                  <a:schemeClr val="tx1"/>
                </a:solidFill>
                <a:effectLst/>
              </a:rPr>
              <a:t>局番なしの「171」に電話をかけると</a:t>
            </a:r>
            <a:r>
              <a:rPr lang="ja-JP" altLang="en-US" sz="2400" b="1" u="none" dirty="0">
                <a:solidFill>
                  <a:srgbClr val="FF0000"/>
                </a:solidFill>
                <a:effectLst/>
              </a:rPr>
              <a:t>伝言を録音</a:t>
            </a:r>
            <a:r>
              <a:rPr lang="ja-JP" altLang="en-US" sz="2400" b="1" u="none" dirty="0">
                <a:solidFill>
                  <a:schemeClr val="tx1"/>
                </a:solidFill>
                <a:effectLst/>
              </a:rPr>
              <a:t>でき、</a:t>
            </a:r>
            <a:r>
              <a:rPr lang="ja-JP" altLang="en-US" sz="2400" b="1" u="none" dirty="0">
                <a:solidFill>
                  <a:schemeClr val="tx1"/>
                </a:solidFill>
                <a:effectLst/>
              </a:rPr>
              <a:t>自分の電話番号を知っている家族などが、伝言を再生できます。</a:t>
            </a:r>
            <a:endParaRPr lang="ja-JP" altLang="en-US" b="1"/>
          </a:p>
          <a:p>
            <a:r>
              <a:rPr lang="ja-JP" altLang="en-US" sz="2400" b="1"/>
              <a:t>録音時間は</a:t>
            </a:r>
            <a:r>
              <a:rPr lang="ja-JP" altLang="en-US" sz="2400" b="1">
                <a:solidFill>
                  <a:srgbClr val="FF0000"/>
                </a:solidFill>
              </a:rPr>
              <a:t>「30秒間」</a:t>
            </a:r>
            <a:endParaRPr lang="ja-JP" altLang="en-US" sz="2000" b="1"/>
          </a:p>
        </p:txBody>
      </p:sp>
      <p:sp>
        <p:nvSpPr>
          <p:cNvPr id="5236" name="テキスト 3787"/>
          <p:cNvSpPr txBox="1"/>
          <p:nvPr/>
        </p:nvSpPr>
        <p:spPr>
          <a:xfrm>
            <a:off x="332453" y="4221000"/>
            <a:ext cx="8619987" cy="1938099"/>
          </a:xfrm>
          <a:prstGeom prst="rect">
            <a:avLst/>
          </a:prstGeom>
          <a:ln w="50800">
            <a:solidFill>
              <a:srgbClr val="00B0F0"/>
            </a:solidFill>
          </a:ln>
        </p:spPr>
        <p:txBody>
          <a:bodyPr wrap="square">
            <a:spAutoFit/>
          </a:bodyPr>
          <a:p>
            <a:r>
              <a:rPr lang="ja-JP" altLang="en-US" sz="2800" b="1" u="sng" dirty="0">
                <a:solidFill>
                  <a:schemeClr val="tx1"/>
                </a:solidFill>
                <a:effectLst/>
              </a:rPr>
              <a:t>災害用</a:t>
            </a:r>
            <a:r>
              <a:rPr lang="ja-JP" altLang="en-US" sz="2800" b="1" u="sng" dirty="0">
                <a:solidFill>
                  <a:schemeClr val="tx1"/>
                </a:solidFill>
                <a:effectLst/>
              </a:rPr>
              <a:t>伝言板（web171）</a:t>
            </a:r>
            <a:endParaRPr lang="ja-JP" altLang="en-US" sz="2400" b="1" u="sng" dirty="0">
              <a:solidFill>
                <a:schemeClr val="tx1"/>
              </a:solidFill>
              <a:effectLst/>
            </a:endParaRPr>
          </a:p>
          <a:p>
            <a:endParaRPr lang="ja-JP" altLang="en-US" sz="2000" b="1" u="sng" dirty="0">
              <a:solidFill>
                <a:schemeClr val="tx1"/>
              </a:solidFill>
              <a:effectLst/>
            </a:endParaRPr>
          </a:p>
          <a:p>
            <a:r>
              <a:rPr lang="ja-JP" altLang="en-US" sz="2400" b="1" u="none" dirty="0">
                <a:solidFill>
                  <a:schemeClr val="tx1"/>
                </a:solidFill>
                <a:effectLst/>
              </a:rPr>
              <a:t>携帯電話などからインターネットを使用して</a:t>
            </a:r>
            <a:r>
              <a:rPr lang="ja-JP" altLang="en-US" sz="2400" b="1" u="none" dirty="0">
                <a:solidFill>
                  <a:srgbClr val="FF0000"/>
                </a:solidFill>
                <a:effectLst/>
              </a:rPr>
              <a:t>文字情報を登録</a:t>
            </a:r>
            <a:r>
              <a:rPr lang="ja-JP" altLang="en-US" sz="2400" b="1" u="none" dirty="0">
                <a:solidFill>
                  <a:schemeClr val="tx1"/>
                </a:solidFill>
                <a:effectLst/>
              </a:rPr>
              <a:t>し、</a:t>
            </a:r>
            <a:endParaRPr lang="ja-JP" altLang="en-US" b="1"/>
          </a:p>
          <a:p>
            <a:r>
              <a:rPr lang="ja-JP" altLang="en-US" sz="2400" b="1" u="none" dirty="0">
                <a:solidFill>
                  <a:schemeClr val="tx1"/>
                </a:solidFill>
                <a:effectLst/>
              </a:rPr>
              <a:t>自分の電話番号を知っている家族などが、情報を閲覧できます。</a:t>
            </a:r>
            <a:endParaRPr lang="ja-JP" altLang="en-US" sz="2400" b="1" u="none" dirty="0">
              <a:solidFill>
                <a:schemeClr val="tx1"/>
              </a:solidFill>
              <a:effectLst/>
            </a:endParaRPr>
          </a:p>
          <a:p>
            <a:r>
              <a:rPr lang="ja-JP" altLang="en-US" sz="2400" b="1" u="none" dirty="0">
                <a:solidFill>
                  <a:schemeClr val="tx1"/>
                </a:solidFill>
                <a:effectLst/>
              </a:rPr>
              <a:t>登録可能</a:t>
            </a:r>
            <a:r>
              <a:rPr lang="ja-JP" altLang="en-US" sz="2400" b="1" u="none" dirty="0">
                <a:solidFill>
                  <a:schemeClr val="tx1"/>
                </a:solidFill>
                <a:effectLst/>
              </a:rPr>
              <a:t>文字数</a:t>
            </a:r>
            <a:r>
              <a:rPr lang="ja-JP" altLang="en-US" sz="2400" b="1" u="none" dirty="0">
                <a:solidFill>
                  <a:schemeClr val="tx1"/>
                </a:solidFill>
                <a:effectLst/>
              </a:rPr>
              <a:t>は</a:t>
            </a:r>
            <a:r>
              <a:rPr lang="ja-JP" altLang="en-US" sz="2400" b="1" u="none" dirty="0">
                <a:solidFill>
                  <a:srgbClr val="FF0000"/>
                </a:solidFill>
                <a:effectLst/>
              </a:rPr>
              <a:t>「</a:t>
            </a:r>
            <a:r>
              <a:rPr lang="ja-JP" altLang="en-US" sz="2400" b="1" u="none" dirty="0">
                <a:solidFill>
                  <a:srgbClr val="FF0000"/>
                </a:solidFill>
                <a:effectLst/>
              </a:rPr>
              <a:t>100文字</a:t>
            </a:r>
            <a:r>
              <a:rPr lang="ja-JP" altLang="en-US" sz="2400" b="1" u="none" dirty="0">
                <a:solidFill>
                  <a:srgbClr val="FF0000"/>
                </a:solidFill>
                <a:effectLst/>
              </a:rPr>
              <a:t>以内</a:t>
            </a:r>
            <a:r>
              <a:rPr lang="ja-JP" altLang="en-US" sz="2400" b="1" u="none" dirty="0">
                <a:solidFill>
                  <a:srgbClr val="FF0000"/>
                </a:solidFill>
                <a:effectLst/>
              </a:rPr>
              <a:t>」</a:t>
            </a:r>
            <a:endParaRPr lang="ja-JP" altLang="en-US" sz="2400" b="1" u="none" dirty="0">
              <a:solidFill>
                <a:srgbClr val="FF0000"/>
              </a:solidFill>
              <a:effectLst/>
            </a:endParaRPr>
          </a:p>
        </p:txBody>
      </p:sp>
      <p:pic>
        <p:nvPicPr>
          <p:cNvPr id="5237" name="図 6582"/>
          <p:cNvPicPr>
            <a:picLocks noChangeAspect="1"/>
          </p:cNvPicPr>
          <p:nvPr/>
        </p:nvPicPr>
        <p:blipFill>
          <a:blip r:embed="rId1"/>
          <a:stretch>
            <a:fillRect/>
          </a:stretch>
        </p:blipFill>
        <p:spPr>
          <a:xfrm flipH="1">
            <a:off x="8510517" y="1415853"/>
            <a:ext cx="951206" cy="1386093"/>
          </a:xfrm>
          <a:prstGeom prst="rect">
            <a:avLst/>
          </a:prstGeom>
        </p:spPr>
      </p:pic>
      <p:pic>
        <p:nvPicPr>
          <p:cNvPr id="5238" name="図 6581"/>
          <p:cNvPicPr>
            <a:picLocks noChangeAspect="1"/>
          </p:cNvPicPr>
          <p:nvPr/>
        </p:nvPicPr>
        <p:blipFill>
          <a:blip r:embed="rId2"/>
          <a:stretch>
            <a:fillRect/>
          </a:stretch>
        </p:blipFill>
        <p:spPr>
          <a:xfrm>
            <a:off x="8121001" y="3683908"/>
            <a:ext cx="1186560" cy="1074183"/>
          </a:xfrm>
          <a:prstGeom prst="rect">
            <a:avLst/>
          </a:prstGeom>
        </p:spPr>
      </p:pic>
    </p:spTree>
    <p:extLst>
      <p:ext uri="{BB962C8B-B14F-4D97-AF65-F5344CB8AC3E}">
        <p14:creationId xmlns:p14="http://schemas.microsoft.com/office/powerpoint/2010/main" val="2074611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5244" name="四角形 3562"/>
          <p:cNvSpPr>
            <a:spLocks noGrp="1"/>
          </p:cNvSpPr>
          <p:nvPr>
            <p:ph type="body" sz="quarter" idx="14" hasCustomPrompt="1"/>
          </p:nvPr>
        </p:nvSpPr>
        <p:spPr>
          <a:prstGeom prst="rect">
            <a:avLst/>
          </a:prstGeom>
        </p:spPr>
        <p:txBody>
          <a:bodyPr>
            <a:normAutofit/>
          </a:bodyPr>
          <a:p>
            <a:r>
              <a:rPr lang="ja-JP" altLang="en-US" sz="3200" b="1">
                <a:solidFill>
                  <a:schemeClr val="tx1"/>
                </a:solidFill>
              </a:rPr>
              <a:t>（参考）</a:t>
            </a:r>
            <a:r>
              <a:rPr lang="ja-JP" altLang="en-US" sz="3200" b="1">
                <a:solidFill>
                  <a:srgbClr val="FF0000"/>
                </a:solidFill>
              </a:rPr>
              <a:t>「あいたいよ」</a:t>
            </a:r>
            <a:r>
              <a:rPr lang="ja-JP" altLang="en-US" sz="3200" b="1"/>
              <a:t>の法則</a:t>
            </a:r>
            <a:endParaRPr kumimoji="1" lang="ja-JP" altLang="en-US"/>
          </a:p>
        </p:txBody>
      </p:sp>
      <p:sp>
        <p:nvSpPr>
          <p:cNvPr id="5245" name="テキスト ボックス 3767"/>
          <p:cNvSpPr txBox="1"/>
          <p:nvPr/>
        </p:nvSpPr>
        <p:spPr>
          <a:xfrm>
            <a:off x="457441" y="1904793"/>
            <a:ext cx="7911003" cy="2892207"/>
          </a:xfrm>
          <a:prstGeom prst="rect">
            <a:avLst/>
          </a:prstGeom>
          <a:noFill/>
          <a:ln w="50800">
            <a:solidFill>
              <a:srgbClr val="FFC000"/>
            </a:solidFill>
          </a:ln>
        </p:spPr>
        <p:txBody>
          <a:bodyPr wrap="square" rtlCol="0">
            <a:spAutoFit/>
          </a:bodyPr>
          <a:lstStyle/>
          <a:p>
            <a:pPr algn="l"/>
            <a:r>
              <a:rPr lang="ja-JP" altLang="en-US" sz="2800" b="1">
                <a:solidFill>
                  <a:srgbClr val="FF0000"/>
                </a:solidFill>
              </a:rPr>
              <a:t>あ</a:t>
            </a:r>
            <a:r>
              <a:rPr lang="ja-JP" altLang="en-US" sz="2800"/>
              <a:t>：</a:t>
            </a:r>
            <a:r>
              <a:rPr lang="ja-JP" altLang="en-US" sz="2800" b="1">
                <a:solidFill>
                  <a:srgbClr val="FF0000"/>
                </a:solidFill>
              </a:rPr>
              <a:t>安否</a:t>
            </a:r>
            <a:r>
              <a:rPr lang="ja-JP" altLang="en-US" sz="2000"/>
              <a:t>（自分や家族が無事であることを伝える）</a:t>
            </a:r>
            <a:endParaRPr lang="ja-JP" altLang="en-US" sz="2000"/>
          </a:p>
          <a:p>
            <a:pPr algn="l"/>
            <a:endParaRPr lang="ja-JP" altLang="en-US" sz="1050"/>
          </a:p>
          <a:p>
            <a:pPr algn="l"/>
            <a:r>
              <a:rPr lang="ja-JP" altLang="en-US" sz="2800" b="1">
                <a:solidFill>
                  <a:srgbClr val="FF0000"/>
                </a:solidFill>
              </a:rPr>
              <a:t>い</a:t>
            </a:r>
            <a:r>
              <a:rPr lang="ja-JP" altLang="en-US" sz="2800"/>
              <a:t>：</a:t>
            </a:r>
            <a:r>
              <a:rPr lang="ja-JP" altLang="en-US" sz="2800" b="1">
                <a:solidFill>
                  <a:srgbClr val="FF0000"/>
                </a:solidFill>
              </a:rPr>
              <a:t>居場所</a:t>
            </a:r>
            <a:r>
              <a:rPr lang="ja-JP" altLang="en-US" sz="2000"/>
              <a:t>（今どこにいるか、避難先を伝える）</a:t>
            </a:r>
            <a:endParaRPr lang="ja-JP" altLang="en-US" sz="1800"/>
          </a:p>
          <a:p>
            <a:pPr algn="l"/>
            <a:endParaRPr lang="ja-JP" altLang="en-US" sz="1050"/>
          </a:p>
          <a:p>
            <a:pPr algn="l"/>
            <a:r>
              <a:rPr lang="ja-JP" altLang="en-US" sz="2800" b="1">
                <a:solidFill>
                  <a:srgbClr val="FF0000"/>
                </a:solidFill>
              </a:rPr>
              <a:t>た</a:t>
            </a:r>
            <a:r>
              <a:rPr lang="ja-JP" altLang="en-US" sz="2800"/>
              <a:t>：</a:t>
            </a:r>
            <a:r>
              <a:rPr lang="ja-JP" altLang="en-US" sz="2800" b="1">
                <a:solidFill>
                  <a:srgbClr val="FF0000"/>
                </a:solidFill>
              </a:rPr>
              <a:t>他の人の安否</a:t>
            </a:r>
            <a:r>
              <a:rPr lang="ja-JP" altLang="en-US" sz="2000"/>
              <a:t>（知っている人の状況も含めて伝える）</a:t>
            </a:r>
            <a:endParaRPr lang="ja-JP" altLang="en-US" sz="1800"/>
          </a:p>
          <a:p>
            <a:pPr algn="l"/>
            <a:endParaRPr lang="ja-JP" altLang="en-US" sz="1050"/>
          </a:p>
          <a:p>
            <a:pPr algn="l"/>
            <a:r>
              <a:rPr lang="ja-JP" altLang="en-US" sz="2800" b="1">
                <a:solidFill>
                  <a:srgbClr val="FF0000"/>
                </a:solidFill>
              </a:rPr>
              <a:t>い</a:t>
            </a:r>
            <a:r>
              <a:rPr lang="ja-JP" altLang="en-US" sz="2800"/>
              <a:t>：</a:t>
            </a:r>
            <a:r>
              <a:rPr lang="ja-JP" altLang="en-US" sz="2800" b="1">
                <a:solidFill>
                  <a:srgbClr val="FF0000"/>
                </a:solidFill>
              </a:rPr>
              <a:t>いつまでそこにいるか</a:t>
            </a:r>
            <a:r>
              <a:rPr lang="ja-JP" altLang="en-US" sz="2000"/>
              <a:t>（次にどこで連絡できるかを伝える）</a:t>
            </a:r>
            <a:endParaRPr lang="ja-JP" altLang="en-US" sz="1800"/>
          </a:p>
          <a:p>
            <a:pPr algn="l"/>
            <a:endParaRPr lang="ja-JP" altLang="en-US" sz="1050"/>
          </a:p>
          <a:p>
            <a:pPr algn="l"/>
            <a:r>
              <a:rPr lang="ja-JP" altLang="en-US" sz="2800" b="1">
                <a:solidFill>
                  <a:srgbClr val="FF0000"/>
                </a:solidFill>
              </a:rPr>
              <a:t>よ</a:t>
            </a:r>
            <a:r>
              <a:rPr lang="ja-JP" altLang="en-US" sz="2800"/>
              <a:t>：</a:t>
            </a:r>
            <a:r>
              <a:rPr lang="ja-JP" altLang="en-US" sz="2800" b="1">
                <a:solidFill>
                  <a:srgbClr val="FF0000"/>
                </a:solidFill>
              </a:rPr>
              <a:t>要件</a:t>
            </a:r>
            <a:r>
              <a:rPr lang="ja-JP" altLang="en-US" sz="2000"/>
              <a:t>（必要な支援や連絡してほしいことを伝える）</a:t>
            </a:r>
            <a:endParaRPr lang="ja-JP" altLang="en-US" sz="2800" b="0" u="none" dirty="0">
              <a:solidFill>
                <a:schemeClr val="tx1"/>
              </a:solidFill>
              <a:effectLst/>
            </a:endParaRPr>
          </a:p>
        </p:txBody>
      </p:sp>
      <p:grpSp>
        <p:nvGrpSpPr>
          <p:cNvPr id="5246" name="グループ 3770"/>
          <p:cNvGrpSpPr/>
          <p:nvPr/>
        </p:nvGrpSpPr>
        <p:grpSpPr>
          <a:xfrm>
            <a:off x="284190" y="5152294"/>
            <a:ext cx="9385866" cy="1046869"/>
            <a:chOff x="-42532" y="5426087"/>
            <a:chExt cx="9015928" cy="1046869"/>
          </a:xfrm>
        </p:grpSpPr>
        <p:pic>
          <p:nvPicPr>
            <p:cNvPr id="5247" name="図 3320"/>
            <p:cNvPicPr>
              <a:picLocks noChangeAspect="1"/>
            </p:cNvPicPr>
            <p:nvPr/>
          </p:nvPicPr>
          <p:blipFill>
            <a:blip r:embed="rId1"/>
            <a:stretch>
              <a:fillRect/>
            </a:stretch>
          </p:blipFill>
          <p:spPr>
            <a:xfrm>
              <a:off x="7306923" y="5523940"/>
              <a:ext cx="1666473" cy="949016"/>
            </a:xfrm>
            <a:prstGeom prst="rect">
              <a:avLst/>
            </a:prstGeom>
          </p:spPr>
        </p:pic>
        <p:grpSp>
          <p:nvGrpSpPr>
            <p:cNvPr id="5248" name="グループ 3816"/>
            <p:cNvGrpSpPr/>
            <p:nvPr/>
          </p:nvGrpSpPr>
          <p:grpSpPr>
            <a:xfrm>
              <a:off x="-42532" y="5426087"/>
              <a:ext cx="7262027" cy="852136"/>
              <a:chOff x="-42532" y="5279037"/>
              <a:chExt cx="7262027" cy="852136"/>
            </a:xfrm>
          </p:grpSpPr>
          <p:sp>
            <p:nvSpPr>
              <p:cNvPr id="5249" name="図形 3815"/>
              <p:cNvSpPr/>
              <p:nvPr/>
            </p:nvSpPr>
            <p:spPr>
              <a:xfrm>
                <a:off x="-42532" y="5279037"/>
                <a:ext cx="7262027" cy="852136"/>
              </a:xfrm>
              <a:prstGeom prst="wedgeEllipseCallout">
                <a:avLst>
                  <a:gd name="adj1" fmla="val 50455"/>
                  <a:gd name="adj2" fmla="val 24305"/>
                </a:avLst>
              </a:prstGeom>
              <a:solidFill>
                <a:schemeClr val="bg1"/>
              </a:solidFill>
              <a:ln w="38100" cap="flat" cmpd="sng" algn="ctr">
                <a:solidFill>
                  <a:srgbClr val="007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250" name="テキスト 3814"/>
              <p:cNvSpPr txBox="1"/>
              <p:nvPr/>
            </p:nvSpPr>
            <p:spPr>
              <a:xfrm>
                <a:off x="255810" y="5505496"/>
                <a:ext cx="6665347" cy="399217"/>
              </a:xfrm>
              <a:prstGeom prst="rect">
                <a:avLst/>
              </a:prstGeom>
            </p:spPr>
            <p:txBody>
              <a:bodyPr wrap="square">
                <a:spAutoFit/>
              </a:bodyPr>
              <a:p>
                <a:r>
                  <a:rPr lang="ja-JP" altLang="en-US" sz="2000" b="1" u="none" dirty="0">
                    <a:solidFill>
                      <a:srgbClr val="FF0000"/>
                    </a:solidFill>
                    <a:effectLst/>
                    <a:latin typeface="Meiryo UI"/>
                    <a:ea typeface="Meiryo UI"/>
                  </a:rPr>
                  <a:t>※毎月</a:t>
                </a:r>
                <a:r>
                  <a:rPr lang="ja-JP" altLang="en-US" sz="2000" b="1" u="none" dirty="0">
                    <a:solidFill>
                      <a:srgbClr val="FF0000"/>
                    </a:solidFill>
                    <a:effectLst/>
                    <a:latin typeface="Meiryo UI"/>
                    <a:ea typeface="Meiryo UI"/>
                  </a:rPr>
                  <a:t>１日と15日</a:t>
                </a:r>
                <a:r>
                  <a:rPr lang="ja-JP" altLang="en-US" sz="2000" b="1" u="none" dirty="0">
                    <a:solidFill>
                      <a:srgbClr val="FF0000"/>
                    </a:solidFill>
                    <a:effectLst/>
                    <a:latin typeface="Meiryo UI"/>
                    <a:ea typeface="Meiryo UI"/>
                  </a:rPr>
                  <a:t>体験利用ができるので、実際にやってみよう！</a:t>
                </a:r>
                <a:endParaRPr lang="ja-JP" altLang="en-US" sz="2000" b="1" u="none" dirty="0">
                  <a:solidFill>
                    <a:srgbClr val="FF0000"/>
                  </a:solidFill>
                  <a:effectLst/>
                  <a:latin typeface="Meiryo UI"/>
                  <a:ea typeface="Meiryo UI"/>
                </a:endParaRPr>
              </a:p>
            </p:txBody>
          </p:sp>
        </p:grpSp>
      </p:grpSp>
      <p:sp>
        <p:nvSpPr>
          <p:cNvPr id="5251" name="テキスト ボックス 3767"/>
          <p:cNvSpPr txBox="1"/>
          <p:nvPr/>
        </p:nvSpPr>
        <p:spPr>
          <a:xfrm>
            <a:off x="417000" y="1053000"/>
            <a:ext cx="9779410" cy="522327"/>
          </a:xfrm>
          <a:prstGeom prst="rect">
            <a:avLst/>
          </a:prstGeom>
          <a:noFill/>
        </p:spPr>
        <p:txBody>
          <a:bodyPr wrap="square" rtlCol="0">
            <a:spAutoFit/>
          </a:bodyPr>
          <a:lstStyle/>
          <a:p>
            <a:r>
              <a:rPr lang="ja-JP" altLang="en-US" sz="2400" b="0" u="none">
                <a:effectLst/>
              </a:rPr>
              <a:t>効率的に伝えるための</a:t>
            </a:r>
            <a:r>
              <a:rPr lang="ja-JP" altLang="en-US" sz="2800" b="0" u="none">
                <a:solidFill>
                  <a:srgbClr val="FF0000"/>
                </a:solidFill>
                <a:effectLst/>
              </a:rPr>
              <a:t>「あいたいよ」</a:t>
            </a:r>
            <a:r>
              <a:rPr lang="ja-JP" altLang="en-US" sz="2400" b="0" u="none">
                <a:effectLst/>
              </a:rPr>
              <a:t>の法則</a:t>
            </a:r>
            <a:endParaRPr lang="ja-JP" altLang="en-US" sz="2400" b="0" u="none">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5257" name="グループ化 47"/>
          <p:cNvGrpSpPr/>
          <p:nvPr/>
        </p:nvGrpSpPr>
        <p:grpSpPr>
          <a:xfrm>
            <a:off x="4839196" y="29712"/>
            <a:ext cx="302477" cy="6837809"/>
            <a:chOff x="7258388" y="46322"/>
            <a:chExt cx="461665" cy="10660334"/>
          </a:xfrm>
        </p:grpSpPr>
        <p:cxnSp>
          <p:nvCxnSpPr>
            <p:cNvPr id="5258"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59"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5260"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5261"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5262" name="グループ化 3"/>
          <p:cNvGrpSpPr/>
          <p:nvPr/>
        </p:nvGrpSpPr>
        <p:grpSpPr>
          <a:xfrm>
            <a:off x="6861979" y="559791"/>
            <a:ext cx="2818541" cy="339750"/>
            <a:chOff x="10930760" y="949778"/>
            <a:chExt cx="3985290" cy="574911"/>
          </a:xfrm>
        </p:grpSpPr>
        <p:sp>
          <p:nvSpPr>
            <p:cNvPr id="5263"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64"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5265"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5266" name="グループ 251"/>
          <p:cNvGrpSpPr/>
          <p:nvPr/>
        </p:nvGrpSpPr>
        <p:grpSpPr>
          <a:xfrm>
            <a:off x="8546791" y="6045695"/>
            <a:ext cx="1468696" cy="784864"/>
            <a:chOff x="12919135" y="9148451"/>
            <a:chExt cx="2631691" cy="1523635"/>
          </a:xfrm>
        </p:grpSpPr>
        <p:grpSp>
          <p:nvGrpSpPr>
            <p:cNvPr id="5267" name="グループ化 145"/>
            <p:cNvGrpSpPr/>
            <p:nvPr/>
          </p:nvGrpSpPr>
          <p:grpSpPr>
            <a:xfrm>
              <a:off x="13318882" y="9197062"/>
              <a:ext cx="1797347" cy="1362285"/>
              <a:chOff x="208127" y="8918745"/>
              <a:chExt cx="7605777" cy="1553311"/>
            </a:xfrm>
          </p:grpSpPr>
          <p:grpSp>
            <p:nvGrpSpPr>
              <p:cNvPr id="5268" name="グループ化 48"/>
              <p:cNvGrpSpPr/>
              <p:nvPr/>
            </p:nvGrpSpPr>
            <p:grpSpPr>
              <a:xfrm>
                <a:off x="208127" y="8918745"/>
                <a:ext cx="7605777" cy="1553311"/>
                <a:chOff x="93792" y="8663859"/>
                <a:chExt cx="7555415" cy="1610895"/>
              </a:xfrm>
            </p:grpSpPr>
            <p:sp>
              <p:nvSpPr>
                <p:cNvPr id="5269"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270" name="グループ化 1"/>
                <p:cNvGrpSpPr/>
                <p:nvPr/>
              </p:nvGrpSpPr>
              <p:grpSpPr>
                <a:xfrm>
                  <a:off x="294767" y="9146139"/>
                  <a:ext cx="6929347" cy="1069137"/>
                  <a:chOff x="292883" y="5853648"/>
                  <a:chExt cx="6929347" cy="1069137"/>
                </a:xfrm>
              </p:grpSpPr>
            </p:grpSp>
          </p:grpSp>
        </p:grpSp>
        <p:pic>
          <p:nvPicPr>
            <p:cNvPr id="5271" name="図 204"/>
            <p:cNvPicPr>
              <a:picLocks noChangeAspect="1"/>
            </p:cNvPicPr>
            <p:nvPr/>
          </p:nvPicPr>
          <p:blipFill>
            <a:blip r:embed="rId1"/>
            <a:stretch>
              <a:fillRect/>
            </a:stretch>
          </p:blipFill>
          <p:spPr>
            <a:xfrm>
              <a:off x="13855235" y="9635484"/>
              <a:ext cx="707044" cy="713413"/>
            </a:xfrm>
            <a:prstGeom prst="rect">
              <a:avLst/>
            </a:prstGeom>
          </p:spPr>
        </p:pic>
        <p:sp>
          <p:nvSpPr>
            <p:cNvPr id="5272"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5273"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5274"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275"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5276"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5277"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5278" name="グループ 1626"/>
          <p:cNvGrpSpPr/>
          <p:nvPr/>
        </p:nvGrpSpPr>
        <p:grpSpPr>
          <a:xfrm>
            <a:off x="-1166430" y="407862"/>
            <a:ext cx="6354295" cy="3662406"/>
            <a:chOff x="-2720384" y="449677"/>
            <a:chExt cx="10654476" cy="6189958"/>
          </a:xfrm>
        </p:grpSpPr>
        <p:grpSp>
          <p:nvGrpSpPr>
            <p:cNvPr id="5279" name="グループ 985"/>
            <p:cNvGrpSpPr/>
            <p:nvPr/>
          </p:nvGrpSpPr>
          <p:grpSpPr>
            <a:xfrm>
              <a:off x="-2720384" y="449677"/>
              <a:ext cx="10012920" cy="6189958"/>
              <a:chOff x="-2776533" y="409714"/>
              <a:chExt cx="9854244" cy="6245227"/>
            </a:xfrm>
          </p:grpSpPr>
          <p:sp>
            <p:nvSpPr>
              <p:cNvPr id="5280"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5281" name="グループ 981"/>
              <p:cNvGrpSpPr/>
              <p:nvPr/>
            </p:nvGrpSpPr>
            <p:grpSpPr>
              <a:xfrm>
                <a:off x="-2776533" y="409714"/>
                <a:ext cx="9854244" cy="6245227"/>
                <a:chOff x="-5624264" y="119819"/>
                <a:chExt cx="9854244" cy="6245227"/>
              </a:xfrm>
            </p:grpSpPr>
            <p:sp>
              <p:nvSpPr>
                <p:cNvPr id="5282"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5283"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5284" name="図 864"/>
                <p:cNvPicPr>
                  <a:picLocks noChangeAspect="1"/>
                </p:cNvPicPr>
                <p:nvPr/>
              </p:nvPicPr>
              <p:blipFill>
                <a:blip r:embed="rId2"/>
                <a:stretch>
                  <a:fillRect/>
                </a:stretch>
              </p:blipFill>
              <p:spPr>
                <a:xfrm>
                  <a:off x="44278" y="1279634"/>
                  <a:ext cx="620366" cy="472102"/>
                </a:xfrm>
                <a:prstGeom prst="rect">
                  <a:avLst/>
                </a:prstGeom>
              </p:spPr>
            </p:pic>
            <p:sp>
              <p:nvSpPr>
                <p:cNvPr id="5285"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286"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5287" name="グループ 857"/>
                <p:cNvGrpSpPr/>
                <p:nvPr/>
              </p:nvGrpSpPr>
              <p:grpSpPr>
                <a:xfrm>
                  <a:off x="3056795" y="1131692"/>
                  <a:ext cx="1173185" cy="1028798"/>
                  <a:chOff x="3107544" y="950998"/>
                  <a:chExt cx="1324917" cy="1258882"/>
                </a:xfrm>
              </p:grpSpPr>
              <p:sp>
                <p:nvSpPr>
                  <p:cNvPr id="5288"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5289" name="図 1210"/>
                  <p:cNvPicPr>
                    <a:picLocks noChangeAspect="1"/>
                  </p:cNvPicPr>
                  <p:nvPr/>
                </p:nvPicPr>
                <p:blipFill>
                  <a:blip r:embed="rId3"/>
                  <a:stretch>
                    <a:fillRect/>
                  </a:stretch>
                </p:blipFill>
                <p:spPr>
                  <a:xfrm>
                    <a:off x="3369558" y="950998"/>
                    <a:ext cx="740293" cy="729432"/>
                  </a:xfrm>
                  <a:prstGeom prst="rect">
                    <a:avLst/>
                  </a:prstGeom>
                </p:spPr>
              </p:pic>
            </p:grpSp>
            <p:sp>
              <p:nvSpPr>
                <p:cNvPr id="5290"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5291" name="グループ 860"/>
                <p:cNvGrpSpPr/>
                <p:nvPr/>
              </p:nvGrpSpPr>
              <p:grpSpPr>
                <a:xfrm>
                  <a:off x="-5624264" y="4812313"/>
                  <a:ext cx="1738428" cy="1552733"/>
                  <a:chOff x="-5365638" y="4651851"/>
                  <a:chExt cx="1738428" cy="1552733"/>
                </a:xfrm>
              </p:grpSpPr>
            </p:grpSp>
          </p:grpSp>
        </p:grpSp>
        <p:sp>
          <p:nvSpPr>
            <p:cNvPr id="5292"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5293"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5294"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5295" name="グループ 428"/>
            <p:cNvGrpSpPr/>
            <p:nvPr/>
          </p:nvGrpSpPr>
          <p:grpSpPr>
            <a:xfrm>
              <a:off x="623006" y="3209118"/>
              <a:ext cx="6266516" cy="1473211"/>
              <a:chOff x="623006" y="3209118"/>
              <a:chExt cx="6266516" cy="1473211"/>
            </a:xfrm>
          </p:grpSpPr>
          <p:sp>
            <p:nvSpPr>
              <p:cNvPr id="5296"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5297" name="グループ 416"/>
              <p:cNvGrpSpPr/>
              <p:nvPr/>
            </p:nvGrpSpPr>
            <p:grpSpPr>
              <a:xfrm>
                <a:off x="623006" y="3209118"/>
                <a:ext cx="4953338" cy="1360683"/>
                <a:chOff x="623006" y="3209118"/>
                <a:chExt cx="4953338" cy="1360683"/>
              </a:xfrm>
            </p:grpSpPr>
            <p:grpSp>
              <p:nvGrpSpPr>
                <p:cNvPr id="5298" name="グループ 407"/>
                <p:cNvGrpSpPr/>
                <p:nvPr/>
              </p:nvGrpSpPr>
              <p:grpSpPr>
                <a:xfrm>
                  <a:off x="623006" y="3209118"/>
                  <a:ext cx="4953338" cy="1360683"/>
                  <a:chOff x="767179" y="3180887"/>
                  <a:chExt cx="4953338" cy="1360683"/>
                </a:xfrm>
              </p:grpSpPr>
            </p:grpSp>
          </p:grpSp>
        </p:grpSp>
        <p:sp>
          <p:nvSpPr>
            <p:cNvPr id="5299"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00"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5301"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02" name="グループ 780"/>
          <p:cNvGrpSpPr/>
          <p:nvPr/>
        </p:nvGrpSpPr>
        <p:grpSpPr>
          <a:xfrm>
            <a:off x="5019118" y="909720"/>
            <a:ext cx="4728241" cy="1750232"/>
            <a:chOff x="7660590" y="1489831"/>
            <a:chExt cx="7216630" cy="2842242"/>
          </a:xfrm>
        </p:grpSpPr>
        <p:grpSp>
          <p:nvGrpSpPr>
            <p:cNvPr id="5303" name="グループ 994"/>
            <p:cNvGrpSpPr/>
            <p:nvPr/>
          </p:nvGrpSpPr>
          <p:grpSpPr>
            <a:xfrm>
              <a:off x="7660590" y="1489831"/>
              <a:ext cx="7216630" cy="2842242"/>
              <a:chOff x="7705815" y="1633671"/>
              <a:chExt cx="7106174" cy="1834511"/>
            </a:xfrm>
          </p:grpSpPr>
          <p:grpSp>
            <p:nvGrpSpPr>
              <p:cNvPr id="5304" name="グループ 982"/>
              <p:cNvGrpSpPr/>
              <p:nvPr/>
            </p:nvGrpSpPr>
            <p:grpSpPr>
              <a:xfrm>
                <a:off x="7705815" y="1633671"/>
                <a:ext cx="6970768" cy="337133"/>
                <a:chOff x="7706162" y="1178678"/>
                <a:chExt cx="7261054" cy="371223"/>
              </a:xfrm>
            </p:grpSpPr>
          </p:grpSp>
        </p:grpSp>
        <p:sp>
          <p:nvSpPr>
            <p:cNvPr id="5305"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5306"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5307"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308"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5309"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310"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5311" name="グループ 786"/>
          <p:cNvGrpSpPr/>
          <p:nvPr/>
        </p:nvGrpSpPr>
        <p:grpSpPr>
          <a:xfrm>
            <a:off x="5088255" y="6087660"/>
            <a:ext cx="3613344" cy="693303"/>
            <a:chOff x="7794624" y="9459095"/>
            <a:chExt cx="5238847" cy="1075819"/>
          </a:xfrm>
        </p:grpSpPr>
        <p:sp>
          <p:nvSpPr>
            <p:cNvPr id="5312"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5313"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5314"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5315" name="グループ 1635"/>
          <p:cNvGrpSpPr/>
          <p:nvPr/>
        </p:nvGrpSpPr>
        <p:grpSpPr>
          <a:xfrm>
            <a:off x="561000" y="2925000"/>
            <a:ext cx="4349303" cy="1068829"/>
            <a:chOff x="279334" y="4674290"/>
            <a:chExt cx="7277467" cy="2028781"/>
          </a:xfrm>
        </p:grpSpPr>
        <p:grpSp>
          <p:nvGrpSpPr>
            <p:cNvPr id="5316" name="グループ 829"/>
            <p:cNvGrpSpPr/>
            <p:nvPr/>
          </p:nvGrpSpPr>
          <p:grpSpPr>
            <a:xfrm>
              <a:off x="279334" y="4674290"/>
              <a:ext cx="7277467" cy="2028781"/>
              <a:chOff x="279334" y="4727954"/>
              <a:chExt cx="7277467" cy="2028781"/>
            </a:xfrm>
          </p:grpSpPr>
          <p:grpSp>
            <p:nvGrpSpPr>
              <p:cNvPr id="5317" name="グループ 1443"/>
              <p:cNvGrpSpPr/>
              <p:nvPr/>
            </p:nvGrpSpPr>
            <p:grpSpPr>
              <a:xfrm>
                <a:off x="279334" y="4937662"/>
                <a:ext cx="7277467" cy="1779181"/>
                <a:chOff x="260050" y="5266024"/>
                <a:chExt cx="7277467" cy="1779181"/>
              </a:xfrm>
            </p:grpSpPr>
            <p:grpSp>
              <p:nvGrpSpPr>
                <p:cNvPr id="5318" name="グループ化 1009"/>
                <p:cNvGrpSpPr/>
                <p:nvPr/>
              </p:nvGrpSpPr>
              <p:grpSpPr>
                <a:xfrm>
                  <a:off x="260050" y="5266024"/>
                  <a:ext cx="7003653" cy="1779181"/>
                  <a:chOff x="201208" y="5220960"/>
                  <a:chExt cx="7238655" cy="2230637"/>
                </a:xfrm>
              </p:grpSpPr>
              <p:grpSp>
                <p:nvGrpSpPr>
                  <p:cNvPr id="5319" name="グループ化 76"/>
                  <p:cNvGrpSpPr/>
                  <p:nvPr/>
                </p:nvGrpSpPr>
                <p:grpSpPr>
                  <a:xfrm>
                    <a:off x="201208" y="5220960"/>
                    <a:ext cx="7238655" cy="2230637"/>
                    <a:chOff x="-3684591" y="4943404"/>
                    <a:chExt cx="7238655" cy="2230637"/>
                  </a:xfrm>
                </p:grpSpPr>
                <p:grpSp>
                  <p:nvGrpSpPr>
                    <p:cNvPr id="5320" name="グループ化 221"/>
                    <p:cNvGrpSpPr/>
                    <p:nvPr/>
                  </p:nvGrpSpPr>
                  <p:grpSpPr>
                    <a:xfrm>
                      <a:off x="-3684591" y="4943404"/>
                      <a:ext cx="7238655" cy="2154889"/>
                      <a:chOff x="193620" y="2701655"/>
                      <a:chExt cx="7238655" cy="2154889"/>
                    </a:xfrm>
                  </p:grpSpPr>
                </p:grpSp>
                <p:grpSp>
                  <p:nvGrpSpPr>
                    <p:cNvPr id="5321" name="グループ化 75"/>
                    <p:cNvGrpSpPr/>
                    <p:nvPr/>
                  </p:nvGrpSpPr>
                  <p:grpSpPr>
                    <a:xfrm>
                      <a:off x="-195831" y="5602590"/>
                      <a:ext cx="2536223" cy="1571451"/>
                      <a:chOff x="-195831" y="5602590"/>
                      <a:chExt cx="2536223" cy="1571451"/>
                    </a:xfrm>
                  </p:grpSpPr>
                  <p:sp>
                    <p:nvSpPr>
                      <p:cNvPr id="5322"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5323"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5324" name="グループ化 236"/>
                    <p:cNvGrpSpPr/>
                    <p:nvPr/>
                  </p:nvGrpSpPr>
                  <p:grpSpPr>
                    <a:xfrm>
                      <a:off x="-2482745" y="5590815"/>
                      <a:ext cx="2163142" cy="1012023"/>
                      <a:chOff x="-2490274" y="5116416"/>
                      <a:chExt cx="2163142" cy="1012023"/>
                    </a:xfrm>
                  </p:grpSpPr>
                  <p:sp>
                    <p:nvSpPr>
                      <p:cNvPr id="5325"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5326"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327"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5328" name="図 1026"/>
                <p:cNvPicPr>
                  <a:picLocks noChangeAspect="1"/>
                </p:cNvPicPr>
                <p:nvPr/>
              </p:nvPicPr>
              <p:blipFill>
                <a:blip r:embed="rId6"/>
                <a:stretch>
                  <a:fillRect/>
                </a:stretch>
              </p:blipFill>
              <p:spPr>
                <a:xfrm>
                  <a:off x="3263831" y="6197266"/>
                  <a:ext cx="424199" cy="318433"/>
                </a:xfrm>
                <a:prstGeom prst="rect">
                  <a:avLst/>
                </a:prstGeom>
              </p:spPr>
            </p:pic>
            <p:sp>
              <p:nvSpPr>
                <p:cNvPr id="5329"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5330" name="図 1028"/>
                <p:cNvPicPr>
                  <a:picLocks noChangeAspect="1"/>
                </p:cNvPicPr>
                <p:nvPr/>
              </p:nvPicPr>
              <p:blipFill>
                <a:blip r:embed="rId7"/>
                <a:stretch>
                  <a:fillRect/>
                </a:stretch>
              </p:blipFill>
              <p:spPr>
                <a:xfrm>
                  <a:off x="1126114" y="6230480"/>
                  <a:ext cx="324536" cy="339828"/>
                </a:xfrm>
                <a:prstGeom prst="rect">
                  <a:avLst/>
                </a:prstGeom>
              </p:spPr>
            </p:pic>
            <p:pic>
              <p:nvPicPr>
                <p:cNvPr id="5331" name="図 1029"/>
                <p:cNvPicPr>
                  <a:picLocks noChangeAspect="1"/>
                </p:cNvPicPr>
                <p:nvPr/>
              </p:nvPicPr>
              <p:blipFill>
                <a:blip r:embed="rId8"/>
                <a:stretch>
                  <a:fillRect/>
                </a:stretch>
              </p:blipFill>
              <p:spPr>
                <a:xfrm>
                  <a:off x="3318452" y="5836027"/>
                  <a:ext cx="316705" cy="325243"/>
                </a:xfrm>
                <a:prstGeom prst="rect">
                  <a:avLst/>
                </a:prstGeom>
              </p:spPr>
            </p:pic>
            <p:sp>
              <p:nvSpPr>
                <p:cNvPr id="5332"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333"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334"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5335"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5336"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5337"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5338"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5339"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40" name="グループ 1639"/>
          <p:cNvGrpSpPr/>
          <p:nvPr/>
        </p:nvGrpSpPr>
        <p:grpSpPr>
          <a:xfrm>
            <a:off x="659148" y="3992407"/>
            <a:ext cx="4035716" cy="1099987"/>
            <a:chOff x="946762" y="6491396"/>
            <a:chExt cx="6190803" cy="1459176"/>
          </a:xfrm>
        </p:grpSpPr>
        <p:grpSp>
          <p:nvGrpSpPr>
            <p:cNvPr id="5341" name="グループ 802"/>
            <p:cNvGrpSpPr/>
            <p:nvPr/>
          </p:nvGrpSpPr>
          <p:grpSpPr>
            <a:xfrm>
              <a:off x="946762" y="6491396"/>
              <a:ext cx="6190803" cy="1459176"/>
              <a:chOff x="290005" y="6224522"/>
              <a:chExt cx="6768381" cy="1646704"/>
            </a:xfrm>
          </p:grpSpPr>
          <p:grpSp>
            <p:nvGrpSpPr>
              <p:cNvPr id="5342" name="グループ 362"/>
              <p:cNvGrpSpPr/>
              <p:nvPr/>
            </p:nvGrpSpPr>
            <p:grpSpPr>
              <a:xfrm>
                <a:off x="3826979" y="6678228"/>
                <a:ext cx="3231407" cy="1185008"/>
                <a:chOff x="3826979" y="6644360"/>
                <a:chExt cx="3231407" cy="1185008"/>
              </a:xfrm>
            </p:grpSpPr>
            <p:sp>
              <p:nvSpPr>
                <p:cNvPr id="5343"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5344"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5345" name="グループ 796"/>
              <p:cNvGrpSpPr/>
              <p:nvPr/>
            </p:nvGrpSpPr>
            <p:grpSpPr>
              <a:xfrm>
                <a:off x="290005" y="6224522"/>
                <a:ext cx="3447298" cy="1646704"/>
                <a:chOff x="290005" y="6224522"/>
                <a:chExt cx="3447298" cy="1646704"/>
              </a:xfrm>
            </p:grpSpPr>
            <p:grpSp>
              <p:nvGrpSpPr>
                <p:cNvPr id="5346" name="グループ 360"/>
                <p:cNvGrpSpPr/>
                <p:nvPr/>
              </p:nvGrpSpPr>
              <p:grpSpPr>
                <a:xfrm>
                  <a:off x="290005" y="6663475"/>
                  <a:ext cx="3447298" cy="1207751"/>
                  <a:chOff x="290005" y="6638074"/>
                  <a:chExt cx="3447298" cy="1207751"/>
                </a:xfrm>
              </p:grpSpPr>
              <p:grpSp>
                <p:nvGrpSpPr>
                  <p:cNvPr id="5347" name="グループ 358"/>
                  <p:cNvGrpSpPr/>
                  <p:nvPr/>
                </p:nvGrpSpPr>
                <p:grpSpPr>
                  <a:xfrm>
                    <a:off x="290005" y="6638074"/>
                    <a:ext cx="3447298" cy="797087"/>
                    <a:chOff x="290005" y="6638074"/>
                    <a:chExt cx="3447298" cy="797087"/>
                  </a:xfrm>
                </p:grpSpPr>
                <p:grpSp>
                  <p:nvGrpSpPr>
                    <p:cNvPr id="5348" name="グループ化 563"/>
                    <p:cNvGrpSpPr/>
                    <p:nvPr/>
                  </p:nvGrpSpPr>
                  <p:grpSpPr>
                    <a:xfrm>
                      <a:off x="290005" y="6638074"/>
                      <a:ext cx="3447298" cy="797087"/>
                      <a:chOff x="235232" y="9154059"/>
                      <a:chExt cx="3527878" cy="795944"/>
                    </a:xfrm>
                  </p:grpSpPr>
                  <p:grpSp>
                    <p:nvGrpSpPr>
                      <p:cNvPr id="5349" name="グループ化 48"/>
                      <p:cNvGrpSpPr/>
                      <p:nvPr/>
                    </p:nvGrpSpPr>
                    <p:grpSpPr>
                      <a:xfrm>
                        <a:off x="235232" y="9154059"/>
                        <a:ext cx="3527878" cy="795944"/>
                        <a:chOff x="120717" y="8907895"/>
                        <a:chExt cx="3504515" cy="825451"/>
                      </a:xfrm>
                    </p:grpSpPr>
                    <p:grpSp>
                      <p:nvGrpSpPr>
                        <p:cNvPr id="5350" name="グループ化 1"/>
                        <p:cNvGrpSpPr/>
                        <p:nvPr/>
                      </p:nvGrpSpPr>
                      <p:grpSpPr>
                        <a:xfrm>
                          <a:off x="120717" y="8907895"/>
                          <a:ext cx="3504515" cy="825451"/>
                          <a:chOff x="118833" y="5615404"/>
                          <a:chExt cx="3504515" cy="825451"/>
                        </a:xfrm>
                      </p:grpSpPr>
                      <p:sp>
                        <p:nvSpPr>
                          <p:cNvPr id="5351"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5352"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5353"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5354"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5355"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56"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5357" name="グループ 2616"/>
          <p:cNvGrpSpPr/>
          <p:nvPr/>
        </p:nvGrpSpPr>
        <p:grpSpPr>
          <a:xfrm>
            <a:off x="57702" y="451476"/>
            <a:ext cx="460580" cy="6337526"/>
            <a:chOff x="72658" y="899780"/>
            <a:chExt cx="700502" cy="9277387"/>
          </a:xfrm>
        </p:grpSpPr>
        <p:sp>
          <p:nvSpPr>
            <p:cNvPr id="5358"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359"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5360"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361"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362"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5363" name="グループ 425"/>
          <p:cNvGrpSpPr/>
          <p:nvPr/>
        </p:nvGrpSpPr>
        <p:grpSpPr>
          <a:xfrm>
            <a:off x="5093638" y="2607742"/>
            <a:ext cx="451996" cy="1933291"/>
            <a:chOff x="7774329" y="4065542"/>
            <a:chExt cx="689873" cy="3014054"/>
          </a:xfrm>
        </p:grpSpPr>
        <p:sp>
          <p:nvSpPr>
            <p:cNvPr id="5364"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365"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5366"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5367" name="グループ化 2192"/>
          <p:cNvGrpSpPr/>
          <p:nvPr/>
        </p:nvGrpSpPr>
        <p:grpSpPr>
          <a:xfrm>
            <a:off x="4102867" y="5497554"/>
            <a:ext cx="458597" cy="296664"/>
            <a:chOff x="7345843" y="8992756"/>
            <a:chExt cx="982699" cy="654690"/>
          </a:xfrm>
        </p:grpSpPr>
        <p:sp>
          <p:nvSpPr>
            <p:cNvPr id="5368"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5369"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370" name="グループ化 2195"/>
          <p:cNvGrpSpPr/>
          <p:nvPr/>
        </p:nvGrpSpPr>
        <p:grpSpPr>
          <a:xfrm>
            <a:off x="4195421" y="6093221"/>
            <a:ext cx="541953" cy="306884"/>
            <a:chOff x="7265756" y="10098839"/>
            <a:chExt cx="1141348" cy="675111"/>
          </a:xfrm>
        </p:grpSpPr>
        <p:sp>
          <p:nvSpPr>
            <p:cNvPr id="5371"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372"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373"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5374" name="グループ化 2189"/>
          <p:cNvGrpSpPr/>
          <p:nvPr/>
        </p:nvGrpSpPr>
        <p:grpSpPr>
          <a:xfrm>
            <a:off x="2907512" y="6159968"/>
            <a:ext cx="452183" cy="337661"/>
            <a:chOff x="3671943" y="9461409"/>
            <a:chExt cx="923048" cy="814119"/>
          </a:xfrm>
        </p:grpSpPr>
        <p:sp>
          <p:nvSpPr>
            <p:cNvPr id="5375"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376"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377" name="グループ化 2186"/>
          <p:cNvGrpSpPr/>
          <p:nvPr/>
        </p:nvGrpSpPr>
        <p:grpSpPr>
          <a:xfrm>
            <a:off x="2838662" y="5539203"/>
            <a:ext cx="533938" cy="306884"/>
            <a:chOff x="3603998" y="8746716"/>
            <a:chExt cx="1140172" cy="668713"/>
          </a:xfrm>
        </p:grpSpPr>
        <p:sp>
          <p:nvSpPr>
            <p:cNvPr id="5378"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5379"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380"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5381" name="グループ化 2517"/>
          <p:cNvGrpSpPr/>
          <p:nvPr/>
        </p:nvGrpSpPr>
        <p:grpSpPr>
          <a:xfrm>
            <a:off x="2692218" y="6388716"/>
            <a:ext cx="267320" cy="228277"/>
            <a:chOff x="-5549784" y="7976516"/>
            <a:chExt cx="424780" cy="398145"/>
          </a:xfrm>
        </p:grpSpPr>
        <p:sp>
          <p:nvSpPr>
            <p:cNvPr id="5382"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383"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384"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385"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386"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387"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388"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389"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390"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391"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392"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393"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394"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395"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396"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397"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398"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5399"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400"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401"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402"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403"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404"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405"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406"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407"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408"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409"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410"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411"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412"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413"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414"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415"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5416" name="グループ化 2552"/>
          <p:cNvGrpSpPr/>
          <p:nvPr/>
        </p:nvGrpSpPr>
        <p:grpSpPr>
          <a:xfrm rot="21295497">
            <a:off x="4274994" y="6451123"/>
            <a:ext cx="340153" cy="165376"/>
            <a:chOff x="-6787758" y="8398801"/>
            <a:chExt cx="819277" cy="390220"/>
          </a:xfrm>
        </p:grpSpPr>
        <p:sp>
          <p:nvSpPr>
            <p:cNvPr id="5417"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5418"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5419" name="object 447"/>
            <p:cNvPicPr/>
            <p:nvPr/>
          </p:nvPicPr>
          <p:blipFill>
            <a:blip r:embed="rId11"/>
            <a:stretch>
              <a:fillRect/>
            </a:stretch>
          </p:blipFill>
          <p:spPr>
            <a:xfrm>
              <a:off x="-6068290" y="8597848"/>
              <a:ext cx="99809" cy="191173"/>
            </a:xfrm>
            <a:prstGeom prst="rect">
              <a:avLst/>
            </a:prstGeom>
          </p:spPr>
        </p:pic>
        <p:sp>
          <p:nvSpPr>
            <p:cNvPr id="5420"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5421"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5422"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423"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424"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425"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426"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5427"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5428"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5429"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5430"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431"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5432"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433"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5434" name="グループ化 2570"/>
          <p:cNvGrpSpPr/>
          <p:nvPr/>
        </p:nvGrpSpPr>
        <p:grpSpPr>
          <a:xfrm>
            <a:off x="4407626" y="5705615"/>
            <a:ext cx="284200" cy="246329"/>
            <a:chOff x="-2400843" y="6789711"/>
            <a:chExt cx="634392" cy="650944"/>
          </a:xfrm>
        </p:grpSpPr>
        <p:pic>
          <p:nvPicPr>
            <p:cNvPr id="5435" name="object 836"/>
            <p:cNvPicPr/>
            <p:nvPr/>
          </p:nvPicPr>
          <p:blipFill>
            <a:blip r:embed="rId12"/>
            <a:stretch>
              <a:fillRect/>
            </a:stretch>
          </p:blipFill>
          <p:spPr>
            <a:xfrm>
              <a:off x="-2040235" y="6789711"/>
              <a:ext cx="87033" cy="144437"/>
            </a:xfrm>
            <a:prstGeom prst="rect">
              <a:avLst/>
            </a:prstGeom>
          </p:spPr>
        </p:pic>
        <p:sp>
          <p:nvSpPr>
            <p:cNvPr id="5436"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437"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438" name="object 839"/>
            <p:cNvPicPr/>
            <p:nvPr/>
          </p:nvPicPr>
          <p:blipFill>
            <a:blip r:embed="rId13"/>
            <a:stretch>
              <a:fillRect/>
            </a:stretch>
          </p:blipFill>
          <p:spPr>
            <a:xfrm>
              <a:off x="-2281273" y="7049809"/>
              <a:ext cx="182347" cy="149842"/>
            </a:xfrm>
            <a:prstGeom prst="rect">
              <a:avLst/>
            </a:prstGeom>
          </p:spPr>
        </p:pic>
        <p:pic>
          <p:nvPicPr>
            <p:cNvPr id="5439" name="object 840"/>
            <p:cNvPicPr/>
            <p:nvPr/>
          </p:nvPicPr>
          <p:blipFill>
            <a:blip r:embed="rId14"/>
            <a:stretch>
              <a:fillRect/>
            </a:stretch>
          </p:blipFill>
          <p:spPr>
            <a:xfrm>
              <a:off x="-2039863" y="6816075"/>
              <a:ext cx="79880" cy="113695"/>
            </a:xfrm>
            <a:prstGeom prst="rect">
              <a:avLst/>
            </a:prstGeom>
          </p:spPr>
        </p:pic>
        <p:pic>
          <p:nvPicPr>
            <p:cNvPr id="5440" name="object 841"/>
            <p:cNvPicPr/>
            <p:nvPr/>
          </p:nvPicPr>
          <p:blipFill>
            <a:blip r:embed="rId15"/>
            <a:stretch>
              <a:fillRect/>
            </a:stretch>
          </p:blipFill>
          <p:spPr>
            <a:xfrm>
              <a:off x="-2400843" y="7274553"/>
              <a:ext cx="131190" cy="78879"/>
            </a:xfrm>
            <a:prstGeom prst="rect">
              <a:avLst/>
            </a:prstGeom>
          </p:spPr>
        </p:pic>
        <p:pic>
          <p:nvPicPr>
            <p:cNvPr id="5441" name="object 842"/>
            <p:cNvPicPr/>
            <p:nvPr/>
          </p:nvPicPr>
          <p:blipFill>
            <a:blip r:embed="rId16"/>
            <a:stretch>
              <a:fillRect/>
            </a:stretch>
          </p:blipFill>
          <p:spPr>
            <a:xfrm>
              <a:off x="-1853484" y="6876933"/>
              <a:ext cx="87033" cy="144437"/>
            </a:xfrm>
            <a:prstGeom prst="rect">
              <a:avLst/>
            </a:prstGeom>
          </p:spPr>
        </p:pic>
        <p:sp>
          <p:nvSpPr>
            <p:cNvPr id="5442"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443"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444" name="object 845"/>
            <p:cNvPicPr/>
            <p:nvPr/>
          </p:nvPicPr>
          <p:blipFill>
            <a:blip r:embed="rId17"/>
            <a:stretch>
              <a:fillRect/>
            </a:stretch>
          </p:blipFill>
          <p:spPr>
            <a:xfrm>
              <a:off x="-2094524" y="7137032"/>
              <a:ext cx="182347" cy="149842"/>
            </a:xfrm>
            <a:prstGeom prst="rect">
              <a:avLst/>
            </a:prstGeom>
          </p:spPr>
        </p:pic>
        <p:pic>
          <p:nvPicPr>
            <p:cNvPr id="5445" name="object 846"/>
            <p:cNvPicPr/>
            <p:nvPr/>
          </p:nvPicPr>
          <p:blipFill>
            <a:blip r:embed="rId18"/>
            <a:stretch>
              <a:fillRect/>
            </a:stretch>
          </p:blipFill>
          <p:spPr>
            <a:xfrm>
              <a:off x="-1853112" y="6903297"/>
              <a:ext cx="79880" cy="113695"/>
            </a:xfrm>
            <a:prstGeom prst="rect">
              <a:avLst/>
            </a:prstGeom>
          </p:spPr>
        </p:pic>
        <p:pic>
          <p:nvPicPr>
            <p:cNvPr id="5446" name="object 847"/>
            <p:cNvPicPr/>
            <p:nvPr/>
          </p:nvPicPr>
          <p:blipFill>
            <a:blip r:embed="rId19"/>
            <a:stretch>
              <a:fillRect/>
            </a:stretch>
          </p:blipFill>
          <p:spPr>
            <a:xfrm>
              <a:off x="-2214093" y="7361776"/>
              <a:ext cx="131191" cy="78879"/>
            </a:xfrm>
            <a:prstGeom prst="rect">
              <a:avLst/>
            </a:prstGeom>
          </p:spPr>
        </p:pic>
      </p:grpSp>
      <p:grpSp>
        <p:nvGrpSpPr>
          <p:cNvPr id="5447" name="グループ化 2598"/>
          <p:cNvGrpSpPr/>
          <p:nvPr/>
        </p:nvGrpSpPr>
        <p:grpSpPr>
          <a:xfrm>
            <a:off x="2605294" y="5637491"/>
            <a:ext cx="249905" cy="276704"/>
            <a:chOff x="-5407512" y="7215605"/>
            <a:chExt cx="436510" cy="514348"/>
          </a:xfrm>
        </p:grpSpPr>
        <p:pic>
          <p:nvPicPr>
            <p:cNvPr id="5448" name="object 561"/>
            <p:cNvPicPr/>
            <p:nvPr/>
          </p:nvPicPr>
          <p:blipFill>
            <a:blip r:embed="rId20"/>
            <a:stretch>
              <a:fillRect/>
            </a:stretch>
          </p:blipFill>
          <p:spPr>
            <a:xfrm>
              <a:off x="-5395260" y="7299279"/>
              <a:ext cx="230073" cy="377071"/>
            </a:xfrm>
            <a:prstGeom prst="rect">
              <a:avLst/>
            </a:prstGeom>
          </p:spPr>
        </p:pic>
        <p:sp>
          <p:nvSpPr>
            <p:cNvPr id="5449"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450" name="object 563"/>
            <p:cNvPicPr/>
            <p:nvPr/>
          </p:nvPicPr>
          <p:blipFill>
            <a:blip r:embed="rId21"/>
            <a:stretch>
              <a:fillRect/>
            </a:stretch>
          </p:blipFill>
          <p:spPr>
            <a:xfrm>
              <a:off x="-5302538" y="7323722"/>
              <a:ext cx="80772" cy="241056"/>
            </a:xfrm>
            <a:prstGeom prst="rect">
              <a:avLst/>
            </a:prstGeom>
          </p:spPr>
        </p:pic>
        <p:sp>
          <p:nvSpPr>
            <p:cNvPr id="5451"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452"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453"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454"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5455" name="object 568"/>
            <p:cNvPicPr/>
            <p:nvPr/>
          </p:nvPicPr>
          <p:blipFill>
            <a:blip r:embed="rId22"/>
            <a:stretch>
              <a:fillRect/>
            </a:stretch>
          </p:blipFill>
          <p:spPr>
            <a:xfrm>
              <a:off x="-5211467" y="7352882"/>
              <a:ext cx="230060" cy="377071"/>
            </a:xfrm>
            <a:prstGeom prst="rect">
              <a:avLst/>
            </a:prstGeom>
          </p:spPr>
        </p:pic>
        <p:sp>
          <p:nvSpPr>
            <p:cNvPr id="5456"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457" name="object 570"/>
            <p:cNvPicPr/>
            <p:nvPr/>
          </p:nvPicPr>
          <p:blipFill>
            <a:blip r:embed="rId23"/>
            <a:stretch>
              <a:fillRect/>
            </a:stretch>
          </p:blipFill>
          <p:spPr>
            <a:xfrm>
              <a:off x="-5118756" y="7377325"/>
              <a:ext cx="80772" cy="241056"/>
            </a:xfrm>
            <a:prstGeom prst="rect">
              <a:avLst/>
            </a:prstGeom>
          </p:spPr>
        </p:pic>
        <p:sp>
          <p:nvSpPr>
            <p:cNvPr id="5458"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459"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460"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461"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5462"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463"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464"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5465" name="グループ 2618"/>
          <p:cNvGrpSpPr/>
          <p:nvPr/>
        </p:nvGrpSpPr>
        <p:grpSpPr>
          <a:xfrm>
            <a:off x="5088748" y="958819"/>
            <a:ext cx="451996" cy="1539446"/>
            <a:chOff x="7763514" y="1578439"/>
            <a:chExt cx="689873" cy="6566849"/>
          </a:xfrm>
        </p:grpSpPr>
        <p:sp>
          <p:nvSpPr>
            <p:cNvPr id="5466"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467"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5468"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5469"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5470"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5471"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5472"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5473"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5474"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5475"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5476"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5477" name="図 282"/>
          <p:cNvPicPr>
            <a:picLocks noChangeAspect="1"/>
          </p:cNvPicPr>
          <p:nvPr/>
        </p:nvPicPr>
        <p:blipFill>
          <a:blip r:embed="rId28"/>
          <a:stretch>
            <a:fillRect/>
          </a:stretch>
        </p:blipFill>
        <p:spPr>
          <a:xfrm>
            <a:off x="5827762" y="2600742"/>
            <a:ext cx="818653" cy="676021"/>
          </a:xfrm>
          <a:prstGeom prst="rect">
            <a:avLst/>
          </a:prstGeom>
        </p:spPr>
      </p:pic>
      <p:sp>
        <p:nvSpPr>
          <p:cNvPr id="5478"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5479" name="図 837"/>
          <p:cNvPicPr>
            <a:picLocks noChangeAspect="1"/>
          </p:cNvPicPr>
          <p:nvPr/>
        </p:nvPicPr>
        <p:blipFill>
          <a:blip r:embed="rId29"/>
          <a:stretch>
            <a:fillRect/>
          </a:stretch>
        </p:blipFill>
        <p:spPr>
          <a:xfrm>
            <a:off x="5922016" y="3816288"/>
            <a:ext cx="710091" cy="743504"/>
          </a:xfrm>
          <a:prstGeom prst="rect">
            <a:avLst/>
          </a:prstGeom>
        </p:spPr>
      </p:pic>
      <p:sp>
        <p:nvSpPr>
          <p:cNvPr id="5480"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481"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5482" name="図 846"/>
          <p:cNvPicPr>
            <a:picLocks noChangeAspect="1"/>
          </p:cNvPicPr>
          <p:nvPr/>
        </p:nvPicPr>
        <p:blipFill>
          <a:blip r:embed="rId30"/>
          <a:stretch>
            <a:fillRect/>
          </a:stretch>
        </p:blipFill>
        <p:spPr>
          <a:xfrm>
            <a:off x="8388961" y="2808100"/>
            <a:ext cx="725608" cy="697936"/>
          </a:xfrm>
          <a:prstGeom prst="rect">
            <a:avLst/>
          </a:prstGeom>
        </p:spPr>
      </p:pic>
      <p:pic>
        <p:nvPicPr>
          <p:cNvPr id="5483" name="図 835"/>
          <p:cNvPicPr>
            <a:picLocks noChangeAspect="1"/>
          </p:cNvPicPr>
          <p:nvPr/>
        </p:nvPicPr>
        <p:blipFill>
          <a:blip r:embed="rId31"/>
          <a:stretch>
            <a:fillRect/>
          </a:stretch>
        </p:blipFill>
        <p:spPr>
          <a:xfrm>
            <a:off x="7015220" y="3340652"/>
            <a:ext cx="385247" cy="483532"/>
          </a:xfrm>
          <a:prstGeom prst="rect">
            <a:avLst/>
          </a:prstGeom>
        </p:spPr>
      </p:pic>
      <p:sp>
        <p:nvSpPr>
          <p:cNvPr id="5484"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5485"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5486" name="図 1272"/>
          <p:cNvPicPr>
            <a:picLocks noChangeAspect="1"/>
          </p:cNvPicPr>
          <p:nvPr/>
        </p:nvPicPr>
        <p:blipFill>
          <a:blip r:embed="rId32"/>
          <a:stretch>
            <a:fillRect/>
          </a:stretch>
        </p:blipFill>
        <p:spPr>
          <a:xfrm>
            <a:off x="769569" y="1060159"/>
            <a:ext cx="459591" cy="319955"/>
          </a:xfrm>
          <a:prstGeom prst="rect">
            <a:avLst/>
          </a:prstGeom>
        </p:spPr>
      </p:pic>
      <p:sp>
        <p:nvSpPr>
          <p:cNvPr id="5487"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5488" name="グループ 2143"/>
          <p:cNvGrpSpPr/>
          <p:nvPr/>
        </p:nvGrpSpPr>
        <p:grpSpPr>
          <a:xfrm>
            <a:off x="1252124" y="917056"/>
            <a:ext cx="1045130" cy="722944"/>
            <a:chOff x="1911095" y="1420897"/>
            <a:chExt cx="1595163" cy="1127091"/>
          </a:xfrm>
        </p:grpSpPr>
        <p:grpSp>
          <p:nvGrpSpPr>
            <p:cNvPr id="5489" name="グループ 2136"/>
            <p:cNvGrpSpPr/>
            <p:nvPr/>
          </p:nvGrpSpPr>
          <p:grpSpPr>
            <a:xfrm>
              <a:off x="1911095" y="1420897"/>
              <a:ext cx="1595163" cy="1063800"/>
              <a:chOff x="1911095" y="1420897"/>
              <a:chExt cx="1595163" cy="1063800"/>
            </a:xfrm>
          </p:grpSpPr>
          <p:sp>
            <p:nvSpPr>
              <p:cNvPr id="5490"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5491"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492"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5493"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5494"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5495"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5496"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497"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498"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5499"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5500"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501"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5502"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5503" name="図 447"/>
          <p:cNvPicPr>
            <a:picLocks noChangeAspect="1"/>
          </p:cNvPicPr>
          <p:nvPr/>
        </p:nvPicPr>
        <p:blipFill>
          <a:blip r:embed="rId33"/>
          <a:stretch>
            <a:fillRect/>
          </a:stretch>
        </p:blipFill>
        <p:spPr>
          <a:xfrm>
            <a:off x="1130287" y="3324941"/>
            <a:ext cx="204265" cy="199975"/>
          </a:xfrm>
          <a:prstGeom prst="rect">
            <a:avLst/>
          </a:prstGeom>
        </p:spPr>
      </p:pic>
      <p:pic>
        <p:nvPicPr>
          <p:cNvPr id="5504" name="図 445"/>
          <p:cNvPicPr>
            <a:picLocks noChangeAspect="1"/>
          </p:cNvPicPr>
          <p:nvPr/>
        </p:nvPicPr>
        <p:blipFill>
          <a:blip r:embed="rId34"/>
          <a:stretch>
            <a:fillRect/>
          </a:stretch>
        </p:blipFill>
        <p:spPr>
          <a:xfrm flipH="1">
            <a:off x="7824742" y="5348445"/>
            <a:ext cx="614168" cy="642208"/>
          </a:xfrm>
          <a:prstGeom prst="rect">
            <a:avLst/>
          </a:prstGeom>
        </p:spPr>
      </p:pic>
      <p:sp>
        <p:nvSpPr>
          <p:cNvPr id="5505"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5506" name="図 4236"/>
          <p:cNvPicPr>
            <a:picLocks noChangeAspect="1"/>
          </p:cNvPicPr>
          <p:nvPr/>
        </p:nvPicPr>
        <p:blipFill>
          <a:blip r:embed="rId35"/>
          <a:stretch>
            <a:fillRect/>
          </a:stretch>
        </p:blipFill>
        <p:spPr>
          <a:xfrm>
            <a:off x="783763" y="1936953"/>
            <a:ext cx="3643061" cy="1102281"/>
          </a:xfrm>
          <a:prstGeom prst="rect">
            <a:avLst/>
          </a:prstGeom>
        </p:spPr>
      </p:pic>
      <p:sp>
        <p:nvSpPr>
          <p:cNvPr id="5507"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08"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09"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0"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1"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2"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3"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4"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15" name="正方形/長方形 7189"/>
          <p:cNvSpPr/>
          <p:nvPr/>
        </p:nvSpPr>
        <p:spPr>
          <a:xfrm>
            <a:off x="569477" y="2974098"/>
            <a:ext cx="4288326" cy="9908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5516" name="テキスト 7689"/>
          <p:cNvSpPr txBox="1"/>
          <p:nvPr/>
        </p:nvSpPr>
        <p:spPr>
          <a:xfrm>
            <a:off x="142647" y="5048317"/>
            <a:ext cx="7906513"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5517" name="図形 7690"/>
          <p:cNvSpPr/>
          <p:nvPr/>
        </p:nvSpPr>
        <p:spPr>
          <a:xfrm rot="5340000">
            <a:off x="3122840" y="4259823"/>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5518" name="テキスト 7691"/>
          <p:cNvSpPr txBox="1"/>
          <p:nvPr/>
        </p:nvSpPr>
        <p:spPr>
          <a:xfrm>
            <a:off x="283247" y="5269443"/>
            <a:ext cx="742775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☑該当する連絡方法をチェック</a:t>
            </a:r>
            <a:endParaRPr lang="ja-JP" altLang="en-US" b="0" u="none" dirty="0">
              <a:solidFill>
                <a:srgbClr val="00B050"/>
              </a:solidFill>
              <a:latin typeface="HGP創英角ﾎﾟｯﾌﾟ体"/>
              <a:ea typeface="HGP創英角ﾎﾟｯﾌﾟ体"/>
            </a:endParaRPr>
          </a:p>
        </p:txBody>
      </p:sp>
      <p:sp>
        <p:nvSpPr>
          <p:cNvPr id="5519"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20"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521" name="テキスト ボックス 3566"/>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5522" name="図 3567"/>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5528" name="グループ化 47"/>
          <p:cNvGrpSpPr/>
          <p:nvPr/>
        </p:nvGrpSpPr>
        <p:grpSpPr>
          <a:xfrm>
            <a:off x="4839196" y="29712"/>
            <a:ext cx="302477" cy="6837809"/>
            <a:chOff x="7258388" y="46322"/>
            <a:chExt cx="461665" cy="10660334"/>
          </a:xfrm>
        </p:grpSpPr>
        <p:cxnSp>
          <p:nvCxnSpPr>
            <p:cNvPr id="5529"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30"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5531"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5532"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5533" name="グループ化 3"/>
          <p:cNvGrpSpPr/>
          <p:nvPr/>
        </p:nvGrpSpPr>
        <p:grpSpPr>
          <a:xfrm>
            <a:off x="6861979" y="559791"/>
            <a:ext cx="2818541" cy="339750"/>
            <a:chOff x="10930760" y="949778"/>
            <a:chExt cx="3985290" cy="574911"/>
          </a:xfrm>
        </p:grpSpPr>
        <p:sp>
          <p:nvSpPr>
            <p:cNvPr id="5534"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535"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5536"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5537" name="グループ 251"/>
          <p:cNvGrpSpPr/>
          <p:nvPr/>
        </p:nvGrpSpPr>
        <p:grpSpPr>
          <a:xfrm>
            <a:off x="8546791" y="6045695"/>
            <a:ext cx="1468696" cy="784864"/>
            <a:chOff x="12919135" y="9148451"/>
            <a:chExt cx="2631691" cy="1523635"/>
          </a:xfrm>
        </p:grpSpPr>
        <p:grpSp>
          <p:nvGrpSpPr>
            <p:cNvPr id="5538" name="グループ化 145"/>
            <p:cNvGrpSpPr/>
            <p:nvPr/>
          </p:nvGrpSpPr>
          <p:grpSpPr>
            <a:xfrm>
              <a:off x="13318882" y="9197062"/>
              <a:ext cx="1797347" cy="1362285"/>
              <a:chOff x="208127" y="8918745"/>
              <a:chExt cx="7605777" cy="1553311"/>
            </a:xfrm>
          </p:grpSpPr>
          <p:grpSp>
            <p:nvGrpSpPr>
              <p:cNvPr id="5539" name="グループ化 48"/>
              <p:cNvGrpSpPr/>
              <p:nvPr/>
            </p:nvGrpSpPr>
            <p:grpSpPr>
              <a:xfrm>
                <a:off x="208127" y="8918745"/>
                <a:ext cx="7605777" cy="1553311"/>
                <a:chOff x="93792" y="8663859"/>
                <a:chExt cx="7555415" cy="1610895"/>
              </a:xfrm>
            </p:grpSpPr>
            <p:sp>
              <p:nvSpPr>
                <p:cNvPr id="5540"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541" name="グループ化 1"/>
                <p:cNvGrpSpPr/>
                <p:nvPr/>
              </p:nvGrpSpPr>
              <p:grpSpPr>
                <a:xfrm>
                  <a:off x="294767" y="9146139"/>
                  <a:ext cx="6929347" cy="1069137"/>
                  <a:chOff x="292883" y="5853648"/>
                  <a:chExt cx="6929347" cy="1069137"/>
                </a:xfrm>
              </p:grpSpPr>
            </p:grpSp>
          </p:grpSp>
        </p:grpSp>
        <p:pic>
          <p:nvPicPr>
            <p:cNvPr id="5542" name="図 204"/>
            <p:cNvPicPr>
              <a:picLocks noChangeAspect="1"/>
            </p:cNvPicPr>
            <p:nvPr/>
          </p:nvPicPr>
          <p:blipFill>
            <a:blip r:embed="rId1"/>
            <a:stretch>
              <a:fillRect/>
            </a:stretch>
          </p:blipFill>
          <p:spPr>
            <a:xfrm>
              <a:off x="13855235" y="9635484"/>
              <a:ext cx="707044" cy="713413"/>
            </a:xfrm>
            <a:prstGeom prst="rect">
              <a:avLst/>
            </a:prstGeom>
          </p:spPr>
        </p:pic>
        <p:sp>
          <p:nvSpPr>
            <p:cNvPr id="5543"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5544"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5545"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546"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5547"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5548"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5549" name="グループ 1626"/>
          <p:cNvGrpSpPr/>
          <p:nvPr/>
        </p:nvGrpSpPr>
        <p:grpSpPr>
          <a:xfrm>
            <a:off x="-1166430" y="407862"/>
            <a:ext cx="6354295" cy="3662406"/>
            <a:chOff x="-2720384" y="449677"/>
            <a:chExt cx="10654476" cy="6189958"/>
          </a:xfrm>
        </p:grpSpPr>
        <p:grpSp>
          <p:nvGrpSpPr>
            <p:cNvPr id="5550" name="グループ 985"/>
            <p:cNvGrpSpPr/>
            <p:nvPr/>
          </p:nvGrpSpPr>
          <p:grpSpPr>
            <a:xfrm>
              <a:off x="-2720384" y="449677"/>
              <a:ext cx="10012920" cy="6189958"/>
              <a:chOff x="-2776533" y="409714"/>
              <a:chExt cx="9854244" cy="6245227"/>
            </a:xfrm>
          </p:grpSpPr>
          <p:sp>
            <p:nvSpPr>
              <p:cNvPr id="5551"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5552" name="グループ 981"/>
              <p:cNvGrpSpPr/>
              <p:nvPr/>
            </p:nvGrpSpPr>
            <p:grpSpPr>
              <a:xfrm>
                <a:off x="-2776533" y="409714"/>
                <a:ext cx="9854244" cy="6245227"/>
                <a:chOff x="-5624264" y="119819"/>
                <a:chExt cx="9854244" cy="6245227"/>
              </a:xfrm>
            </p:grpSpPr>
            <p:sp>
              <p:nvSpPr>
                <p:cNvPr id="5553"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5554"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5555" name="図 864"/>
                <p:cNvPicPr>
                  <a:picLocks noChangeAspect="1"/>
                </p:cNvPicPr>
                <p:nvPr/>
              </p:nvPicPr>
              <p:blipFill>
                <a:blip r:embed="rId2"/>
                <a:stretch>
                  <a:fillRect/>
                </a:stretch>
              </p:blipFill>
              <p:spPr>
                <a:xfrm>
                  <a:off x="44278" y="1279634"/>
                  <a:ext cx="620366" cy="472102"/>
                </a:xfrm>
                <a:prstGeom prst="rect">
                  <a:avLst/>
                </a:prstGeom>
              </p:spPr>
            </p:pic>
            <p:sp>
              <p:nvSpPr>
                <p:cNvPr id="5556"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557"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5558" name="グループ 857"/>
                <p:cNvGrpSpPr/>
                <p:nvPr/>
              </p:nvGrpSpPr>
              <p:grpSpPr>
                <a:xfrm>
                  <a:off x="3056795" y="1131692"/>
                  <a:ext cx="1173185" cy="1028798"/>
                  <a:chOff x="3107544" y="950998"/>
                  <a:chExt cx="1324917" cy="1258882"/>
                </a:xfrm>
              </p:grpSpPr>
              <p:sp>
                <p:nvSpPr>
                  <p:cNvPr id="5559"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5560" name="図 1210"/>
                  <p:cNvPicPr>
                    <a:picLocks noChangeAspect="1"/>
                  </p:cNvPicPr>
                  <p:nvPr/>
                </p:nvPicPr>
                <p:blipFill>
                  <a:blip r:embed="rId3"/>
                  <a:stretch>
                    <a:fillRect/>
                  </a:stretch>
                </p:blipFill>
                <p:spPr>
                  <a:xfrm>
                    <a:off x="3369558" y="950998"/>
                    <a:ext cx="740293" cy="729432"/>
                  </a:xfrm>
                  <a:prstGeom prst="rect">
                    <a:avLst/>
                  </a:prstGeom>
                </p:spPr>
              </p:pic>
            </p:grpSp>
            <p:sp>
              <p:nvSpPr>
                <p:cNvPr id="5561" name="図形 863"/>
                <p:cNvSpPr/>
                <p:nvPr/>
              </p:nvSpPr>
              <p:spPr>
                <a:xfrm>
                  <a:off x="909359" y="974372"/>
                  <a:ext cx="1467276"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a:t>
                  </a:r>
                  <a:r>
                    <a:rPr lang="ja-JP" altLang="en-US" sz="800">
                      <a:solidFill>
                        <a:schemeClr val="tx1"/>
                      </a:solidFill>
                      <a:latin typeface="AR P丸ゴシック体E"/>
                      <a:ea typeface="AR P丸ゴシック体E"/>
                    </a:rPr>
                    <a:t>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5562" name="グループ 860"/>
                <p:cNvGrpSpPr/>
                <p:nvPr/>
              </p:nvGrpSpPr>
              <p:grpSpPr>
                <a:xfrm>
                  <a:off x="-5624264" y="4812313"/>
                  <a:ext cx="1738428" cy="1552733"/>
                  <a:chOff x="-5365638" y="4651851"/>
                  <a:chExt cx="1738428" cy="1552733"/>
                </a:xfrm>
              </p:grpSpPr>
            </p:grpSp>
          </p:grpSp>
        </p:grpSp>
        <p:sp>
          <p:nvSpPr>
            <p:cNvPr id="5563"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5564"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5565"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5566" name="グループ 428"/>
            <p:cNvGrpSpPr/>
            <p:nvPr/>
          </p:nvGrpSpPr>
          <p:grpSpPr>
            <a:xfrm>
              <a:off x="623006" y="3209118"/>
              <a:ext cx="6266516" cy="1473211"/>
              <a:chOff x="623006" y="3209118"/>
              <a:chExt cx="6266516" cy="1473211"/>
            </a:xfrm>
          </p:grpSpPr>
          <p:sp>
            <p:nvSpPr>
              <p:cNvPr id="5567"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5568" name="グループ 416"/>
              <p:cNvGrpSpPr/>
              <p:nvPr/>
            </p:nvGrpSpPr>
            <p:grpSpPr>
              <a:xfrm>
                <a:off x="623006" y="3209118"/>
                <a:ext cx="4953338" cy="1360683"/>
                <a:chOff x="623006" y="3209118"/>
                <a:chExt cx="4953338" cy="1360683"/>
              </a:xfrm>
            </p:grpSpPr>
            <p:grpSp>
              <p:nvGrpSpPr>
                <p:cNvPr id="5569" name="グループ 407"/>
                <p:cNvGrpSpPr/>
                <p:nvPr/>
              </p:nvGrpSpPr>
              <p:grpSpPr>
                <a:xfrm>
                  <a:off x="623006" y="3209118"/>
                  <a:ext cx="4953338" cy="1360683"/>
                  <a:chOff x="767179" y="3180887"/>
                  <a:chExt cx="4953338" cy="1360683"/>
                </a:xfrm>
              </p:grpSpPr>
            </p:grpSp>
          </p:grpSp>
        </p:grpSp>
        <p:sp>
          <p:nvSpPr>
            <p:cNvPr id="5570"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571"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5572"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73" name="グループ 780"/>
          <p:cNvGrpSpPr/>
          <p:nvPr/>
        </p:nvGrpSpPr>
        <p:grpSpPr>
          <a:xfrm>
            <a:off x="5019118" y="909720"/>
            <a:ext cx="4728241" cy="1750232"/>
            <a:chOff x="7660590" y="1489831"/>
            <a:chExt cx="7216630" cy="2842242"/>
          </a:xfrm>
        </p:grpSpPr>
        <p:grpSp>
          <p:nvGrpSpPr>
            <p:cNvPr id="5574" name="グループ 994"/>
            <p:cNvGrpSpPr/>
            <p:nvPr/>
          </p:nvGrpSpPr>
          <p:grpSpPr>
            <a:xfrm>
              <a:off x="7660590" y="1489831"/>
              <a:ext cx="7216630" cy="2842242"/>
              <a:chOff x="7705815" y="1633671"/>
              <a:chExt cx="7106174" cy="1834511"/>
            </a:xfrm>
          </p:grpSpPr>
          <p:grpSp>
            <p:nvGrpSpPr>
              <p:cNvPr id="5575" name="グループ 982"/>
              <p:cNvGrpSpPr/>
              <p:nvPr/>
            </p:nvGrpSpPr>
            <p:grpSpPr>
              <a:xfrm>
                <a:off x="7705815" y="1633671"/>
                <a:ext cx="6970768" cy="337133"/>
                <a:chOff x="7706162" y="1178678"/>
                <a:chExt cx="7261054" cy="371223"/>
              </a:xfrm>
            </p:grpSpPr>
          </p:grpSp>
        </p:grpSp>
        <p:sp>
          <p:nvSpPr>
            <p:cNvPr id="5576"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5577"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5578"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579"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5580"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581"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5582" name="グループ 786"/>
          <p:cNvGrpSpPr/>
          <p:nvPr/>
        </p:nvGrpSpPr>
        <p:grpSpPr>
          <a:xfrm>
            <a:off x="5088255" y="6087660"/>
            <a:ext cx="3613344" cy="693303"/>
            <a:chOff x="7794624" y="9459095"/>
            <a:chExt cx="5238847" cy="1075819"/>
          </a:xfrm>
        </p:grpSpPr>
        <p:sp>
          <p:nvSpPr>
            <p:cNvPr id="5583"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5584"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5585"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5586" name="グループ 1635"/>
          <p:cNvGrpSpPr/>
          <p:nvPr/>
        </p:nvGrpSpPr>
        <p:grpSpPr>
          <a:xfrm>
            <a:off x="610084" y="2978031"/>
            <a:ext cx="4349303" cy="1015798"/>
            <a:chOff x="279334" y="4774950"/>
            <a:chExt cx="7277467" cy="1928121"/>
          </a:xfrm>
        </p:grpSpPr>
        <p:grpSp>
          <p:nvGrpSpPr>
            <p:cNvPr id="5587" name="グループ 829"/>
            <p:cNvGrpSpPr/>
            <p:nvPr/>
          </p:nvGrpSpPr>
          <p:grpSpPr>
            <a:xfrm>
              <a:off x="279334" y="4774950"/>
              <a:ext cx="7277467" cy="1928121"/>
              <a:chOff x="279334" y="4828614"/>
              <a:chExt cx="7277467" cy="1928121"/>
            </a:xfrm>
          </p:grpSpPr>
          <p:grpSp>
            <p:nvGrpSpPr>
              <p:cNvPr id="5588" name="グループ 1443"/>
              <p:cNvGrpSpPr/>
              <p:nvPr/>
            </p:nvGrpSpPr>
            <p:grpSpPr>
              <a:xfrm>
                <a:off x="279334" y="4937662"/>
                <a:ext cx="7277467" cy="1779181"/>
                <a:chOff x="260050" y="5266024"/>
                <a:chExt cx="7277467" cy="1779181"/>
              </a:xfrm>
            </p:grpSpPr>
            <p:grpSp>
              <p:nvGrpSpPr>
                <p:cNvPr id="5589" name="グループ化 1009"/>
                <p:cNvGrpSpPr/>
                <p:nvPr/>
              </p:nvGrpSpPr>
              <p:grpSpPr>
                <a:xfrm>
                  <a:off x="260050" y="5266024"/>
                  <a:ext cx="7003653" cy="1779181"/>
                  <a:chOff x="201208" y="5220960"/>
                  <a:chExt cx="7238655" cy="2230637"/>
                </a:xfrm>
              </p:grpSpPr>
              <p:grpSp>
                <p:nvGrpSpPr>
                  <p:cNvPr id="5590" name="グループ化 76"/>
                  <p:cNvGrpSpPr/>
                  <p:nvPr/>
                </p:nvGrpSpPr>
                <p:grpSpPr>
                  <a:xfrm>
                    <a:off x="201208" y="5220960"/>
                    <a:ext cx="7238655" cy="2230637"/>
                    <a:chOff x="-3684591" y="4943404"/>
                    <a:chExt cx="7238655" cy="2230637"/>
                  </a:xfrm>
                </p:grpSpPr>
                <p:grpSp>
                  <p:nvGrpSpPr>
                    <p:cNvPr id="5591" name="グループ化 221"/>
                    <p:cNvGrpSpPr/>
                    <p:nvPr/>
                  </p:nvGrpSpPr>
                  <p:grpSpPr>
                    <a:xfrm>
                      <a:off x="-3684591" y="4943404"/>
                      <a:ext cx="7238655" cy="2154889"/>
                      <a:chOff x="193620" y="2701655"/>
                      <a:chExt cx="7238655" cy="2154889"/>
                    </a:xfrm>
                  </p:grpSpPr>
                </p:grpSp>
                <p:grpSp>
                  <p:nvGrpSpPr>
                    <p:cNvPr id="5592" name="グループ化 75"/>
                    <p:cNvGrpSpPr/>
                    <p:nvPr/>
                  </p:nvGrpSpPr>
                  <p:grpSpPr>
                    <a:xfrm>
                      <a:off x="-195831" y="5602590"/>
                      <a:ext cx="2536223" cy="1571451"/>
                      <a:chOff x="-195831" y="5602590"/>
                      <a:chExt cx="2536223" cy="1571451"/>
                    </a:xfrm>
                  </p:grpSpPr>
                  <p:sp>
                    <p:nvSpPr>
                      <p:cNvPr id="5593"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5594"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5595" name="グループ化 236"/>
                    <p:cNvGrpSpPr/>
                    <p:nvPr/>
                  </p:nvGrpSpPr>
                  <p:grpSpPr>
                    <a:xfrm>
                      <a:off x="-2482745" y="5590815"/>
                      <a:ext cx="2163142" cy="1012023"/>
                      <a:chOff x="-2490274" y="5116416"/>
                      <a:chExt cx="2163142" cy="1012023"/>
                    </a:xfrm>
                  </p:grpSpPr>
                  <p:sp>
                    <p:nvSpPr>
                      <p:cNvPr id="5596"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5597"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598"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5599" name="図 1026"/>
                <p:cNvPicPr>
                  <a:picLocks noChangeAspect="1"/>
                </p:cNvPicPr>
                <p:nvPr/>
              </p:nvPicPr>
              <p:blipFill>
                <a:blip r:embed="rId6"/>
                <a:stretch>
                  <a:fillRect/>
                </a:stretch>
              </p:blipFill>
              <p:spPr>
                <a:xfrm>
                  <a:off x="3263831" y="6197266"/>
                  <a:ext cx="424199" cy="318433"/>
                </a:xfrm>
                <a:prstGeom prst="rect">
                  <a:avLst/>
                </a:prstGeom>
              </p:spPr>
            </p:pic>
            <p:sp>
              <p:nvSpPr>
                <p:cNvPr id="5600"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5601" name="図 1028"/>
                <p:cNvPicPr>
                  <a:picLocks noChangeAspect="1"/>
                </p:cNvPicPr>
                <p:nvPr/>
              </p:nvPicPr>
              <p:blipFill>
                <a:blip r:embed="rId7"/>
                <a:stretch>
                  <a:fillRect/>
                </a:stretch>
              </p:blipFill>
              <p:spPr>
                <a:xfrm>
                  <a:off x="1126114" y="6230480"/>
                  <a:ext cx="324536" cy="339828"/>
                </a:xfrm>
                <a:prstGeom prst="rect">
                  <a:avLst/>
                </a:prstGeom>
              </p:spPr>
            </p:pic>
            <p:pic>
              <p:nvPicPr>
                <p:cNvPr id="5602" name="図 1029"/>
                <p:cNvPicPr>
                  <a:picLocks noChangeAspect="1"/>
                </p:cNvPicPr>
                <p:nvPr/>
              </p:nvPicPr>
              <p:blipFill>
                <a:blip r:embed="rId8"/>
                <a:stretch>
                  <a:fillRect/>
                </a:stretch>
              </p:blipFill>
              <p:spPr>
                <a:xfrm>
                  <a:off x="3318452" y="5836027"/>
                  <a:ext cx="316705" cy="325243"/>
                </a:xfrm>
                <a:prstGeom prst="rect">
                  <a:avLst/>
                </a:prstGeom>
              </p:spPr>
            </p:pic>
            <p:sp>
              <p:nvSpPr>
                <p:cNvPr id="5603"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04"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05"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5606"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5607"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5608" name="テキスト 384"/>
              <p:cNvSpPr txBox="1"/>
              <p:nvPr/>
            </p:nvSpPr>
            <p:spPr>
              <a:xfrm>
                <a:off x="1155723" y="482861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5609"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5610"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11" name="グループ 1639"/>
          <p:cNvGrpSpPr/>
          <p:nvPr/>
        </p:nvGrpSpPr>
        <p:grpSpPr>
          <a:xfrm>
            <a:off x="659148" y="3992407"/>
            <a:ext cx="4035716" cy="1099987"/>
            <a:chOff x="946762" y="6491396"/>
            <a:chExt cx="6190803" cy="1459176"/>
          </a:xfrm>
        </p:grpSpPr>
        <p:grpSp>
          <p:nvGrpSpPr>
            <p:cNvPr id="5612" name="グループ 802"/>
            <p:cNvGrpSpPr/>
            <p:nvPr/>
          </p:nvGrpSpPr>
          <p:grpSpPr>
            <a:xfrm>
              <a:off x="946762" y="6491396"/>
              <a:ext cx="6190803" cy="1459176"/>
              <a:chOff x="290005" y="6224522"/>
              <a:chExt cx="6768381" cy="1646704"/>
            </a:xfrm>
          </p:grpSpPr>
          <p:grpSp>
            <p:nvGrpSpPr>
              <p:cNvPr id="5613" name="グループ 362"/>
              <p:cNvGrpSpPr/>
              <p:nvPr/>
            </p:nvGrpSpPr>
            <p:grpSpPr>
              <a:xfrm>
                <a:off x="3826979" y="6678228"/>
                <a:ext cx="3231407" cy="1185008"/>
                <a:chOff x="3826979" y="6644360"/>
                <a:chExt cx="3231407" cy="1185008"/>
              </a:xfrm>
            </p:grpSpPr>
            <p:sp>
              <p:nvSpPr>
                <p:cNvPr id="5614"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5615"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5616" name="グループ 796"/>
              <p:cNvGrpSpPr/>
              <p:nvPr/>
            </p:nvGrpSpPr>
            <p:grpSpPr>
              <a:xfrm>
                <a:off x="290005" y="6224522"/>
                <a:ext cx="3447298" cy="1646704"/>
                <a:chOff x="290005" y="6224522"/>
                <a:chExt cx="3447298" cy="1646704"/>
              </a:xfrm>
            </p:grpSpPr>
            <p:grpSp>
              <p:nvGrpSpPr>
                <p:cNvPr id="5617" name="グループ 360"/>
                <p:cNvGrpSpPr/>
                <p:nvPr/>
              </p:nvGrpSpPr>
              <p:grpSpPr>
                <a:xfrm>
                  <a:off x="290005" y="6663475"/>
                  <a:ext cx="3447298" cy="1207751"/>
                  <a:chOff x="290005" y="6638074"/>
                  <a:chExt cx="3447298" cy="1207751"/>
                </a:xfrm>
              </p:grpSpPr>
              <p:grpSp>
                <p:nvGrpSpPr>
                  <p:cNvPr id="5618" name="グループ 358"/>
                  <p:cNvGrpSpPr/>
                  <p:nvPr/>
                </p:nvGrpSpPr>
                <p:grpSpPr>
                  <a:xfrm>
                    <a:off x="290005" y="6638074"/>
                    <a:ext cx="3447298" cy="797087"/>
                    <a:chOff x="290005" y="6638074"/>
                    <a:chExt cx="3447298" cy="797087"/>
                  </a:xfrm>
                </p:grpSpPr>
                <p:grpSp>
                  <p:nvGrpSpPr>
                    <p:cNvPr id="5619" name="グループ化 563"/>
                    <p:cNvGrpSpPr/>
                    <p:nvPr/>
                  </p:nvGrpSpPr>
                  <p:grpSpPr>
                    <a:xfrm>
                      <a:off x="290005" y="6638074"/>
                      <a:ext cx="3447298" cy="797087"/>
                      <a:chOff x="235232" y="9154059"/>
                      <a:chExt cx="3527878" cy="795944"/>
                    </a:xfrm>
                  </p:grpSpPr>
                  <p:grpSp>
                    <p:nvGrpSpPr>
                      <p:cNvPr id="5620" name="グループ化 48"/>
                      <p:cNvGrpSpPr/>
                      <p:nvPr/>
                    </p:nvGrpSpPr>
                    <p:grpSpPr>
                      <a:xfrm>
                        <a:off x="235232" y="9154059"/>
                        <a:ext cx="3527878" cy="795944"/>
                        <a:chOff x="120717" y="8907895"/>
                        <a:chExt cx="3504515" cy="825451"/>
                      </a:xfrm>
                    </p:grpSpPr>
                    <p:grpSp>
                      <p:nvGrpSpPr>
                        <p:cNvPr id="5621" name="グループ化 1"/>
                        <p:cNvGrpSpPr/>
                        <p:nvPr/>
                      </p:nvGrpSpPr>
                      <p:grpSpPr>
                        <a:xfrm>
                          <a:off x="120717" y="8907895"/>
                          <a:ext cx="3504515" cy="825451"/>
                          <a:chOff x="118833" y="5615404"/>
                          <a:chExt cx="3504515" cy="825451"/>
                        </a:xfrm>
                      </p:grpSpPr>
                      <p:sp>
                        <p:nvSpPr>
                          <p:cNvPr id="5622"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5623"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5624"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5625"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5626"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27"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5628" name="グループ 1726"/>
          <p:cNvGrpSpPr/>
          <p:nvPr/>
        </p:nvGrpSpPr>
        <p:grpSpPr>
          <a:xfrm>
            <a:off x="884372" y="1880540"/>
            <a:ext cx="3370149" cy="1055921"/>
            <a:chOff x="1443096" y="2809004"/>
            <a:chExt cx="5143799" cy="1692112"/>
          </a:xfrm>
        </p:grpSpPr>
        <p:sp>
          <p:nvSpPr>
            <p:cNvPr id="5629" name="正方形/長方形 2126"/>
            <p:cNvSpPr/>
            <p:nvPr/>
          </p:nvSpPr>
          <p:spPr>
            <a:xfrm>
              <a:off x="1595703" y="2809004"/>
              <a:ext cx="4991192" cy="1692112"/>
            </a:xfrm>
            <a:prstGeom prst="rect">
              <a:avLst/>
            </a:prstGeom>
            <a:noFill/>
            <a:ln w="63500" cap="rnd" cmpd="sng" algn="ctr">
              <a:noFill/>
              <a:prstDash val="solid"/>
              <a:bevel/>
            </a:ln>
          </p:spPr>
          <p:txBody>
            <a:bodyPr rtlCol="0"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r>
                <a:rPr kumimoji="1" lang="ja-JP" altLang="en-US" sz="1050" dirty="0" smtClean="0">
                  <a:solidFill>
                    <a:sysClr val="windowText" lastClr="000000"/>
                  </a:solidFill>
                  <a:latin typeface="AR P丸ゴシック体E"/>
                  <a:ea typeface="AR P丸ゴシック体E"/>
                </a:rPr>
                <a:t>飲料水</a:t>
              </a:r>
              <a:r>
                <a:rPr kumimoji="1" lang="ja-JP" altLang="en-US" sz="1050" dirty="0" smtClean="0">
                  <a:solidFill>
                    <a:sysClr val="windowText" lastClr="000000"/>
                  </a:solidFill>
                  <a:latin typeface="AR P丸ゴシック体E"/>
                  <a:ea typeface="AR P丸ゴシック体E"/>
                </a:rPr>
                <a:t>（</a:t>
              </a:r>
              <a:r>
                <a:rPr kumimoji="1" lang="en-US" altLang="ja-JP" sz="1050" dirty="0" smtClean="0">
                  <a:solidFill>
                    <a:sysClr val="windowText" lastClr="000000"/>
                  </a:solidFill>
                  <a:latin typeface="AR P丸ゴシック体E"/>
                  <a:ea typeface="AR P丸ゴシック体E"/>
                </a:rPr>
                <a:t>1</a:t>
              </a:r>
              <a:r>
                <a:rPr kumimoji="1" lang="ja-JP" altLang="en-US" sz="1050" dirty="0" smtClean="0">
                  <a:solidFill>
                    <a:sysClr val="windowText" lastClr="000000"/>
                  </a:solidFill>
                  <a:latin typeface="AR P丸ゴシック体E"/>
                  <a:ea typeface="AR P丸ゴシック体E"/>
                </a:rPr>
                <a:t>日</a:t>
              </a:r>
              <a:r>
                <a:rPr kumimoji="1" lang="en-US" altLang="ja-JP" sz="1050" dirty="0" smtClean="0">
                  <a:solidFill>
                    <a:sysClr val="windowText" lastClr="000000"/>
                  </a:solidFill>
                  <a:latin typeface="AR P丸ゴシック体E"/>
                  <a:ea typeface="AR P丸ゴシック体E"/>
                </a:rPr>
                <a:t>1</a:t>
              </a:r>
              <a:r>
                <a:rPr kumimoji="1" lang="ja-JP" altLang="en-US" sz="1050" dirty="0" smtClean="0">
                  <a:solidFill>
                    <a:sysClr val="windowText" lastClr="000000"/>
                  </a:solidFill>
                  <a:latin typeface="AR P丸ゴシック体E"/>
                  <a:ea typeface="AR P丸ゴシック体E"/>
                </a:rPr>
                <a:t>人</a:t>
              </a:r>
              <a:r>
                <a:rPr kumimoji="1" lang="en-US" altLang="ja-JP" sz="1050" dirty="0" smtClean="0">
                  <a:solidFill>
                    <a:sysClr val="windowText" lastClr="000000"/>
                  </a:solidFill>
                  <a:latin typeface="AR P丸ゴシック体E"/>
                  <a:ea typeface="AR P丸ゴシック体E"/>
                </a:rPr>
                <a:t>3</a:t>
              </a:r>
              <a:r>
                <a:rPr kumimoji="1" lang="ja-JP" altLang="en-US" sz="1050" dirty="0" smtClean="0">
                  <a:solidFill>
                    <a:sysClr val="windowText" lastClr="000000"/>
                  </a:solidFill>
                  <a:latin typeface="AR P丸ゴシック体E"/>
                  <a:ea typeface="AR P丸ゴシック体E"/>
                </a:rPr>
                <a:t>ﾘｯﾄﾙ</a:t>
              </a:r>
              <a:r>
                <a:rPr kumimoji="1" lang="en-US" altLang="ja-JP" sz="1050" dirty="0" smtClean="0">
                  <a:solidFill>
                    <a:sysClr val="windowText" lastClr="000000"/>
                  </a:solidFill>
                  <a:latin typeface="AR P丸ゴシック体E"/>
                  <a:ea typeface="AR P丸ゴシック体E"/>
                </a:rPr>
                <a:t>×3</a:t>
              </a:r>
              <a:r>
                <a:rPr lang="ja-JP" altLang="en-US" sz="1050" dirty="0" smtClean="0">
                  <a:solidFill>
                    <a:sysClr val="windowText" lastClr="000000"/>
                  </a:solidFill>
                  <a:latin typeface="AR P丸ゴシック体E"/>
                  <a:ea typeface="AR P丸ゴシック体E"/>
                </a:rPr>
                <a:t>日）    　</a:t>
              </a:r>
              <a:r>
                <a:rPr lang="ja-JP" altLang="en-US" sz="1050" dirty="0" smtClean="0">
                  <a:solidFill>
                    <a:sysClr val="windowText" lastClr="000000"/>
                  </a:solidFill>
                  <a:latin typeface="AR P丸ゴシック体E"/>
                  <a:ea typeface="AR P丸ゴシック体E"/>
                </a:rPr>
                <a:t>非常持ち出し袋</a:t>
              </a:r>
              <a:r>
                <a:rPr lang="ja-JP" altLang="en-US" sz="1050" dirty="0" smtClean="0">
                  <a:solidFill>
                    <a:sysClr val="windowText" lastClr="000000"/>
                  </a:solidFill>
                  <a:latin typeface="AR P丸ゴシック体E"/>
                  <a:ea typeface="AR P丸ゴシック体E"/>
                </a:rPr>
                <a:t>　　　    </a:t>
              </a:r>
              <a:endParaRPr lang="en-US" altLang="ja-JP" sz="1050" dirty="0" smtClean="0">
                <a:solidFill>
                  <a:schemeClr val="tx1"/>
                </a:solidFill>
                <a:latin typeface="AR P丸ゴシック体E"/>
                <a:ea typeface="AR P丸ゴシック体E"/>
              </a:endParaRPr>
            </a:p>
            <a:p>
              <a:r>
                <a:rPr lang="ja-JP" altLang="en-US" sz="1050" dirty="0" smtClean="0">
                  <a:solidFill>
                    <a:sysClr val="windowText" lastClr="000000"/>
                  </a:solidFill>
                  <a:latin typeface="AR P丸ゴシック体E"/>
                  <a:ea typeface="AR P丸ゴシック体E"/>
                </a:rPr>
                <a:t>食料</a:t>
              </a:r>
              <a:r>
                <a:rPr lang="ja-JP" altLang="en-US" sz="1050" dirty="0" smtClean="0">
                  <a:solidFill>
                    <a:sysClr val="windowText" lastClr="000000"/>
                  </a:solidFill>
                  <a:latin typeface="AR P丸ゴシック体E"/>
                  <a:ea typeface="AR P丸ゴシック体E"/>
                </a:rPr>
                <a:t>（人数</a:t>
              </a:r>
              <a:r>
                <a:rPr lang="en-US" altLang="ja-JP" sz="1050" dirty="0" smtClean="0">
                  <a:solidFill>
                    <a:sysClr val="windowText" lastClr="000000"/>
                  </a:solidFill>
                  <a:latin typeface="AR P丸ゴシック体E"/>
                  <a:ea typeface="AR P丸ゴシック体E"/>
                </a:rPr>
                <a:t>×3</a:t>
              </a:r>
              <a:r>
                <a:rPr lang="ja-JP" altLang="en-US" sz="1050" dirty="0" smtClean="0">
                  <a:solidFill>
                    <a:sysClr val="windowText" lastClr="000000"/>
                  </a:solidFill>
                  <a:latin typeface="AR P丸ゴシック体E"/>
                  <a:ea typeface="AR P丸ゴシック体E"/>
                </a:rPr>
                <a:t>日）</a:t>
              </a:r>
              <a:r>
                <a:rPr lang="ja-JP" altLang="en-US" sz="1050" dirty="0" smtClean="0">
                  <a:solidFill>
                    <a:sysClr val="windowText" lastClr="000000"/>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ガムテープ</a:t>
              </a:r>
              <a:r>
                <a:rPr lang="ja-JP" altLang="en-US" sz="1050" dirty="0">
                  <a:solidFill>
                    <a:sysClr val="windowText" lastClr="000000"/>
                  </a:solidFill>
                  <a:latin typeface="AR P丸ゴシック体E"/>
                  <a:ea typeface="AR P丸ゴシック体E"/>
                </a:rPr>
                <a:t>・軍手</a:t>
              </a:r>
              <a:r>
                <a:rPr lang="ja-JP" altLang="en-US" sz="1050" dirty="0">
                  <a:solidFill>
                    <a:sysClr val="windowText" lastClr="000000"/>
                  </a:solidFill>
                  <a:latin typeface="AR P丸ゴシック体E"/>
                  <a:ea typeface="AR P丸ゴシック体E"/>
                </a:rPr>
                <a:t>（人数分</a:t>
              </a:r>
              <a:r>
                <a:rPr lang="ja-JP" altLang="en-US" sz="1050" dirty="0" smtClean="0">
                  <a:solidFill>
                    <a:sysClr val="windowText" lastClr="000000"/>
                  </a:solidFill>
                  <a:latin typeface="AR P丸ゴシック体E"/>
                  <a:ea typeface="AR P丸ゴシック体E"/>
                </a:rPr>
                <a:t>）</a:t>
              </a:r>
              <a:r>
                <a:rPr lang="ja-JP" altLang="en-US" sz="1050" dirty="0" smtClean="0">
                  <a:solidFill>
                    <a:sysClr val="windowText" lastClr="000000"/>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　　　</a:t>
              </a:r>
              <a:endParaRPr lang="en-US" altLang="ja-JP" sz="1050" dirty="0" smtClean="0">
                <a:solidFill>
                  <a:schemeClr val="tx1"/>
                </a:solidFill>
                <a:latin typeface="AR P丸ゴシック体E"/>
                <a:ea typeface="AR P丸ゴシック体E"/>
              </a:endParaRPr>
            </a:p>
            <a:p>
              <a:r>
                <a:rPr kumimoji="1" lang="ja-JP" altLang="en-US" sz="1050" dirty="0" smtClean="0">
                  <a:solidFill>
                    <a:sysClr val="windowText" lastClr="000000"/>
                  </a:solidFill>
                  <a:latin typeface="AR P丸ゴシック体E"/>
                  <a:ea typeface="AR P丸ゴシック体E"/>
                </a:rPr>
                <a:t>ﾓﾊﾞｲﾙﾊﾞｯﾃﾘｰ</a:t>
              </a:r>
              <a:r>
                <a:rPr lang="ja-JP" altLang="en-US" sz="1050" dirty="0">
                  <a:solidFill>
                    <a:sysClr val="windowText" lastClr="000000"/>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  　　　　　</a:t>
              </a:r>
              <a:r>
                <a:rPr kumimoji="1" lang="ja-JP" altLang="en-US" sz="1050" dirty="0" smtClean="0">
                  <a:solidFill>
                    <a:sysClr val="windowText" lastClr="000000"/>
                  </a:solidFill>
                  <a:latin typeface="AR P丸ゴシック体E"/>
                  <a:ea typeface="AR P丸ゴシック体E"/>
                </a:rPr>
                <a:t>靴・防寒具</a:t>
              </a:r>
              <a:r>
                <a:rPr lang="ja-JP" altLang="en-US" sz="1050" dirty="0" smtClean="0">
                  <a:solidFill>
                    <a:sysClr val="windowText" lastClr="000000"/>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簡易トイレ　 </a:t>
              </a:r>
              <a:r>
                <a:rPr lang="ja-JP" altLang="en-US" sz="1050" dirty="0" smtClean="0">
                  <a:solidFill>
                    <a:sysClr val="windowText" lastClr="000000"/>
                  </a:solidFill>
                  <a:latin typeface="AR P丸ゴシック体E"/>
                  <a:ea typeface="AR P丸ゴシック体E"/>
                </a:rPr>
                <a:t>　</a:t>
              </a:r>
              <a:endParaRPr lang="en-US" altLang="ja-JP" sz="1050" dirty="0" smtClean="0">
                <a:solidFill>
                  <a:schemeClr val="tx1"/>
                </a:solidFill>
                <a:latin typeface="AR P丸ゴシック体E"/>
                <a:ea typeface="AR P丸ゴシック体E"/>
              </a:endParaRPr>
            </a:p>
            <a:p>
              <a:r>
                <a:rPr lang="ja-JP" altLang="en-US" sz="1050" dirty="0" smtClean="0">
                  <a:solidFill>
                    <a:sysClr val="windowText" lastClr="000000"/>
                  </a:solidFill>
                  <a:latin typeface="AR P丸ゴシック体E"/>
                  <a:ea typeface="AR P丸ゴシック体E"/>
                </a:rPr>
                <a:t>携帯ラジオ</a:t>
              </a:r>
              <a:r>
                <a:rPr lang="en-US" altLang="ja-JP" sz="1050" dirty="0" smtClean="0">
                  <a:solidFill>
                    <a:sysClr val="windowText" lastClr="000000"/>
                  </a:solidFill>
                  <a:latin typeface="AR P丸ゴシック体E"/>
                  <a:ea typeface="AR P丸ゴシック体E"/>
                </a:rPr>
                <a:t>    </a:t>
              </a:r>
              <a:r>
                <a:rPr lang="en-US" altLang="ja-JP" sz="1050" b="1" dirty="0" smtClean="0">
                  <a:solidFill>
                    <a:srgbClr val="E78B8B"/>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ホイッスル　　　</a:t>
              </a:r>
              <a:r>
                <a:rPr lang="ja-JP" altLang="en-US" sz="1050" dirty="0" smtClean="0">
                  <a:solidFill>
                    <a:sysClr val="windowText" lastClr="000000"/>
                  </a:solidFill>
                  <a:latin typeface="AR P丸ゴシック体E"/>
                  <a:ea typeface="AR P丸ゴシック体E"/>
                </a:rPr>
                <a:t>救急セット</a:t>
              </a:r>
              <a:endParaRPr lang="ja-JP" altLang="en-US" sz="1050" dirty="0" smtClean="0">
                <a:solidFill>
                  <a:schemeClr val="tx1"/>
                </a:solidFill>
                <a:latin typeface="AR P丸ゴシック体E"/>
                <a:ea typeface="AR P丸ゴシック体E"/>
              </a:endParaRPr>
            </a:p>
            <a:p>
              <a:r>
                <a:rPr lang="ja-JP" altLang="en-US" sz="1050" dirty="0" smtClean="0">
                  <a:solidFill>
                    <a:sysClr val="windowText" lastClr="000000"/>
                  </a:solidFill>
                  <a:latin typeface="AR P丸ゴシック体E"/>
                  <a:ea typeface="AR P丸ゴシック体E"/>
                </a:rPr>
                <a:t>自分にとって絶対必要なもの</a:t>
              </a:r>
              <a:endParaRPr lang="ja-JP" altLang="en-US" sz="1050" dirty="0" smtClean="0">
                <a:solidFill>
                  <a:schemeClr val="tx1"/>
                </a:solidFill>
                <a:latin typeface="AR P丸ゴシック体E"/>
                <a:ea typeface="AR P丸ゴシック体E"/>
              </a:endParaRPr>
            </a:p>
            <a:p>
              <a:r>
                <a:rPr lang="ja-JP" altLang="en-US" sz="1050" dirty="0" smtClean="0">
                  <a:solidFill>
                    <a:sysClr val="windowText" lastClr="000000"/>
                  </a:solidFill>
                  <a:latin typeface="AR P丸ゴシック体E"/>
                  <a:ea typeface="AR P丸ゴシック体E"/>
                </a:rPr>
                <a:t>　　　　　                                                         　　　　　　　　　　　　　　　　　　　　　　　　　　　　　　　　　</a:t>
              </a:r>
              <a:r>
                <a:rPr lang="ja-JP" altLang="en-US" sz="1050" dirty="0" smtClean="0">
                  <a:solidFill>
                    <a:sysClr val="windowText" lastClr="000000"/>
                  </a:solidFill>
                  <a:latin typeface="AR P丸ゴシック体E"/>
                  <a:ea typeface="AR P丸ゴシック体E"/>
                </a:rPr>
                <a:t>　　　</a:t>
              </a:r>
              <a:r>
                <a:rPr lang="ja-JP" altLang="en-US" sz="1050" b="1" dirty="0" smtClean="0">
                  <a:solidFill>
                    <a:srgbClr val="1D8CFB"/>
                  </a:solidFill>
                  <a:latin typeface="AR P丸ゴシック体E"/>
                  <a:ea typeface="AR P丸ゴシック体E"/>
                </a:rPr>
                <a:t>   　</a:t>
              </a:r>
              <a:endParaRPr kumimoji="1" lang="ja-JP" altLang="en-US" sz="1200" b="1" dirty="0">
                <a:solidFill>
                  <a:srgbClr val="1D8CFB"/>
                </a:solidFill>
                <a:latin typeface="AR P丸ゴシック体E"/>
                <a:ea typeface="AR P丸ゴシック体E"/>
              </a:endParaRPr>
            </a:p>
          </p:txBody>
        </p:sp>
        <p:sp>
          <p:nvSpPr>
            <p:cNvPr id="5630" name="正方形/長方形 2127"/>
            <p:cNvSpPr/>
            <p:nvPr/>
          </p:nvSpPr>
          <p:spPr>
            <a:xfrm>
              <a:off x="1443096" y="2998598"/>
              <a:ext cx="128661" cy="150654"/>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1" name="正方形/長方形 2128"/>
            <p:cNvSpPr/>
            <p:nvPr/>
          </p:nvSpPr>
          <p:spPr>
            <a:xfrm>
              <a:off x="1448593" y="3252341"/>
              <a:ext cx="128661" cy="150654"/>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2" name="正方形/長方形 2129"/>
            <p:cNvSpPr/>
            <p:nvPr/>
          </p:nvSpPr>
          <p:spPr>
            <a:xfrm>
              <a:off x="1445761" y="3487397"/>
              <a:ext cx="128661" cy="150654"/>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3" name="正方形/長方形 2130"/>
            <p:cNvSpPr/>
            <p:nvPr/>
          </p:nvSpPr>
          <p:spPr>
            <a:xfrm>
              <a:off x="1445761" y="3698075"/>
              <a:ext cx="128661" cy="150654"/>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4" name="正方形/長方形 2131"/>
            <p:cNvSpPr/>
            <p:nvPr/>
          </p:nvSpPr>
          <p:spPr>
            <a:xfrm>
              <a:off x="1448593" y="3947844"/>
              <a:ext cx="128661" cy="150654"/>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5" name="正方形/長方形 2134"/>
            <p:cNvSpPr/>
            <p:nvPr/>
          </p:nvSpPr>
          <p:spPr>
            <a:xfrm>
              <a:off x="3466908" y="3738340"/>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6" name="正方形/長方形 2135"/>
            <p:cNvSpPr/>
            <p:nvPr/>
          </p:nvSpPr>
          <p:spPr>
            <a:xfrm>
              <a:off x="3457971" y="3224579"/>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7" name="正方形/長方形 2136"/>
            <p:cNvSpPr/>
            <p:nvPr/>
          </p:nvSpPr>
          <p:spPr>
            <a:xfrm>
              <a:off x="3466908" y="3469616"/>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8" name="正方形/長方形 2139"/>
            <p:cNvSpPr/>
            <p:nvPr/>
          </p:nvSpPr>
          <p:spPr>
            <a:xfrm>
              <a:off x="4373616" y="2985929"/>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39" name="正方形/長方形 2140"/>
            <p:cNvSpPr/>
            <p:nvPr/>
          </p:nvSpPr>
          <p:spPr>
            <a:xfrm>
              <a:off x="4938573" y="3738340"/>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640" name="正方形/長方形 2141"/>
            <p:cNvSpPr/>
            <p:nvPr/>
          </p:nvSpPr>
          <p:spPr>
            <a:xfrm>
              <a:off x="4938573" y="3458659"/>
              <a:ext cx="141344" cy="163323"/>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grpSp>
        <p:nvGrpSpPr>
          <p:cNvPr id="5641" name="グループ 2616"/>
          <p:cNvGrpSpPr/>
          <p:nvPr/>
        </p:nvGrpSpPr>
        <p:grpSpPr>
          <a:xfrm>
            <a:off x="57702" y="451476"/>
            <a:ext cx="460580" cy="6337526"/>
            <a:chOff x="72658" y="899780"/>
            <a:chExt cx="700502" cy="9277387"/>
          </a:xfrm>
        </p:grpSpPr>
        <p:sp>
          <p:nvSpPr>
            <p:cNvPr id="5642"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643"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5644"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645"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646"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5647" name="グループ 425"/>
          <p:cNvGrpSpPr/>
          <p:nvPr/>
        </p:nvGrpSpPr>
        <p:grpSpPr>
          <a:xfrm>
            <a:off x="5093638" y="2607742"/>
            <a:ext cx="451996" cy="1933291"/>
            <a:chOff x="7774329" y="4065542"/>
            <a:chExt cx="689873" cy="3014054"/>
          </a:xfrm>
        </p:grpSpPr>
        <p:sp>
          <p:nvSpPr>
            <p:cNvPr id="5648"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649"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5650"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5651" name="グループ化 2192"/>
          <p:cNvGrpSpPr/>
          <p:nvPr/>
        </p:nvGrpSpPr>
        <p:grpSpPr>
          <a:xfrm>
            <a:off x="4102867" y="5497554"/>
            <a:ext cx="458597" cy="296664"/>
            <a:chOff x="7345843" y="8992756"/>
            <a:chExt cx="982699" cy="654690"/>
          </a:xfrm>
        </p:grpSpPr>
        <p:sp>
          <p:nvSpPr>
            <p:cNvPr id="5652"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5653"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654" name="グループ化 2195"/>
          <p:cNvGrpSpPr/>
          <p:nvPr/>
        </p:nvGrpSpPr>
        <p:grpSpPr>
          <a:xfrm>
            <a:off x="4195421" y="6093221"/>
            <a:ext cx="541953" cy="306884"/>
            <a:chOff x="7265756" y="10098839"/>
            <a:chExt cx="1141348" cy="675111"/>
          </a:xfrm>
        </p:grpSpPr>
        <p:sp>
          <p:nvSpPr>
            <p:cNvPr id="5655"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656"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657"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5658" name="グループ化 2189"/>
          <p:cNvGrpSpPr/>
          <p:nvPr/>
        </p:nvGrpSpPr>
        <p:grpSpPr>
          <a:xfrm>
            <a:off x="2907512" y="6159968"/>
            <a:ext cx="452183" cy="337661"/>
            <a:chOff x="3671943" y="9461409"/>
            <a:chExt cx="923048" cy="814119"/>
          </a:xfrm>
        </p:grpSpPr>
        <p:sp>
          <p:nvSpPr>
            <p:cNvPr id="5659"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660"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661" name="グループ化 2186"/>
          <p:cNvGrpSpPr/>
          <p:nvPr/>
        </p:nvGrpSpPr>
        <p:grpSpPr>
          <a:xfrm>
            <a:off x="2838662" y="5539203"/>
            <a:ext cx="533938" cy="306884"/>
            <a:chOff x="3603998" y="8746716"/>
            <a:chExt cx="1140172" cy="668713"/>
          </a:xfrm>
        </p:grpSpPr>
        <p:sp>
          <p:nvSpPr>
            <p:cNvPr id="5662"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5663"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664"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5665" name="グループ化 2517"/>
          <p:cNvGrpSpPr/>
          <p:nvPr/>
        </p:nvGrpSpPr>
        <p:grpSpPr>
          <a:xfrm>
            <a:off x="2692218" y="6388716"/>
            <a:ext cx="267320" cy="228277"/>
            <a:chOff x="-5549784" y="7976516"/>
            <a:chExt cx="424780" cy="398145"/>
          </a:xfrm>
        </p:grpSpPr>
        <p:sp>
          <p:nvSpPr>
            <p:cNvPr id="5666"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667"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668"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669"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670"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671"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672"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673"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674"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675"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676"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677"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678"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679"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680"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681"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682"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5683"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684"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685"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686"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687"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688"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689"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690"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691"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692"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693"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694"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695"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696"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697"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698"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699"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5700" name="グループ化 2552"/>
          <p:cNvGrpSpPr/>
          <p:nvPr/>
        </p:nvGrpSpPr>
        <p:grpSpPr>
          <a:xfrm rot="21295497">
            <a:off x="4274994" y="6451123"/>
            <a:ext cx="340153" cy="165376"/>
            <a:chOff x="-6787758" y="8398801"/>
            <a:chExt cx="819277" cy="390220"/>
          </a:xfrm>
        </p:grpSpPr>
        <p:sp>
          <p:nvSpPr>
            <p:cNvPr id="5701"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5702"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5703" name="object 447"/>
            <p:cNvPicPr/>
            <p:nvPr/>
          </p:nvPicPr>
          <p:blipFill>
            <a:blip r:embed="rId11"/>
            <a:stretch>
              <a:fillRect/>
            </a:stretch>
          </p:blipFill>
          <p:spPr>
            <a:xfrm>
              <a:off x="-6068290" y="8597848"/>
              <a:ext cx="99809" cy="191173"/>
            </a:xfrm>
            <a:prstGeom prst="rect">
              <a:avLst/>
            </a:prstGeom>
          </p:spPr>
        </p:pic>
        <p:sp>
          <p:nvSpPr>
            <p:cNvPr id="5704"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5705"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5706"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707"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708"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709"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710"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5711"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5712"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5713"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5714"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715"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5716"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717"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5718" name="グループ化 2570"/>
          <p:cNvGrpSpPr/>
          <p:nvPr/>
        </p:nvGrpSpPr>
        <p:grpSpPr>
          <a:xfrm>
            <a:off x="4407626" y="5705615"/>
            <a:ext cx="284200" cy="246329"/>
            <a:chOff x="-2400843" y="6789711"/>
            <a:chExt cx="634392" cy="650944"/>
          </a:xfrm>
        </p:grpSpPr>
        <p:pic>
          <p:nvPicPr>
            <p:cNvPr id="5719" name="object 836"/>
            <p:cNvPicPr/>
            <p:nvPr/>
          </p:nvPicPr>
          <p:blipFill>
            <a:blip r:embed="rId12"/>
            <a:stretch>
              <a:fillRect/>
            </a:stretch>
          </p:blipFill>
          <p:spPr>
            <a:xfrm>
              <a:off x="-2040235" y="6789711"/>
              <a:ext cx="87033" cy="144437"/>
            </a:xfrm>
            <a:prstGeom prst="rect">
              <a:avLst/>
            </a:prstGeom>
          </p:spPr>
        </p:pic>
        <p:sp>
          <p:nvSpPr>
            <p:cNvPr id="5720"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721"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722" name="object 839"/>
            <p:cNvPicPr/>
            <p:nvPr/>
          </p:nvPicPr>
          <p:blipFill>
            <a:blip r:embed="rId13"/>
            <a:stretch>
              <a:fillRect/>
            </a:stretch>
          </p:blipFill>
          <p:spPr>
            <a:xfrm>
              <a:off x="-2281273" y="7049809"/>
              <a:ext cx="182347" cy="149842"/>
            </a:xfrm>
            <a:prstGeom prst="rect">
              <a:avLst/>
            </a:prstGeom>
          </p:spPr>
        </p:pic>
        <p:pic>
          <p:nvPicPr>
            <p:cNvPr id="5723" name="object 840"/>
            <p:cNvPicPr/>
            <p:nvPr/>
          </p:nvPicPr>
          <p:blipFill>
            <a:blip r:embed="rId14"/>
            <a:stretch>
              <a:fillRect/>
            </a:stretch>
          </p:blipFill>
          <p:spPr>
            <a:xfrm>
              <a:off x="-2039863" y="6816075"/>
              <a:ext cx="79880" cy="113695"/>
            </a:xfrm>
            <a:prstGeom prst="rect">
              <a:avLst/>
            </a:prstGeom>
          </p:spPr>
        </p:pic>
        <p:pic>
          <p:nvPicPr>
            <p:cNvPr id="5724" name="object 841"/>
            <p:cNvPicPr/>
            <p:nvPr/>
          </p:nvPicPr>
          <p:blipFill>
            <a:blip r:embed="rId15"/>
            <a:stretch>
              <a:fillRect/>
            </a:stretch>
          </p:blipFill>
          <p:spPr>
            <a:xfrm>
              <a:off x="-2400843" y="7274553"/>
              <a:ext cx="131190" cy="78879"/>
            </a:xfrm>
            <a:prstGeom prst="rect">
              <a:avLst/>
            </a:prstGeom>
          </p:spPr>
        </p:pic>
        <p:pic>
          <p:nvPicPr>
            <p:cNvPr id="5725" name="object 842"/>
            <p:cNvPicPr/>
            <p:nvPr/>
          </p:nvPicPr>
          <p:blipFill>
            <a:blip r:embed="rId16"/>
            <a:stretch>
              <a:fillRect/>
            </a:stretch>
          </p:blipFill>
          <p:spPr>
            <a:xfrm>
              <a:off x="-1853484" y="6876933"/>
              <a:ext cx="87033" cy="144437"/>
            </a:xfrm>
            <a:prstGeom prst="rect">
              <a:avLst/>
            </a:prstGeom>
          </p:spPr>
        </p:pic>
        <p:sp>
          <p:nvSpPr>
            <p:cNvPr id="5726"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727"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728" name="object 845"/>
            <p:cNvPicPr/>
            <p:nvPr/>
          </p:nvPicPr>
          <p:blipFill>
            <a:blip r:embed="rId17"/>
            <a:stretch>
              <a:fillRect/>
            </a:stretch>
          </p:blipFill>
          <p:spPr>
            <a:xfrm>
              <a:off x="-2094524" y="7137032"/>
              <a:ext cx="182347" cy="149842"/>
            </a:xfrm>
            <a:prstGeom prst="rect">
              <a:avLst/>
            </a:prstGeom>
          </p:spPr>
        </p:pic>
        <p:pic>
          <p:nvPicPr>
            <p:cNvPr id="5729" name="object 846"/>
            <p:cNvPicPr/>
            <p:nvPr/>
          </p:nvPicPr>
          <p:blipFill>
            <a:blip r:embed="rId18"/>
            <a:stretch>
              <a:fillRect/>
            </a:stretch>
          </p:blipFill>
          <p:spPr>
            <a:xfrm>
              <a:off x="-1853112" y="6903297"/>
              <a:ext cx="79880" cy="113695"/>
            </a:xfrm>
            <a:prstGeom prst="rect">
              <a:avLst/>
            </a:prstGeom>
          </p:spPr>
        </p:pic>
        <p:pic>
          <p:nvPicPr>
            <p:cNvPr id="5730" name="object 847"/>
            <p:cNvPicPr/>
            <p:nvPr/>
          </p:nvPicPr>
          <p:blipFill>
            <a:blip r:embed="rId19"/>
            <a:stretch>
              <a:fillRect/>
            </a:stretch>
          </p:blipFill>
          <p:spPr>
            <a:xfrm>
              <a:off x="-2214093" y="7361776"/>
              <a:ext cx="131191" cy="78879"/>
            </a:xfrm>
            <a:prstGeom prst="rect">
              <a:avLst/>
            </a:prstGeom>
          </p:spPr>
        </p:pic>
      </p:grpSp>
      <p:grpSp>
        <p:nvGrpSpPr>
          <p:cNvPr id="5731" name="グループ化 2598"/>
          <p:cNvGrpSpPr/>
          <p:nvPr/>
        </p:nvGrpSpPr>
        <p:grpSpPr>
          <a:xfrm>
            <a:off x="2605294" y="5637491"/>
            <a:ext cx="249905" cy="276704"/>
            <a:chOff x="-5407512" y="7215605"/>
            <a:chExt cx="436510" cy="514348"/>
          </a:xfrm>
        </p:grpSpPr>
        <p:pic>
          <p:nvPicPr>
            <p:cNvPr id="5732" name="object 561"/>
            <p:cNvPicPr/>
            <p:nvPr/>
          </p:nvPicPr>
          <p:blipFill>
            <a:blip r:embed="rId20"/>
            <a:stretch>
              <a:fillRect/>
            </a:stretch>
          </p:blipFill>
          <p:spPr>
            <a:xfrm>
              <a:off x="-5395260" y="7299279"/>
              <a:ext cx="230073" cy="377071"/>
            </a:xfrm>
            <a:prstGeom prst="rect">
              <a:avLst/>
            </a:prstGeom>
          </p:spPr>
        </p:pic>
        <p:sp>
          <p:nvSpPr>
            <p:cNvPr id="5733"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734" name="object 563"/>
            <p:cNvPicPr/>
            <p:nvPr/>
          </p:nvPicPr>
          <p:blipFill>
            <a:blip r:embed="rId21"/>
            <a:stretch>
              <a:fillRect/>
            </a:stretch>
          </p:blipFill>
          <p:spPr>
            <a:xfrm>
              <a:off x="-5302538" y="7323722"/>
              <a:ext cx="80772" cy="241056"/>
            </a:xfrm>
            <a:prstGeom prst="rect">
              <a:avLst/>
            </a:prstGeom>
          </p:spPr>
        </p:pic>
        <p:sp>
          <p:nvSpPr>
            <p:cNvPr id="5735"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736"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737"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738"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5739" name="object 568"/>
            <p:cNvPicPr/>
            <p:nvPr/>
          </p:nvPicPr>
          <p:blipFill>
            <a:blip r:embed="rId22"/>
            <a:stretch>
              <a:fillRect/>
            </a:stretch>
          </p:blipFill>
          <p:spPr>
            <a:xfrm>
              <a:off x="-5211467" y="7352882"/>
              <a:ext cx="230060" cy="377071"/>
            </a:xfrm>
            <a:prstGeom prst="rect">
              <a:avLst/>
            </a:prstGeom>
          </p:spPr>
        </p:pic>
        <p:sp>
          <p:nvSpPr>
            <p:cNvPr id="5740"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5741" name="object 570"/>
            <p:cNvPicPr/>
            <p:nvPr/>
          </p:nvPicPr>
          <p:blipFill>
            <a:blip r:embed="rId23"/>
            <a:stretch>
              <a:fillRect/>
            </a:stretch>
          </p:blipFill>
          <p:spPr>
            <a:xfrm>
              <a:off x="-5118756" y="7377325"/>
              <a:ext cx="80772" cy="241056"/>
            </a:xfrm>
            <a:prstGeom prst="rect">
              <a:avLst/>
            </a:prstGeom>
          </p:spPr>
        </p:pic>
        <p:sp>
          <p:nvSpPr>
            <p:cNvPr id="5742"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5743"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5744"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5745"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5746"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747"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5748"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5749" name="グループ 2618"/>
          <p:cNvGrpSpPr/>
          <p:nvPr/>
        </p:nvGrpSpPr>
        <p:grpSpPr>
          <a:xfrm>
            <a:off x="5088748" y="958819"/>
            <a:ext cx="451996" cy="1539446"/>
            <a:chOff x="7763514" y="1578439"/>
            <a:chExt cx="689873" cy="6566849"/>
          </a:xfrm>
        </p:grpSpPr>
        <p:sp>
          <p:nvSpPr>
            <p:cNvPr id="5750"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751"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5752"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5753"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5754"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5755"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5756"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5757"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5758"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5759"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5760"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5761" name="図 282"/>
          <p:cNvPicPr>
            <a:picLocks noChangeAspect="1"/>
          </p:cNvPicPr>
          <p:nvPr/>
        </p:nvPicPr>
        <p:blipFill>
          <a:blip r:embed="rId28"/>
          <a:stretch>
            <a:fillRect/>
          </a:stretch>
        </p:blipFill>
        <p:spPr>
          <a:xfrm>
            <a:off x="5827762" y="2600742"/>
            <a:ext cx="818653" cy="676021"/>
          </a:xfrm>
          <a:prstGeom prst="rect">
            <a:avLst/>
          </a:prstGeom>
        </p:spPr>
      </p:pic>
      <p:sp>
        <p:nvSpPr>
          <p:cNvPr id="5762"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5763" name="図 837"/>
          <p:cNvPicPr>
            <a:picLocks noChangeAspect="1"/>
          </p:cNvPicPr>
          <p:nvPr/>
        </p:nvPicPr>
        <p:blipFill>
          <a:blip r:embed="rId29"/>
          <a:stretch>
            <a:fillRect/>
          </a:stretch>
        </p:blipFill>
        <p:spPr>
          <a:xfrm>
            <a:off x="5922016" y="3816288"/>
            <a:ext cx="710091" cy="743504"/>
          </a:xfrm>
          <a:prstGeom prst="rect">
            <a:avLst/>
          </a:prstGeom>
        </p:spPr>
      </p:pic>
      <p:sp>
        <p:nvSpPr>
          <p:cNvPr id="5764"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765"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5766" name="図 846"/>
          <p:cNvPicPr>
            <a:picLocks noChangeAspect="1"/>
          </p:cNvPicPr>
          <p:nvPr/>
        </p:nvPicPr>
        <p:blipFill>
          <a:blip r:embed="rId30"/>
          <a:stretch>
            <a:fillRect/>
          </a:stretch>
        </p:blipFill>
        <p:spPr>
          <a:xfrm>
            <a:off x="8388961" y="2808100"/>
            <a:ext cx="725608" cy="697936"/>
          </a:xfrm>
          <a:prstGeom prst="rect">
            <a:avLst/>
          </a:prstGeom>
        </p:spPr>
      </p:pic>
      <p:pic>
        <p:nvPicPr>
          <p:cNvPr id="5767" name="図 835"/>
          <p:cNvPicPr>
            <a:picLocks noChangeAspect="1"/>
          </p:cNvPicPr>
          <p:nvPr/>
        </p:nvPicPr>
        <p:blipFill>
          <a:blip r:embed="rId31"/>
          <a:stretch>
            <a:fillRect/>
          </a:stretch>
        </p:blipFill>
        <p:spPr>
          <a:xfrm>
            <a:off x="7015220" y="3340652"/>
            <a:ext cx="385247" cy="483532"/>
          </a:xfrm>
          <a:prstGeom prst="rect">
            <a:avLst/>
          </a:prstGeom>
        </p:spPr>
      </p:pic>
      <p:sp>
        <p:nvSpPr>
          <p:cNvPr id="5768"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5769"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5770" name="図 1272"/>
          <p:cNvPicPr>
            <a:picLocks noChangeAspect="1"/>
          </p:cNvPicPr>
          <p:nvPr/>
        </p:nvPicPr>
        <p:blipFill>
          <a:blip r:embed="rId32"/>
          <a:stretch>
            <a:fillRect/>
          </a:stretch>
        </p:blipFill>
        <p:spPr>
          <a:xfrm>
            <a:off x="769569" y="1060159"/>
            <a:ext cx="459591" cy="319955"/>
          </a:xfrm>
          <a:prstGeom prst="rect">
            <a:avLst/>
          </a:prstGeom>
        </p:spPr>
      </p:pic>
      <p:sp>
        <p:nvSpPr>
          <p:cNvPr id="5771"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5772" name="グループ 2143"/>
          <p:cNvGrpSpPr/>
          <p:nvPr/>
        </p:nvGrpSpPr>
        <p:grpSpPr>
          <a:xfrm>
            <a:off x="1252124" y="917056"/>
            <a:ext cx="1045130" cy="722944"/>
            <a:chOff x="1911095" y="1420897"/>
            <a:chExt cx="1595163" cy="1127091"/>
          </a:xfrm>
        </p:grpSpPr>
        <p:grpSp>
          <p:nvGrpSpPr>
            <p:cNvPr id="5773" name="グループ 2136"/>
            <p:cNvGrpSpPr/>
            <p:nvPr/>
          </p:nvGrpSpPr>
          <p:grpSpPr>
            <a:xfrm>
              <a:off x="1911095" y="1420897"/>
              <a:ext cx="1595163" cy="1063800"/>
              <a:chOff x="1911095" y="1420897"/>
              <a:chExt cx="1595163" cy="1063800"/>
            </a:xfrm>
          </p:grpSpPr>
          <p:sp>
            <p:nvSpPr>
              <p:cNvPr id="5774"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5775"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776"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5777"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5778"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5779"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5780"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781"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782"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5783"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5784"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5785"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5786"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5787" name="図 447"/>
          <p:cNvPicPr>
            <a:picLocks noChangeAspect="1"/>
          </p:cNvPicPr>
          <p:nvPr/>
        </p:nvPicPr>
        <p:blipFill>
          <a:blip r:embed="rId33"/>
          <a:stretch>
            <a:fillRect/>
          </a:stretch>
        </p:blipFill>
        <p:spPr>
          <a:xfrm>
            <a:off x="1130287" y="3324941"/>
            <a:ext cx="204265" cy="199975"/>
          </a:xfrm>
          <a:prstGeom prst="rect">
            <a:avLst/>
          </a:prstGeom>
        </p:spPr>
      </p:pic>
      <p:pic>
        <p:nvPicPr>
          <p:cNvPr id="5788" name="図 445"/>
          <p:cNvPicPr>
            <a:picLocks noChangeAspect="1"/>
          </p:cNvPicPr>
          <p:nvPr/>
        </p:nvPicPr>
        <p:blipFill>
          <a:blip r:embed="rId34"/>
          <a:stretch>
            <a:fillRect/>
          </a:stretch>
        </p:blipFill>
        <p:spPr>
          <a:xfrm flipH="1">
            <a:off x="7824742" y="5348445"/>
            <a:ext cx="614168" cy="642208"/>
          </a:xfrm>
          <a:prstGeom prst="rect">
            <a:avLst/>
          </a:prstGeom>
        </p:spPr>
      </p:pic>
      <p:sp>
        <p:nvSpPr>
          <p:cNvPr id="5789"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sp>
        <p:nvSpPr>
          <p:cNvPr id="5790" name="正方形/長方形 10173"/>
          <p:cNvSpPr/>
          <p:nvPr/>
        </p:nvSpPr>
        <p:spPr>
          <a:xfrm>
            <a:off x="626446" y="4045438"/>
            <a:ext cx="4288326" cy="11277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5791" name="図形 10175"/>
          <p:cNvSpPr/>
          <p:nvPr/>
        </p:nvSpPr>
        <p:spPr>
          <a:xfrm rot="16200000">
            <a:off x="3295260" y="3451203"/>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5792" name="テキスト ボックス 10990"/>
          <p:cNvSpPr txBox="1"/>
          <p:nvPr/>
        </p:nvSpPr>
        <p:spPr>
          <a:xfrm>
            <a:off x="778389" y="19038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3" name="テキスト ボックス 10991"/>
          <p:cNvSpPr txBox="1"/>
          <p:nvPr/>
        </p:nvSpPr>
        <p:spPr>
          <a:xfrm>
            <a:off x="786679" y="202776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4" name="テキスト ボックス 10992"/>
          <p:cNvSpPr txBox="1"/>
          <p:nvPr/>
        </p:nvSpPr>
        <p:spPr>
          <a:xfrm>
            <a:off x="77838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5" name="テキスト ボックス 10993"/>
          <p:cNvSpPr txBox="1"/>
          <p:nvPr/>
        </p:nvSpPr>
        <p:spPr>
          <a:xfrm>
            <a:off x="2688455" y="19038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6" name="テキスト ボックス 10994"/>
          <p:cNvSpPr txBox="1"/>
          <p:nvPr/>
        </p:nvSpPr>
        <p:spPr>
          <a:xfrm>
            <a:off x="3067746"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7" name="テキスト ボックス 10995"/>
          <p:cNvSpPr txBox="1"/>
          <p:nvPr/>
        </p:nvSpPr>
        <p:spPr>
          <a:xfrm>
            <a:off x="2088921"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8" name="テキスト ボックス 10996"/>
          <p:cNvSpPr txBox="1"/>
          <p:nvPr/>
        </p:nvSpPr>
        <p:spPr>
          <a:xfrm>
            <a:off x="79936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799" name="テキスト 10997"/>
          <p:cNvSpPr txBox="1"/>
          <p:nvPr/>
        </p:nvSpPr>
        <p:spPr>
          <a:xfrm>
            <a:off x="1964934" y="2674842"/>
            <a:ext cx="1272922" cy="306884"/>
          </a:xfrm>
          <a:prstGeom prst="rect">
            <a:avLst/>
          </a:prstGeom>
        </p:spPr>
        <p:txBody>
          <a:bodyPr wrap="none">
            <a:spAutoFit/>
          </a:bodyPr>
          <a:p>
            <a:pPr>
              <a:defRPr lang="ja-JP" altLang="en-US"/>
            </a:pPr>
            <a:r>
              <a:rPr lang="ja-JP" altLang="en-US" sz="1400"/>
              <a:t>常備薬・メガネ</a:t>
            </a:r>
            <a:endParaRPr lang="ja-JP" altLang="en-US"/>
          </a:p>
        </p:txBody>
      </p:sp>
      <p:sp>
        <p:nvSpPr>
          <p:cNvPr id="5800" name="テキスト ボックス 11004"/>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801" name="テキスト ボックス 11005"/>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802" name="テキスト ボックス 11853"/>
          <p:cNvSpPr txBox="1"/>
          <p:nvPr/>
        </p:nvSpPr>
        <p:spPr>
          <a:xfrm>
            <a:off x="2107145"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803" name="テキスト ボックス 11854"/>
          <p:cNvSpPr txBox="1"/>
          <p:nvPr/>
        </p:nvSpPr>
        <p:spPr>
          <a:xfrm>
            <a:off x="839443"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5804" name="テキスト 10174"/>
          <p:cNvSpPr txBox="1"/>
          <p:nvPr/>
        </p:nvSpPr>
        <p:spPr>
          <a:xfrm>
            <a:off x="204746" y="1599404"/>
            <a:ext cx="6657234" cy="1871342"/>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5805" name="テキスト 10451"/>
          <p:cNvSpPr txBox="1"/>
          <p:nvPr/>
        </p:nvSpPr>
        <p:spPr>
          <a:xfrm>
            <a:off x="345019" y="1821495"/>
            <a:ext cx="6284271" cy="1445657"/>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どこに避難するか・</a:t>
            </a:r>
            <a:endParaRPr lang="ja-JP" altLang="en-US" b="0" u="none" dirty="0">
              <a:solidFill>
                <a:srgbClr val="00B050"/>
              </a:solidFill>
              <a:latin typeface="HGP創英角ﾎﾟｯﾌﾟ体"/>
              <a:ea typeface="HGP創英角ﾎﾟｯﾌﾟ体"/>
            </a:endParaRPr>
          </a:p>
          <a:p>
            <a:pPr>
              <a:defRPr lang="ja-JP" altLang="en-US"/>
            </a:pPr>
            <a:r>
              <a:rPr lang="ja-JP" altLang="en-US" sz="4400" b="0" u="none" dirty="0">
                <a:solidFill>
                  <a:srgbClr val="00B050"/>
                </a:solidFill>
                <a:latin typeface="HGP創英角ﾎﾟｯﾌﾟ体"/>
                <a:ea typeface="HGP創英角ﾎﾟｯﾌﾟ体"/>
              </a:rPr>
              <a:t>家族の集合場所はどこか</a:t>
            </a:r>
            <a:endParaRPr lang="ja-JP" altLang="en-US" b="0" u="none" dirty="0">
              <a:solidFill>
                <a:srgbClr val="00B050"/>
              </a:solidFill>
              <a:latin typeface="HGP創英角ﾎﾟｯﾌﾟ体"/>
              <a:ea typeface="HGP創英角ﾎﾟｯﾌﾟ体"/>
            </a:endParaRPr>
          </a:p>
        </p:txBody>
      </p:sp>
      <p:sp>
        <p:nvSpPr>
          <p:cNvPr id="5806" name="テキスト ボックス 3568"/>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5807" name="図 3569"/>
          <p:cNvPicPr>
            <a:picLocks noChangeAspect="1"/>
          </p:cNvPicPr>
          <p:nvPr/>
        </p:nvPicPr>
        <p:blipFill>
          <a:blip r:embed="rId35"/>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5813" name="グループ化 47"/>
          <p:cNvGrpSpPr/>
          <p:nvPr/>
        </p:nvGrpSpPr>
        <p:grpSpPr>
          <a:xfrm>
            <a:off x="4839196" y="29712"/>
            <a:ext cx="302477" cy="6837809"/>
            <a:chOff x="7258388" y="46322"/>
            <a:chExt cx="461665" cy="10660334"/>
          </a:xfrm>
        </p:grpSpPr>
        <p:cxnSp>
          <p:nvCxnSpPr>
            <p:cNvPr id="5814"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15"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5816"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5817"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5818" name="グループ化 3"/>
          <p:cNvGrpSpPr/>
          <p:nvPr/>
        </p:nvGrpSpPr>
        <p:grpSpPr>
          <a:xfrm>
            <a:off x="6861979" y="559791"/>
            <a:ext cx="2818541" cy="339750"/>
            <a:chOff x="10930760" y="949778"/>
            <a:chExt cx="3985290" cy="574911"/>
          </a:xfrm>
        </p:grpSpPr>
        <p:sp>
          <p:nvSpPr>
            <p:cNvPr id="5819"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820"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5821"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5822" name="グループ 251"/>
          <p:cNvGrpSpPr/>
          <p:nvPr/>
        </p:nvGrpSpPr>
        <p:grpSpPr>
          <a:xfrm>
            <a:off x="8546791" y="6045695"/>
            <a:ext cx="1468696" cy="784864"/>
            <a:chOff x="12919135" y="9148451"/>
            <a:chExt cx="2631691" cy="1523635"/>
          </a:xfrm>
        </p:grpSpPr>
        <p:grpSp>
          <p:nvGrpSpPr>
            <p:cNvPr id="5823" name="グループ化 145"/>
            <p:cNvGrpSpPr/>
            <p:nvPr/>
          </p:nvGrpSpPr>
          <p:grpSpPr>
            <a:xfrm>
              <a:off x="13318882" y="9197062"/>
              <a:ext cx="1797347" cy="1362285"/>
              <a:chOff x="208127" y="8918745"/>
              <a:chExt cx="7605777" cy="1553311"/>
            </a:xfrm>
          </p:grpSpPr>
          <p:grpSp>
            <p:nvGrpSpPr>
              <p:cNvPr id="5824" name="グループ化 48"/>
              <p:cNvGrpSpPr/>
              <p:nvPr/>
            </p:nvGrpSpPr>
            <p:grpSpPr>
              <a:xfrm>
                <a:off x="208127" y="8918745"/>
                <a:ext cx="7605777" cy="1553311"/>
                <a:chOff x="93792" y="8663859"/>
                <a:chExt cx="7555415" cy="1610895"/>
              </a:xfrm>
            </p:grpSpPr>
            <p:sp>
              <p:nvSpPr>
                <p:cNvPr id="5825"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826" name="グループ化 1"/>
                <p:cNvGrpSpPr/>
                <p:nvPr/>
              </p:nvGrpSpPr>
              <p:grpSpPr>
                <a:xfrm>
                  <a:off x="294767" y="9146139"/>
                  <a:ext cx="6929347" cy="1069137"/>
                  <a:chOff x="292883" y="5853648"/>
                  <a:chExt cx="6929347" cy="1069137"/>
                </a:xfrm>
              </p:grpSpPr>
            </p:grpSp>
          </p:grpSp>
        </p:grpSp>
        <p:pic>
          <p:nvPicPr>
            <p:cNvPr id="5827" name="図 204"/>
            <p:cNvPicPr>
              <a:picLocks noChangeAspect="1"/>
            </p:cNvPicPr>
            <p:nvPr/>
          </p:nvPicPr>
          <p:blipFill>
            <a:blip r:embed="rId1"/>
            <a:stretch>
              <a:fillRect/>
            </a:stretch>
          </p:blipFill>
          <p:spPr>
            <a:xfrm>
              <a:off x="13855235" y="9635484"/>
              <a:ext cx="707044" cy="713413"/>
            </a:xfrm>
            <a:prstGeom prst="rect">
              <a:avLst/>
            </a:prstGeom>
          </p:spPr>
        </p:pic>
        <p:sp>
          <p:nvSpPr>
            <p:cNvPr id="5828"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5829"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5830"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831"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5832"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5833"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5834" name="グループ 1626"/>
          <p:cNvGrpSpPr/>
          <p:nvPr/>
        </p:nvGrpSpPr>
        <p:grpSpPr>
          <a:xfrm>
            <a:off x="-1166430" y="407862"/>
            <a:ext cx="6354295" cy="3662406"/>
            <a:chOff x="-2720384" y="449677"/>
            <a:chExt cx="10654476" cy="6189958"/>
          </a:xfrm>
        </p:grpSpPr>
        <p:grpSp>
          <p:nvGrpSpPr>
            <p:cNvPr id="5835" name="グループ 985"/>
            <p:cNvGrpSpPr/>
            <p:nvPr/>
          </p:nvGrpSpPr>
          <p:grpSpPr>
            <a:xfrm>
              <a:off x="-2720384" y="449677"/>
              <a:ext cx="10012920" cy="6189958"/>
              <a:chOff x="-2776533" y="409714"/>
              <a:chExt cx="9854244" cy="6245227"/>
            </a:xfrm>
          </p:grpSpPr>
          <p:sp>
            <p:nvSpPr>
              <p:cNvPr id="5836"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5837" name="グループ 981"/>
              <p:cNvGrpSpPr/>
              <p:nvPr/>
            </p:nvGrpSpPr>
            <p:grpSpPr>
              <a:xfrm>
                <a:off x="-2776533" y="409714"/>
                <a:ext cx="9854244" cy="6245227"/>
                <a:chOff x="-5624264" y="119819"/>
                <a:chExt cx="9854244" cy="6245227"/>
              </a:xfrm>
            </p:grpSpPr>
            <p:sp>
              <p:nvSpPr>
                <p:cNvPr id="5838"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5839"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5840" name="図 864"/>
                <p:cNvPicPr>
                  <a:picLocks noChangeAspect="1"/>
                </p:cNvPicPr>
                <p:nvPr/>
              </p:nvPicPr>
              <p:blipFill>
                <a:blip r:embed="rId2"/>
                <a:stretch>
                  <a:fillRect/>
                </a:stretch>
              </p:blipFill>
              <p:spPr>
                <a:xfrm>
                  <a:off x="44278" y="1279634"/>
                  <a:ext cx="620366" cy="472102"/>
                </a:xfrm>
                <a:prstGeom prst="rect">
                  <a:avLst/>
                </a:prstGeom>
              </p:spPr>
            </p:pic>
            <p:sp>
              <p:nvSpPr>
                <p:cNvPr id="5841"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842"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5843" name="グループ 857"/>
                <p:cNvGrpSpPr/>
                <p:nvPr/>
              </p:nvGrpSpPr>
              <p:grpSpPr>
                <a:xfrm>
                  <a:off x="3056795" y="1131692"/>
                  <a:ext cx="1173185" cy="1028798"/>
                  <a:chOff x="3107544" y="950998"/>
                  <a:chExt cx="1324917" cy="1258882"/>
                </a:xfrm>
              </p:grpSpPr>
              <p:sp>
                <p:nvSpPr>
                  <p:cNvPr id="5844"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5845" name="図 1210"/>
                  <p:cNvPicPr>
                    <a:picLocks noChangeAspect="1"/>
                  </p:cNvPicPr>
                  <p:nvPr/>
                </p:nvPicPr>
                <p:blipFill>
                  <a:blip r:embed="rId3"/>
                  <a:stretch>
                    <a:fillRect/>
                  </a:stretch>
                </p:blipFill>
                <p:spPr>
                  <a:xfrm>
                    <a:off x="3369558" y="950998"/>
                    <a:ext cx="740293" cy="729432"/>
                  </a:xfrm>
                  <a:prstGeom prst="rect">
                    <a:avLst/>
                  </a:prstGeom>
                </p:spPr>
              </p:pic>
            </p:grpSp>
            <p:sp>
              <p:nvSpPr>
                <p:cNvPr id="5846"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5847" name="グループ 860"/>
                <p:cNvGrpSpPr/>
                <p:nvPr/>
              </p:nvGrpSpPr>
              <p:grpSpPr>
                <a:xfrm>
                  <a:off x="-5624264" y="4812313"/>
                  <a:ext cx="1738428" cy="1552733"/>
                  <a:chOff x="-5365638" y="4651851"/>
                  <a:chExt cx="1738428" cy="1552733"/>
                </a:xfrm>
              </p:grpSpPr>
            </p:grpSp>
          </p:grpSp>
        </p:grpSp>
        <p:sp>
          <p:nvSpPr>
            <p:cNvPr id="5848"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5849"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5850"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5851" name="グループ 428"/>
            <p:cNvGrpSpPr/>
            <p:nvPr/>
          </p:nvGrpSpPr>
          <p:grpSpPr>
            <a:xfrm>
              <a:off x="623006" y="3209118"/>
              <a:ext cx="6266516" cy="1473211"/>
              <a:chOff x="623006" y="3209118"/>
              <a:chExt cx="6266516" cy="1473211"/>
            </a:xfrm>
          </p:grpSpPr>
          <p:sp>
            <p:nvSpPr>
              <p:cNvPr id="5852"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5853" name="グループ 416"/>
              <p:cNvGrpSpPr/>
              <p:nvPr/>
            </p:nvGrpSpPr>
            <p:grpSpPr>
              <a:xfrm>
                <a:off x="623006" y="3209118"/>
                <a:ext cx="4953338" cy="1360683"/>
                <a:chOff x="623006" y="3209118"/>
                <a:chExt cx="4953338" cy="1360683"/>
              </a:xfrm>
            </p:grpSpPr>
            <p:grpSp>
              <p:nvGrpSpPr>
                <p:cNvPr id="5854" name="グループ 407"/>
                <p:cNvGrpSpPr/>
                <p:nvPr/>
              </p:nvGrpSpPr>
              <p:grpSpPr>
                <a:xfrm>
                  <a:off x="623006" y="3209118"/>
                  <a:ext cx="4953338" cy="1360683"/>
                  <a:chOff x="767179" y="3180887"/>
                  <a:chExt cx="4953338" cy="1360683"/>
                </a:xfrm>
              </p:grpSpPr>
            </p:grpSp>
          </p:grpSp>
        </p:grpSp>
        <p:sp>
          <p:nvSpPr>
            <p:cNvPr id="5855"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856"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5857"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58" name="グループ 780"/>
          <p:cNvGrpSpPr/>
          <p:nvPr/>
        </p:nvGrpSpPr>
        <p:grpSpPr>
          <a:xfrm>
            <a:off x="5019118" y="909720"/>
            <a:ext cx="4728241" cy="1750232"/>
            <a:chOff x="7660590" y="1489831"/>
            <a:chExt cx="7216630" cy="2842242"/>
          </a:xfrm>
        </p:grpSpPr>
        <p:grpSp>
          <p:nvGrpSpPr>
            <p:cNvPr id="5859" name="グループ 994"/>
            <p:cNvGrpSpPr/>
            <p:nvPr/>
          </p:nvGrpSpPr>
          <p:grpSpPr>
            <a:xfrm>
              <a:off x="7660590" y="1489831"/>
              <a:ext cx="7216630" cy="2842242"/>
              <a:chOff x="7705815" y="1633671"/>
              <a:chExt cx="7106174" cy="1834511"/>
            </a:xfrm>
          </p:grpSpPr>
          <p:grpSp>
            <p:nvGrpSpPr>
              <p:cNvPr id="5860" name="グループ 982"/>
              <p:cNvGrpSpPr/>
              <p:nvPr/>
            </p:nvGrpSpPr>
            <p:grpSpPr>
              <a:xfrm>
                <a:off x="7705815" y="1633671"/>
                <a:ext cx="6970768" cy="337133"/>
                <a:chOff x="7706162" y="1178678"/>
                <a:chExt cx="7261054" cy="371223"/>
              </a:xfrm>
            </p:grpSpPr>
          </p:grpSp>
        </p:grpSp>
        <p:sp>
          <p:nvSpPr>
            <p:cNvPr id="5861"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5862"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5863"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864"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5865"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866"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5867" name="グループ 786"/>
          <p:cNvGrpSpPr/>
          <p:nvPr/>
        </p:nvGrpSpPr>
        <p:grpSpPr>
          <a:xfrm>
            <a:off x="5088255" y="6087660"/>
            <a:ext cx="3613344" cy="693303"/>
            <a:chOff x="7794624" y="9459095"/>
            <a:chExt cx="5238847" cy="1075819"/>
          </a:xfrm>
        </p:grpSpPr>
        <p:sp>
          <p:nvSpPr>
            <p:cNvPr id="5868"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5869"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5870"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5871" name="グループ 1635"/>
          <p:cNvGrpSpPr/>
          <p:nvPr/>
        </p:nvGrpSpPr>
        <p:grpSpPr>
          <a:xfrm>
            <a:off x="561000" y="2925000"/>
            <a:ext cx="4349303" cy="1068829"/>
            <a:chOff x="279334" y="4674290"/>
            <a:chExt cx="7277467" cy="2028781"/>
          </a:xfrm>
        </p:grpSpPr>
        <p:grpSp>
          <p:nvGrpSpPr>
            <p:cNvPr id="5872" name="グループ 829"/>
            <p:cNvGrpSpPr/>
            <p:nvPr/>
          </p:nvGrpSpPr>
          <p:grpSpPr>
            <a:xfrm>
              <a:off x="279334" y="4674290"/>
              <a:ext cx="7277467" cy="2028781"/>
              <a:chOff x="279334" y="4727954"/>
              <a:chExt cx="7277467" cy="2028781"/>
            </a:xfrm>
          </p:grpSpPr>
          <p:grpSp>
            <p:nvGrpSpPr>
              <p:cNvPr id="5873" name="グループ 1443"/>
              <p:cNvGrpSpPr/>
              <p:nvPr/>
            </p:nvGrpSpPr>
            <p:grpSpPr>
              <a:xfrm>
                <a:off x="279334" y="4937662"/>
                <a:ext cx="7277467" cy="1779181"/>
                <a:chOff x="260050" y="5266024"/>
                <a:chExt cx="7277467" cy="1779181"/>
              </a:xfrm>
            </p:grpSpPr>
            <p:grpSp>
              <p:nvGrpSpPr>
                <p:cNvPr id="5874" name="グループ化 1009"/>
                <p:cNvGrpSpPr/>
                <p:nvPr/>
              </p:nvGrpSpPr>
              <p:grpSpPr>
                <a:xfrm>
                  <a:off x="260050" y="5266024"/>
                  <a:ext cx="7003653" cy="1779181"/>
                  <a:chOff x="201208" y="5220960"/>
                  <a:chExt cx="7238655" cy="2230637"/>
                </a:xfrm>
              </p:grpSpPr>
              <p:grpSp>
                <p:nvGrpSpPr>
                  <p:cNvPr id="5875" name="グループ化 76"/>
                  <p:cNvGrpSpPr/>
                  <p:nvPr/>
                </p:nvGrpSpPr>
                <p:grpSpPr>
                  <a:xfrm>
                    <a:off x="201208" y="5220960"/>
                    <a:ext cx="7238655" cy="2230637"/>
                    <a:chOff x="-3684591" y="4943404"/>
                    <a:chExt cx="7238655" cy="2230637"/>
                  </a:xfrm>
                </p:grpSpPr>
                <p:grpSp>
                  <p:nvGrpSpPr>
                    <p:cNvPr id="5876" name="グループ化 221"/>
                    <p:cNvGrpSpPr/>
                    <p:nvPr/>
                  </p:nvGrpSpPr>
                  <p:grpSpPr>
                    <a:xfrm>
                      <a:off x="-3684591" y="4943404"/>
                      <a:ext cx="7238655" cy="2154889"/>
                      <a:chOff x="193620" y="2701655"/>
                      <a:chExt cx="7238655" cy="2154889"/>
                    </a:xfrm>
                  </p:grpSpPr>
                </p:grpSp>
                <p:grpSp>
                  <p:nvGrpSpPr>
                    <p:cNvPr id="5877" name="グループ化 75"/>
                    <p:cNvGrpSpPr/>
                    <p:nvPr/>
                  </p:nvGrpSpPr>
                  <p:grpSpPr>
                    <a:xfrm>
                      <a:off x="-195831" y="5602590"/>
                      <a:ext cx="2536223" cy="1571451"/>
                      <a:chOff x="-195831" y="5602590"/>
                      <a:chExt cx="2536223" cy="1571451"/>
                    </a:xfrm>
                  </p:grpSpPr>
                  <p:sp>
                    <p:nvSpPr>
                      <p:cNvPr id="5878"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5879"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5880" name="グループ化 236"/>
                    <p:cNvGrpSpPr/>
                    <p:nvPr/>
                  </p:nvGrpSpPr>
                  <p:grpSpPr>
                    <a:xfrm>
                      <a:off x="-2482745" y="5590815"/>
                      <a:ext cx="2163142" cy="1012023"/>
                      <a:chOff x="-2490274" y="5116416"/>
                      <a:chExt cx="2163142" cy="1012023"/>
                    </a:xfrm>
                  </p:grpSpPr>
                  <p:sp>
                    <p:nvSpPr>
                      <p:cNvPr id="5881"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5882"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883"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5884" name="図 1026"/>
                <p:cNvPicPr>
                  <a:picLocks noChangeAspect="1"/>
                </p:cNvPicPr>
                <p:nvPr/>
              </p:nvPicPr>
              <p:blipFill>
                <a:blip r:embed="rId6"/>
                <a:stretch>
                  <a:fillRect/>
                </a:stretch>
              </p:blipFill>
              <p:spPr>
                <a:xfrm>
                  <a:off x="3263831" y="6197266"/>
                  <a:ext cx="424199" cy="318433"/>
                </a:xfrm>
                <a:prstGeom prst="rect">
                  <a:avLst/>
                </a:prstGeom>
              </p:spPr>
            </p:pic>
            <p:sp>
              <p:nvSpPr>
                <p:cNvPr id="5885"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5886" name="図 1028"/>
                <p:cNvPicPr>
                  <a:picLocks noChangeAspect="1"/>
                </p:cNvPicPr>
                <p:nvPr/>
              </p:nvPicPr>
              <p:blipFill>
                <a:blip r:embed="rId7"/>
                <a:stretch>
                  <a:fillRect/>
                </a:stretch>
              </p:blipFill>
              <p:spPr>
                <a:xfrm>
                  <a:off x="1126114" y="6230480"/>
                  <a:ext cx="324536" cy="339828"/>
                </a:xfrm>
                <a:prstGeom prst="rect">
                  <a:avLst/>
                </a:prstGeom>
              </p:spPr>
            </p:pic>
            <p:pic>
              <p:nvPicPr>
                <p:cNvPr id="5887" name="図 1029"/>
                <p:cNvPicPr>
                  <a:picLocks noChangeAspect="1"/>
                </p:cNvPicPr>
                <p:nvPr/>
              </p:nvPicPr>
              <p:blipFill>
                <a:blip r:embed="rId8"/>
                <a:stretch>
                  <a:fillRect/>
                </a:stretch>
              </p:blipFill>
              <p:spPr>
                <a:xfrm>
                  <a:off x="3318452" y="5836027"/>
                  <a:ext cx="316705" cy="325243"/>
                </a:xfrm>
                <a:prstGeom prst="rect">
                  <a:avLst/>
                </a:prstGeom>
              </p:spPr>
            </p:pic>
            <p:sp>
              <p:nvSpPr>
                <p:cNvPr id="5888"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889"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5890"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5891"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5892"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5893"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5894"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5895"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96" name="グループ 1639"/>
          <p:cNvGrpSpPr/>
          <p:nvPr/>
        </p:nvGrpSpPr>
        <p:grpSpPr>
          <a:xfrm>
            <a:off x="659148" y="3992407"/>
            <a:ext cx="4035716" cy="1099987"/>
            <a:chOff x="946762" y="6491396"/>
            <a:chExt cx="6190803" cy="1459176"/>
          </a:xfrm>
        </p:grpSpPr>
        <p:grpSp>
          <p:nvGrpSpPr>
            <p:cNvPr id="5897" name="グループ 802"/>
            <p:cNvGrpSpPr/>
            <p:nvPr/>
          </p:nvGrpSpPr>
          <p:grpSpPr>
            <a:xfrm>
              <a:off x="946762" y="6491396"/>
              <a:ext cx="6190803" cy="1459176"/>
              <a:chOff x="290005" y="6224522"/>
              <a:chExt cx="6768381" cy="1646704"/>
            </a:xfrm>
          </p:grpSpPr>
          <p:grpSp>
            <p:nvGrpSpPr>
              <p:cNvPr id="5898" name="グループ 362"/>
              <p:cNvGrpSpPr/>
              <p:nvPr/>
            </p:nvGrpSpPr>
            <p:grpSpPr>
              <a:xfrm>
                <a:off x="3826979" y="6678228"/>
                <a:ext cx="3231407" cy="1185008"/>
                <a:chOff x="3826979" y="6644360"/>
                <a:chExt cx="3231407" cy="1185008"/>
              </a:xfrm>
            </p:grpSpPr>
            <p:sp>
              <p:nvSpPr>
                <p:cNvPr id="5899"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5900"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5901" name="グループ 796"/>
              <p:cNvGrpSpPr/>
              <p:nvPr/>
            </p:nvGrpSpPr>
            <p:grpSpPr>
              <a:xfrm>
                <a:off x="290005" y="6224522"/>
                <a:ext cx="3447298" cy="1646704"/>
                <a:chOff x="290005" y="6224522"/>
                <a:chExt cx="3447298" cy="1646704"/>
              </a:xfrm>
            </p:grpSpPr>
            <p:grpSp>
              <p:nvGrpSpPr>
                <p:cNvPr id="5902" name="グループ 360"/>
                <p:cNvGrpSpPr/>
                <p:nvPr/>
              </p:nvGrpSpPr>
              <p:grpSpPr>
                <a:xfrm>
                  <a:off x="290005" y="6663475"/>
                  <a:ext cx="3447298" cy="1207751"/>
                  <a:chOff x="290005" y="6638074"/>
                  <a:chExt cx="3447298" cy="1207751"/>
                </a:xfrm>
              </p:grpSpPr>
              <p:grpSp>
                <p:nvGrpSpPr>
                  <p:cNvPr id="5903" name="グループ 358"/>
                  <p:cNvGrpSpPr/>
                  <p:nvPr/>
                </p:nvGrpSpPr>
                <p:grpSpPr>
                  <a:xfrm>
                    <a:off x="290005" y="6638074"/>
                    <a:ext cx="3447298" cy="797087"/>
                    <a:chOff x="290005" y="6638074"/>
                    <a:chExt cx="3447298" cy="797087"/>
                  </a:xfrm>
                </p:grpSpPr>
                <p:grpSp>
                  <p:nvGrpSpPr>
                    <p:cNvPr id="5904" name="グループ化 563"/>
                    <p:cNvGrpSpPr/>
                    <p:nvPr/>
                  </p:nvGrpSpPr>
                  <p:grpSpPr>
                    <a:xfrm>
                      <a:off x="290005" y="6638074"/>
                      <a:ext cx="3447298" cy="797087"/>
                      <a:chOff x="235232" y="9154059"/>
                      <a:chExt cx="3527878" cy="795944"/>
                    </a:xfrm>
                  </p:grpSpPr>
                  <p:grpSp>
                    <p:nvGrpSpPr>
                      <p:cNvPr id="5905" name="グループ化 48"/>
                      <p:cNvGrpSpPr/>
                      <p:nvPr/>
                    </p:nvGrpSpPr>
                    <p:grpSpPr>
                      <a:xfrm>
                        <a:off x="235232" y="9154059"/>
                        <a:ext cx="3527878" cy="795944"/>
                        <a:chOff x="120717" y="8907895"/>
                        <a:chExt cx="3504515" cy="825451"/>
                      </a:xfrm>
                    </p:grpSpPr>
                    <p:grpSp>
                      <p:nvGrpSpPr>
                        <p:cNvPr id="5906" name="グループ化 1"/>
                        <p:cNvGrpSpPr/>
                        <p:nvPr/>
                      </p:nvGrpSpPr>
                      <p:grpSpPr>
                        <a:xfrm>
                          <a:off x="120717" y="8907895"/>
                          <a:ext cx="3504515" cy="825451"/>
                          <a:chOff x="118833" y="5615404"/>
                          <a:chExt cx="3504515" cy="825451"/>
                        </a:xfrm>
                      </p:grpSpPr>
                      <p:sp>
                        <p:nvSpPr>
                          <p:cNvPr id="5907"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5908"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5909"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5910"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5911"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12"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5913" name="グループ 2616"/>
          <p:cNvGrpSpPr/>
          <p:nvPr/>
        </p:nvGrpSpPr>
        <p:grpSpPr>
          <a:xfrm>
            <a:off x="57702" y="451476"/>
            <a:ext cx="460580" cy="6337526"/>
            <a:chOff x="72658" y="899780"/>
            <a:chExt cx="700502" cy="9277387"/>
          </a:xfrm>
        </p:grpSpPr>
        <p:sp>
          <p:nvSpPr>
            <p:cNvPr id="5914"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915"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5916"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917"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5918"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5919" name="グループ 425"/>
          <p:cNvGrpSpPr/>
          <p:nvPr/>
        </p:nvGrpSpPr>
        <p:grpSpPr>
          <a:xfrm>
            <a:off x="5093638" y="2607742"/>
            <a:ext cx="451996" cy="1933291"/>
            <a:chOff x="7774329" y="4065542"/>
            <a:chExt cx="689873" cy="3014054"/>
          </a:xfrm>
        </p:grpSpPr>
        <p:sp>
          <p:nvSpPr>
            <p:cNvPr id="5920"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5921"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5922"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5923" name="グループ化 2192"/>
          <p:cNvGrpSpPr/>
          <p:nvPr/>
        </p:nvGrpSpPr>
        <p:grpSpPr>
          <a:xfrm>
            <a:off x="4102867" y="5497554"/>
            <a:ext cx="458597" cy="296664"/>
            <a:chOff x="7345843" y="8992756"/>
            <a:chExt cx="982699" cy="654690"/>
          </a:xfrm>
        </p:grpSpPr>
        <p:sp>
          <p:nvSpPr>
            <p:cNvPr id="5924"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5925"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926" name="グループ化 2195"/>
          <p:cNvGrpSpPr/>
          <p:nvPr/>
        </p:nvGrpSpPr>
        <p:grpSpPr>
          <a:xfrm>
            <a:off x="4195421" y="6093221"/>
            <a:ext cx="541953" cy="306884"/>
            <a:chOff x="7265756" y="10098839"/>
            <a:chExt cx="1141348" cy="675111"/>
          </a:xfrm>
        </p:grpSpPr>
        <p:sp>
          <p:nvSpPr>
            <p:cNvPr id="5927"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928"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929"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5930" name="グループ化 2189"/>
          <p:cNvGrpSpPr/>
          <p:nvPr/>
        </p:nvGrpSpPr>
        <p:grpSpPr>
          <a:xfrm>
            <a:off x="2907512" y="6159968"/>
            <a:ext cx="452183" cy="337661"/>
            <a:chOff x="3671943" y="9461409"/>
            <a:chExt cx="923048" cy="814119"/>
          </a:xfrm>
        </p:grpSpPr>
        <p:sp>
          <p:nvSpPr>
            <p:cNvPr id="5931"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5932"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5933" name="グループ化 2186"/>
          <p:cNvGrpSpPr/>
          <p:nvPr/>
        </p:nvGrpSpPr>
        <p:grpSpPr>
          <a:xfrm>
            <a:off x="2838662" y="5539203"/>
            <a:ext cx="533938" cy="306884"/>
            <a:chOff x="3603998" y="8746716"/>
            <a:chExt cx="1140172" cy="668713"/>
          </a:xfrm>
        </p:grpSpPr>
        <p:sp>
          <p:nvSpPr>
            <p:cNvPr id="5934"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5935"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5936"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5937" name="グループ化 2517"/>
          <p:cNvGrpSpPr/>
          <p:nvPr/>
        </p:nvGrpSpPr>
        <p:grpSpPr>
          <a:xfrm>
            <a:off x="2692218" y="6388716"/>
            <a:ext cx="267320" cy="228277"/>
            <a:chOff x="-5549784" y="7976516"/>
            <a:chExt cx="424780" cy="398145"/>
          </a:xfrm>
        </p:grpSpPr>
        <p:sp>
          <p:nvSpPr>
            <p:cNvPr id="5938"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939"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940"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941"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942"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943"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944"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945"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946"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947"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948"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949"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950"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951"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952"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953"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954"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5955"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5956"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5957"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5958"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5959"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5960"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5961"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962"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5963"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5964"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5965"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966"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967"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968"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5969"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5970"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5971"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5972" name="グループ化 2552"/>
          <p:cNvGrpSpPr/>
          <p:nvPr/>
        </p:nvGrpSpPr>
        <p:grpSpPr>
          <a:xfrm rot="21295497">
            <a:off x="4274994" y="6451123"/>
            <a:ext cx="340153" cy="165376"/>
            <a:chOff x="-6787758" y="8398801"/>
            <a:chExt cx="819277" cy="390220"/>
          </a:xfrm>
        </p:grpSpPr>
        <p:sp>
          <p:nvSpPr>
            <p:cNvPr id="5973"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5974"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5975" name="object 447"/>
            <p:cNvPicPr/>
            <p:nvPr/>
          </p:nvPicPr>
          <p:blipFill>
            <a:blip r:embed="rId11"/>
            <a:stretch>
              <a:fillRect/>
            </a:stretch>
          </p:blipFill>
          <p:spPr>
            <a:xfrm>
              <a:off x="-6068290" y="8597848"/>
              <a:ext cx="99809" cy="191173"/>
            </a:xfrm>
            <a:prstGeom prst="rect">
              <a:avLst/>
            </a:prstGeom>
          </p:spPr>
        </p:pic>
        <p:sp>
          <p:nvSpPr>
            <p:cNvPr id="5976"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5977"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5978"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979"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980"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5981"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5982"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5983"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5984"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5985"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5986"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987"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5988"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5989"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5990" name="グループ化 2570"/>
          <p:cNvGrpSpPr/>
          <p:nvPr/>
        </p:nvGrpSpPr>
        <p:grpSpPr>
          <a:xfrm>
            <a:off x="4407626" y="5705615"/>
            <a:ext cx="284200" cy="246329"/>
            <a:chOff x="-2400843" y="6789711"/>
            <a:chExt cx="634392" cy="650944"/>
          </a:xfrm>
        </p:grpSpPr>
        <p:pic>
          <p:nvPicPr>
            <p:cNvPr id="5991" name="object 836"/>
            <p:cNvPicPr/>
            <p:nvPr/>
          </p:nvPicPr>
          <p:blipFill>
            <a:blip r:embed="rId12"/>
            <a:stretch>
              <a:fillRect/>
            </a:stretch>
          </p:blipFill>
          <p:spPr>
            <a:xfrm>
              <a:off x="-2040235" y="6789711"/>
              <a:ext cx="87033" cy="144437"/>
            </a:xfrm>
            <a:prstGeom prst="rect">
              <a:avLst/>
            </a:prstGeom>
          </p:spPr>
        </p:pic>
        <p:sp>
          <p:nvSpPr>
            <p:cNvPr id="5992"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993"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5994" name="object 839"/>
            <p:cNvPicPr/>
            <p:nvPr/>
          </p:nvPicPr>
          <p:blipFill>
            <a:blip r:embed="rId13"/>
            <a:stretch>
              <a:fillRect/>
            </a:stretch>
          </p:blipFill>
          <p:spPr>
            <a:xfrm>
              <a:off x="-2281273" y="7049809"/>
              <a:ext cx="182347" cy="149842"/>
            </a:xfrm>
            <a:prstGeom prst="rect">
              <a:avLst/>
            </a:prstGeom>
          </p:spPr>
        </p:pic>
        <p:pic>
          <p:nvPicPr>
            <p:cNvPr id="5995" name="object 840"/>
            <p:cNvPicPr/>
            <p:nvPr/>
          </p:nvPicPr>
          <p:blipFill>
            <a:blip r:embed="rId14"/>
            <a:stretch>
              <a:fillRect/>
            </a:stretch>
          </p:blipFill>
          <p:spPr>
            <a:xfrm>
              <a:off x="-2039863" y="6816075"/>
              <a:ext cx="79880" cy="113695"/>
            </a:xfrm>
            <a:prstGeom prst="rect">
              <a:avLst/>
            </a:prstGeom>
          </p:spPr>
        </p:pic>
        <p:pic>
          <p:nvPicPr>
            <p:cNvPr id="5996" name="object 841"/>
            <p:cNvPicPr/>
            <p:nvPr/>
          </p:nvPicPr>
          <p:blipFill>
            <a:blip r:embed="rId15"/>
            <a:stretch>
              <a:fillRect/>
            </a:stretch>
          </p:blipFill>
          <p:spPr>
            <a:xfrm>
              <a:off x="-2400843" y="7274553"/>
              <a:ext cx="131190" cy="78879"/>
            </a:xfrm>
            <a:prstGeom prst="rect">
              <a:avLst/>
            </a:prstGeom>
          </p:spPr>
        </p:pic>
        <p:pic>
          <p:nvPicPr>
            <p:cNvPr id="5997" name="object 842"/>
            <p:cNvPicPr/>
            <p:nvPr/>
          </p:nvPicPr>
          <p:blipFill>
            <a:blip r:embed="rId16"/>
            <a:stretch>
              <a:fillRect/>
            </a:stretch>
          </p:blipFill>
          <p:spPr>
            <a:xfrm>
              <a:off x="-1853484" y="6876933"/>
              <a:ext cx="87033" cy="144437"/>
            </a:xfrm>
            <a:prstGeom prst="rect">
              <a:avLst/>
            </a:prstGeom>
          </p:spPr>
        </p:pic>
        <p:sp>
          <p:nvSpPr>
            <p:cNvPr id="5998"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5999"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000" name="object 845"/>
            <p:cNvPicPr/>
            <p:nvPr/>
          </p:nvPicPr>
          <p:blipFill>
            <a:blip r:embed="rId17"/>
            <a:stretch>
              <a:fillRect/>
            </a:stretch>
          </p:blipFill>
          <p:spPr>
            <a:xfrm>
              <a:off x="-2094524" y="7137032"/>
              <a:ext cx="182347" cy="149842"/>
            </a:xfrm>
            <a:prstGeom prst="rect">
              <a:avLst/>
            </a:prstGeom>
          </p:spPr>
        </p:pic>
        <p:pic>
          <p:nvPicPr>
            <p:cNvPr id="6001" name="object 846"/>
            <p:cNvPicPr/>
            <p:nvPr/>
          </p:nvPicPr>
          <p:blipFill>
            <a:blip r:embed="rId18"/>
            <a:stretch>
              <a:fillRect/>
            </a:stretch>
          </p:blipFill>
          <p:spPr>
            <a:xfrm>
              <a:off x="-1853112" y="6903297"/>
              <a:ext cx="79880" cy="113695"/>
            </a:xfrm>
            <a:prstGeom prst="rect">
              <a:avLst/>
            </a:prstGeom>
          </p:spPr>
        </p:pic>
        <p:pic>
          <p:nvPicPr>
            <p:cNvPr id="6002" name="object 847"/>
            <p:cNvPicPr/>
            <p:nvPr/>
          </p:nvPicPr>
          <p:blipFill>
            <a:blip r:embed="rId19"/>
            <a:stretch>
              <a:fillRect/>
            </a:stretch>
          </p:blipFill>
          <p:spPr>
            <a:xfrm>
              <a:off x="-2214093" y="7361776"/>
              <a:ext cx="131191" cy="78879"/>
            </a:xfrm>
            <a:prstGeom prst="rect">
              <a:avLst/>
            </a:prstGeom>
          </p:spPr>
        </p:pic>
      </p:grpSp>
      <p:grpSp>
        <p:nvGrpSpPr>
          <p:cNvPr id="6003" name="グループ化 2598"/>
          <p:cNvGrpSpPr/>
          <p:nvPr/>
        </p:nvGrpSpPr>
        <p:grpSpPr>
          <a:xfrm>
            <a:off x="2605294" y="5637491"/>
            <a:ext cx="249905" cy="276704"/>
            <a:chOff x="-5407512" y="7215605"/>
            <a:chExt cx="436510" cy="514348"/>
          </a:xfrm>
        </p:grpSpPr>
        <p:pic>
          <p:nvPicPr>
            <p:cNvPr id="6004" name="object 561"/>
            <p:cNvPicPr/>
            <p:nvPr/>
          </p:nvPicPr>
          <p:blipFill>
            <a:blip r:embed="rId20"/>
            <a:stretch>
              <a:fillRect/>
            </a:stretch>
          </p:blipFill>
          <p:spPr>
            <a:xfrm>
              <a:off x="-5395260" y="7299279"/>
              <a:ext cx="230073" cy="377071"/>
            </a:xfrm>
            <a:prstGeom prst="rect">
              <a:avLst/>
            </a:prstGeom>
          </p:spPr>
        </p:pic>
        <p:sp>
          <p:nvSpPr>
            <p:cNvPr id="6005"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006" name="object 563"/>
            <p:cNvPicPr/>
            <p:nvPr/>
          </p:nvPicPr>
          <p:blipFill>
            <a:blip r:embed="rId21"/>
            <a:stretch>
              <a:fillRect/>
            </a:stretch>
          </p:blipFill>
          <p:spPr>
            <a:xfrm>
              <a:off x="-5302538" y="7323722"/>
              <a:ext cx="80772" cy="241056"/>
            </a:xfrm>
            <a:prstGeom prst="rect">
              <a:avLst/>
            </a:prstGeom>
          </p:spPr>
        </p:pic>
        <p:sp>
          <p:nvSpPr>
            <p:cNvPr id="6007"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008"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009"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010"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6011" name="object 568"/>
            <p:cNvPicPr/>
            <p:nvPr/>
          </p:nvPicPr>
          <p:blipFill>
            <a:blip r:embed="rId22"/>
            <a:stretch>
              <a:fillRect/>
            </a:stretch>
          </p:blipFill>
          <p:spPr>
            <a:xfrm>
              <a:off x="-5211467" y="7352882"/>
              <a:ext cx="230060" cy="377071"/>
            </a:xfrm>
            <a:prstGeom prst="rect">
              <a:avLst/>
            </a:prstGeom>
          </p:spPr>
        </p:pic>
        <p:sp>
          <p:nvSpPr>
            <p:cNvPr id="6012"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013" name="object 570"/>
            <p:cNvPicPr/>
            <p:nvPr/>
          </p:nvPicPr>
          <p:blipFill>
            <a:blip r:embed="rId23"/>
            <a:stretch>
              <a:fillRect/>
            </a:stretch>
          </p:blipFill>
          <p:spPr>
            <a:xfrm>
              <a:off x="-5118756" y="7377325"/>
              <a:ext cx="80772" cy="241056"/>
            </a:xfrm>
            <a:prstGeom prst="rect">
              <a:avLst/>
            </a:prstGeom>
          </p:spPr>
        </p:pic>
        <p:sp>
          <p:nvSpPr>
            <p:cNvPr id="6014"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015"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016"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017"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6018"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019"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020"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6021" name="グループ 2618"/>
          <p:cNvGrpSpPr/>
          <p:nvPr/>
        </p:nvGrpSpPr>
        <p:grpSpPr>
          <a:xfrm>
            <a:off x="5088748" y="958819"/>
            <a:ext cx="451996" cy="1539446"/>
            <a:chOff x="7763514" y="1578439"/>
            <a:chExt cx="689873" cy="6566849"/>
          </a:xfrm>
        </p:grpSpPr>
        <p:sp>
          <p:nvSpPr>
            <p:cNvPr id="6022"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023"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6024"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6025"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6026"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6027"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6028"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6029"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030"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6031"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6032"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6033" name="図 282"/>
          <p:cNvPicPr>
            <a:picLocks noChangeAspect="1"/>
          </p:cNvPicPr>
          <p:nvPr/>
        </p:nvPicPr>
        <p:blipFill>
          <a:blip r:embed="rId28"/>
          <a:stretch>
            <a:fillRect/>
          </a:stretch>
        </p:blipFill>
        <p:spPr>
          <a:xfrm>
            <a:off x="5827762" y="2600742"/>
            <a:ext cx="818653" cy="676021"/>
          </a:xfrm>
          <a:prstGeom prst="rect">
            <a:avLst/>
          </a:prstGeom>
        </p:spPr>
      </p:pic>
      <p:sp>
        <p:nvSpPr>
          <p:cNvPr id="6034"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6035" name="図 837"/>
          <p:cNvPicPr>
            <a:picLocks noChangeAspect="1"/>
          </p:cNvPicPr>
          <p:nvPr/>
        </p:nvPicPr>
        <p:blipFill>
          <a:blip r:embed="rId29"/>
          <a:stretch>
            <a:fillRect/>
          </a:stretch>
        </p:blipFill>
        <p:spPr>
          <a:xfrm>
            <a:off x="5922016" y="3816288"/>
            <a:ext cx="710091" cy="743504"/>
          </a:xfrm>
          <a:prstGeom prst="rect">
            <a:avLst/>
          </a:prstGeom>
        </p:spPr>
      </p:pic>
      <p:sp>
        <p:nvSpPr>
          <p:cNvPr id="6036"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037"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6038" name="図 846"/>
          <p:cNvPicPr>
            <a:picLocks noChangeAspect="1"/>
          </p:cNvPicPr>
          <p:nvPr/>
        </p:nvPicPr>
        <p:blipFill>
          <a:blip r:embed="rId30"/>
          <a:stretch>
            <a:fillRect/>
          </a:stretch>
        </p:blipFill>
        <p:spPr>
          <a:xfrm>
            <a:off x="8388961" y="2808100"/>
            <a:ext cx="725608" cy="697936"/>
          </a:xfrm>
          <a:prstGeom prst="rect">
            <a:avLst/>
          </a:prstGeom>
        </p:spPr>
      </p:pic>
      <p:pic>
        <p:nvPicPr>
          <p:cNvPr id="6039" name="図 835"/>
          <p:cNvPicPr>
            <a:picLocks noChangeAspect="1"/>
          </p:cNvPicPr>
          <p:nvPr/>
        </p:nvPicPr>
        <p:blipFill>
          <a:blip r:embed="rId31"/>
          <a:stretch>
            <a:fillRect/>
          </a:stretch>
        </p:blipFill>
        <p:spPr>
          <a:xfrm>
            <a:off x="7015220" y="3340652"/>
            <a:ext cx="385247" cy="483532"/>
          </a:xfrm>
          <a:prstGeom prst="rect">
            <a:avLst/>
          </a:prstGeom>
        </p:spPr>
      </p:pic>
      <p:sp>
        <p:nvSpPr>
          <p:cNvPr id="6040"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6041"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6042" name="図 1272"/>
          <p:cNvPicPr>
            <a:picLocks noChangeAspect="1"/>
          </p:cNvPicPr>
          <p:nvPr/>
        </p:nvPicPr>
        <p:blipFill>
          <a:blip r:embed="rId32"/>
          <a:stretch>
            <a:fillRect/>
          </a:stretch>
        </p:blipFill>
        <p:spPr>
          <a:xfrm>
            <a:off x="769569" y="1060159"/>
            <a:ext cx="459591" cy="319955"/>
          </a:xfrm>
          <a:prstGeom prst="rect">
            <a:avLst/>
          </a:prstGeom>
        </p:spPr>
      </p:pic>
      <p:sp>
        <p:nvSpPr>
          <p:cNvPr id="6043"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6044" name="グループ 2143"/>
          <p:cNvGrpSpPr/>
          <p:nvPr/>
        </p:nvGrpSpPr>
        <p:grpSpPr>
          <a:xfrm>
            <a:off x="1252124" y="917056"/>
            <a:ext cx="1045130" cy="722944"/>
            <a:chOff x="1911095" y="1420897"/>
            <a:chExt cx="1595163" cy="1127091"/>
          </a:xfrm>
        </p:grpSpPr>
        <p:grpSp>
          <p:nvGrpSpPr>
            <p:cNvPr id="6045" name="グループ 2136"/>
            <p:cNvGrpSpPr/>
            <p:nvPr/>
          </p:nvGrpSpPr>
          <p:grpSpPr>
            <a:xfrm>
              <a:off x="1911095" y="1420897"/>
              <a:ext cx="1595163" cy="1063800"/>
              <a:chOff x="1911095" y="1420897"/>
              <a:chExt cx="1595163" cy="1063800"/>
            </a:xfrm>
          </p:grpSpPr>
          <p:sp>
            <p:nvSpPr>
              <p:cNvPr id="6046"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6047"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048"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6049"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6050"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6051"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6052"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053"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054"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6055"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6056"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057"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6058"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6059" name="図 447"/>
          <p:cNvPicPr>
            <a:picLocks noChangeAspect="1"/>
          </p:cNvPicPr>
          <p:nvPr/>
        </p:nvPicPr>
        <p:blipFill>
          <a:blip r:embed="rId33"/>
          <a:stretch>
            <a:fillRect/>
          </a:stretch>
        </p:blipFill>
        <p:spPr>
          <a:xfrm>
            <a:off x="1130287" y="3324941"/>
            <a:ext cx="204265" cy="199975"/>
          </a:xfrm>
          <a:prstGeom prst="rect">
            <a:avLst/>
          </a:prstGeom>
        </p:spPr>
      </p:pic>
      <p:pic>
        <p:nvPicPr>
          <p:cNvPr id="6060" name="図 445"/>
          <p:cNvPicPr>
            <a:picLocks noChangeAspect="1"/>
          </p:cNvPicPr>
          <p:nvPr/>
        </p:nvPicPr>
        <p:blipFill>
          <a:blip r:embed="rId34"/>
          <a:stretch>
            <a:fillRect/>
          </a:stretch>
        </p:blipFill>
        <p:spPr>
          <a:xfrm flipH="1">
            <a:off x="7824742" y="5348445"/>
            <a:ext cx="614168" cy="642208"/>
          </a:xfrm>
          <a:prstGeom prst="rect">
            <a:avLst/>
          </a:prstGeom>
        </p:spPr>
      </p:pic>
      <p:sp>
        <p:nvSpPr>
          <p:cNvPr id="6061"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6062" name="図 4236"/>
          <p:cNvPicPr>
            <a:picLocks noChangeAspect="1"/>
          </p:cNvPicPr>
          <p:nvPr/>
        </p:nvPicPr>
        <p:blipFill>
          <a:blip r:embed="rId35"/>
          <a:stretch>
            <a:fillRect/>
          </a:stretch>
        </p:blipFill>
        <p:spPr>
          <a:xfrm>
            <a:off x="783763" y="1936953"/>
            <a:ext cx="3643061" cy="1102281"/>
          </a:xfrm>
          <a:prstGeom prst="rect">
            <a:avLst/>
          </a:prstGeom>
        </p:spPr>
      </p:pic>
      <p:sp>
        <p:nvSpPr>
          <p:cNvPr id="6063"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4"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5"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6"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7"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8"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69"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70"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71"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72"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073" name="正方形/長方形 8192"/>
          <p:cNvSpPr/>
          <p:nvPr/>
        </p:nvSpPr>
        <p:spPr>
          <a:xfrm>
            <a:off x="626446" y="4045438"/>
            <a:ext cx="4288326" cy="11277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074" name="図形 8193"/>
          <p:cNvSpPr/>
          <p:nvPr/>
        </p:nvSpPr>
        <p:spPr>
          <a:xfrm rot="16200000">
            <a:off x="3295260" y="3451203"/>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6075" name="テキスト 8194"/>
          <p:cNvSpPr txBox="1"/>
          <p:nvPr/>
        </p:nvSpPr>
        <p:spPr>
          <a:xfrm>
            <a:off x="57702" y="2335696"/>
            <a:ext cx="8094494"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6076" name="テキスト 8195"/>
          <p:cNvSpPr txBox="1"/>
          <p:nvPr/>
        </p:nvSpPr>
        <p:spPr>
          <a:xfrm>
            <a:off x="277510" y="2557133"/>
            <a:ext cx="760900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a:t>
            </a:r>
            <a:r>
              <a:rPr lang="ja-JP" altLang="en-US" sz="4400" b="0" u="none" dirty="0">
                <a:solidFill>
                  <a:srgbClr val="00B050"/>
                </a:solidFill>
                <a:latin typeface="HGP創英角ﾎﾟｯﾌﾟ体"/>
                <a:ea typeface="HGP創英角ﾎﾟｯﾌﾟ体"/>
              </a:rPr>
              <a:t>ご自身の避難先などを記載</a:t>
            </a:r>
            <a:endParaRPr lang="ja-JP" altLang="en-US" b="0" u="none" dirty="0">
              <a:solidFill>
                <a:srgbClr val="00B050"/>
              </a:solidFill>
              <a:latin typeface="HGP創英角ﾎﾟｯﾌﾟ体"/>
              <a:ea typeface="HGP創英角ﾎﾟｯﾌﾟ体"/>
            </a:endParaRPr>
          </a:p>
        </p:txBody>
      </p:sp>
      <p:sp>
        <p:nvSpPr>
          <p:cNvPr id="6077" name="テキスト ボックス 8196"/>
          <p:cNvSpPr txBox="1"/>
          <p:nvPr/>
        </p:nvSpPr>
        <p:spPr>
          <a:xfrm>
            <a:off x="704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6078" name="テキスト ボックス 8197"/>
          <p:cNvSpPr txBox="1"/>
          <p:nvPr/>
        </p:nvSpPr>
        <p:spPr>
          <a:xfrm>
            <a:off x="1722435"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6079" name="テキスト ボックス 8198"/>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6080" name="テキスト ボックス 3570"/>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6081" name="図 3571"/>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6087" name="グループ化 47"/>
          <p:cNvGrpSpPr/>
          <p:nvPr/>
        </p:nvGrpSpPr>
        <p:grpSpPr>
          <a:xfrm>
            <a:off x="4839196" y="29712"/>
            <a:ext cx="302477" cy="6837809"/>
            <a:chOff x="7258388" y="46322"/>
            <a:chExt cx="461665" cy="10660334"/>
          </a:xfrm>
        </p:grpSpPr>
        <p:cxnSp>
          <p:nvCxnSpPr>
            <p:cNvPr id="6088"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89"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6090"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6091"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6092" name="グループ化 3"/>
          <p:cNvGrpSpPr/>
          <p:nvPr/>
        </p:nvGrpSpPr>
        <p:grpSpPr>
          <a:xfrm>
            <a:off x="6861979" y="559791"/>
            <a:ext cx="2818541" cy="339750"/>
            <a:chOff x="10930760" y="949778"/>
            <a:chExt cx="3985290" cy="574911"/>
          </a:xfrm>
        </p:grpSpPr>
        <p:sp>
          <p:nvSpPr>
            <p:cNvPr id="6093"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94"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6095"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6096" name="グループ 251"/>
          <p:cNvGrpSpPr/>
          <p:nvPr/>
        </p:nvGrpSpPr>
        <p:grpSpPr>
          <a:xfrm>
            <a:off x="8546791" y="6045695"/>
            <a:ext cx="1468696" cy="784864"/>
            <a:chOff x="12919135" y="9148451"/>
            <a:chExt cx="2631691" cy="1523635"/>
          </a:xfrm>
        </p:grpSpPr>
        <p:grpSp>
          <p:nvGrpSpPr>
            <p:cNvPr id="6097" name="グループ化 145"/>
            <p:cNvGrpSpPr/>
            <p:nvPr/>
          </p:nvGrpSpPr>
          <p:grpSpPr>
            <a:xfrm>
              <a:off x="13318882" y="9197062"/>
              <a:ext cx="1797347" cy="1362285"/>
              <a:chOff x="208127" y="8918745"/>
              <a:chExt cx="7605777" cy="1553311"/>
            </a:xfrm>
          </p:grpSpPr>
          <p:grpSp>
            <p:nvGrpSpPr>
              <p:cNvPr id="6098" name="グループ化 48"/>
              <p:cNvGrpSpPr/>
              <p:nvPr/>
            </p:nvGrpSpPr>
            <p:grpSpPr>
              <a:xfrm>
                <a:off x="208127" y="8918745"/>
                <a:ext cx="7605777" cy="1553311"/>
                <a:chOff x="93792" y="8663859"/>
                <a:chExt cx="7555415" cy="1610895"/>
              </a:xfrm>
            </p:grpSpPr>
            <p:sp>
              <p:nvSpPr>
                <p:cNvPr id="6099"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100" name="グループ化 1"/>
                <p:cNvGrpSpPr/>
                <p:nvPr/>
              </p:nvGrpSpPr>
              <p:grpSpPr>
                <a:xfrm>
                  <a:off x="294767" y="9146139"/>
                  <a:ext cx="6929347" cy="1069137"/>
                  <a:chOff x="292883" y="5853648"/>
                  <a:chExt cx="6929347" cy="1069137"/>
                </a:xfrm>
              </p:grpSpPr>
            </p:grpSp>
          </p:grpSp>
        </p:grpSp>
        <p:pic>
          <p:nvPicPr>
            <p:cNvPr id="6101" name="図 204"/>
            <p:cNvPicPr>
              <a:picLocks noChangeAspect="1"/>
            </p:cNvPicPr>
            <p:nvPr/>
          </p:nvPicPr>
          <p:blipFill>
            <a:blip r:embed="rId1"/>
            <a:stretch>
              <a:fillRect/>
            </a:stretch>
          </p:blipFill>
          <p:spPr>
            <a:xfrm>
              <a:off x="13855235" y="9635484"/>
              <a:ext cx="707044" cy="713413"/>
            </a:xfrm>
            <a:prstGeom prst="rect">
              <a:avLst/>
            </a:prstGeom>
          </p:spPr>
        </p:pic>
        <p:sp>
          <p:nvSpPr>
            <p:cNvPr id="6102"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6103"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6104"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105"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6106"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6107"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6108" name="グループ 1626"/>
          <p:cNvGrpSpPr/>
          <p:nvPr/>
        </p:nvGrpSpPr>
        <p:grpSpPr>
          <a:xfrm>
            <a:off x="-1166430" y="407862"/>
            <a:ext cx="6354295" cy="3662406"/>
            <a:chOff x="-2720384" y="449677"/>
            <a:chExt cx="10654476" cy="6189958"/>
          </a:xfrm>
        </p:grpSpPr>
        <p:grpSp>
          <p:nvGrpSpPr>
            <p:cNvPr id="6109" name="グループ 985"/>
            <p:cNvGrpSpPr/>
            <p:nvPr/>
          </p:nvGrpSpPr>
          <p:grpSpPr>
            <a:xfrm>
              <a:off x="-2720384" y="449677"/>
              <a:ext cx="10012920" cy="6189958"/>
              <a:chOff x="-2776533" y="409714"/>
              <a:chExt cx="9854244" cy="6245227"/>
            </a:xfrm>
          </p:grpSpPr>
          <p:sp>
            <p:nvSpPr>
              <p:cNvPr id="6110"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6111" name="グループ 981"/>
              <p:cNvGrpSpPr/>
              <p:nvPr/>
            </p:nvGrpSpPr>
            <p:grpSpPr>
              <a:xfrm>
                <a:off x="-2776533" y="409714"/>
                <a:ext cx="9854244" cy="6245227"/>
                <a:chOff x="-5624264" y="119819"/>
                <a:chExt cx="9854244" cy="6245227"/>
              </a:xfrm>
            </p:grpSpPr>
            <p:sp>
              <p:nvSpPr>
                <p:cNvPr id="6112"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6113"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6114" name="図 864"/>
                <p:cNvPicPr>
                  <a:picLocks noChangeAspect="1"/>
                </p:cNvPicPr>
                <p:nvPr/>
              </p:nvPicPr>
              <p:blipFill>
                <a:blip r:embed="rId2"/>
                <a:stretch>
                  <a:fillRect/>
                </a:stretch>
              </p:blipFill>
              <p:spPr>
                <a:xfrm>
                  <a:off x="44278" y="1279634"/>
                  <a:ext cx="620366" cy="472102"/>
                </a:xfrm>
                <a:prstGeom prst="rect">
                  <a:avLst/>
                </a:prstGeom>
              </p:spPr>
            </p:pic>
            <p:sp>
              <p:nvSpPr>
                <p:cNvPr id="6115"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116"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6117" name="グループ 857"/>
                <p:cNvGrpSpPr/>
                <p:nvPr/>
              </p:nvGrpSpPr>
              <p:grpSpPr>
                <a:xfrm>
                  <a:off x="3056795" y="1131692"/>
                  <a:ext cx="1173185" cy="1028798"/>
                  <a:chOff x="3107544" y="950998"/>
                  <a:chExt cx="1324917" cy="1258882"/>
                </a:xfrm>
              </p:grpSpPr>
              <p:sp>
                <p:nvSpPr>
                  <p:cNvPr id="6118"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6119" name="図 1210"/>
                  <p:cNvPicPr>
                    <a:picLocks noChangeAspect="1"/>
                  </p:cNvPicPr>
                  <p:nvPr/>
                </p:nvPicPr>
                <p:blipFill>
                  <a:blip r:embed="rId3"/>
                  <a:stretch>
                    <a:fillRect/>
                  </a:stretch>
                </p:blipFill>
                <p:spPr>
                  <a:xfrm>
                    <a:off x="3369558" y="950998"/>
                    <a:ext cx="740293" cy="729432"/>
                  </a:xfrm>
                  <a:prstGeom prst="rect">
                    <a:avLst/>
                  </a:prstGeom>
                </p:spPr>
              </p:pic>
            </p:grpSp>
            <p:sp>
              <p:nvSpPr>
                <p:cNvPr id="6120"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a:t>
                  </a:r>
                  <a:r>
                    <a:rPr lang="ja-JP" altLang="en-US" sz="800">
                      <a:solidFill>
                        <a:schemeClr val="tx1"/>
                      </a:solidFill>
                      <a:latin typeface="AR P丸ゴシック体E"/>
                      <a:ea typeface="AR P丸ゴシック体E"/>
                    </a:rPr>
                    <a:t>1m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6121" name="グループ 860"/>
                <p:cNvGrpSpPr/>
                <p:nvPr/>
              </p:nvGrpSpPr>
              <p:grpSpPr>
                <a:xfrm>
                  <a:off x="-5624264" y="4812313"/>
                  <a:ext cx="1738428" cy="1552733"/>
                  <a:chOff x="-5365638" y="4651851"/>
                  <a:chExt cx="1738428" cy="1552733"/>
                </a:xfrm>
              </p:grpSpPr>
            </p:grpSp>
          </p:grpSp>
        </p:grpSp>
        <p:sp>
          <p:nvSpPr>
            <p:cNvPr id="6122"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6123"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6124"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6125" name="グループ 428"/>
            <p:cNvGrpSpPr/>
            <p:nvPr/>
          </p:nvGrpSpPr>
          <p:grpSpPr>
            <a:xfrm>
              <a:off x="623006" y="3209118"/>
              <a:ext cx="6266516" cy="1473211"/>
              <a:chOff x="623006" y="3209118"/>
              <a:chExt cx="6266516" cy="1473211"/>
            </a:xfrm>
          </p:grpSpPr>
          <p:sp>
            <p:nvSpPr>
              <p:cNvPr id="6126"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6127" name="グループ 416"/>
              <p:cNvGrpSpPr/>
              <p:nvPr/>
            </p:nvGrpSpPr>
            <p:grpSpPr>
              <a:xfrm>
                <a:off x="623006" y="3209118"/>
                <a:ext cx="4953338" cy="1360683"/>
                <a:chOff x="623006" y="3209118"/>
                <a:chExt cx="4953338" cy="1360683"/>
              </a:xfrm>
            </p:grpSpPr>
            <p:grpSp>
              <p:nvGrpSpPr>
                <p:cNvPr id="6128" name="グループ 407"/>
                <p:cNvGrpSpPr/>
                <p:nvPr/>
              </p:nvGrpSpPr>
              <p:grpSpPr>
                <a:xfrm>
                  <a:off x="623006" y="3209118"/>
                  <a:ext cx="4953338" cy="1360683"/>
                  <a:chOff x="767179" y="3180887"/>
                  <a:chExt cx="4953338" cy="1360683"/>
                </a:xfrm>
              </p:grpSpPr>
            </p:grpSp>
          </p:grpSp>
        </p:grpSp>
        <p:sp>
          <p:nvSpPr>
            <p:cNvPr id="6129"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130"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6131"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32" name="グループ 780"/>
          <p:cNvGrpSpPr/>
          <p:nvPr/>
        </p:nvGrpSpPr>
        <p:grpSpPr>
          <a:xfrm>
            <a:off x="5019118" y="909720"/>
            <a:ext cx="4728241" cy="1750232"/>
            <a:chOff x="7660590" y="1489831"/>
            <a:chExt cx="7216630" cy="2842242"/>
          </a:xfrm>
        </p:grpSpPr>
        <p:grpSp>
          <p:nvGrpSpPr>
            <p:cNvPr id="6133" name="グループ 994"/>
            <p:cNvGrpSpPr/>
            <p:nvPr/>
          </p:nvGrpSpPr>
          <p:grpSpPr>
            <a:xfrm>
              <a:off x="7660590" y="1489831"/>
              <a:ext cx="7216630" cy="2842242"/>
              <a:chOff x="7705815" y="1633671"/>
              <a:chExt cx="7106174" cy="1834511"/>
            </a:xfrm>
          </p:grpSpPr>
          <p:grpSp>
            <p:nvGrpSpPr>
              <p:cNvPr id="6134" name="グループ 982"/>
              <p:cNvGrpSpPr/>
              <p:nvPr/>
            </p:nvGrpSpPr>
            <p:grpSpPr>
              <a:xfrm>
                <a:off x="7705815" y="1633671"/>
                <a:ext cx="6970768" cy="337133"/>
                <a:chOff x="7706162" y="1178678"/>
                <a:chExt cx="7261054" cy="371223"/>
              </a:xfrm>
            </p:grpSpPr>
          </p:grpSp>
        </p:grpSp>
        <p:sp>
          <p:nvSpPr>
            <p:cNvPr id="6135"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6136"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6137"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138"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6139"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140"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6141" name="グループ 786"/>
          <p:cNvGrpSpPr/>
          <p:nvPr/>
        </p:nvGrpSpPr>
        <p:grpSpPr>
          <a:xfrm>
            <a:off x="5088255" y="6087660"/>
            <a:ext cx="3613344" cy="693303"/>
            <a:chOff x="7794624" y="9459095"/>
            <a:chExt cx="5238847" cy="1075819"/>
          </a:xfrm>
        </p:grpSpPr>
        <p:sp>
          <p:nvSpPr>
            <p:cNvPr id="6142"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6143"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6144"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6145" name="グループ 1635"/>
          <p:cNvGrpSpPr/>
          <p:nvPr/>
        </p:nvGrpSpPr>
        <p:grpSpPr>
          <a:xfrm>
            <a:off x="561000" y="2925000"/>
            <a:ext cx="4349303" cy="1068829"/>
            <a:chOff x="279334" y="4674290"/>
            <a:chExt cx="7277467" cy="2028781"/>
          </a:xfrm>
        </p:grpSpPr>
        <p:grpSp>
          <p:nvGrpSpPr>
            <p:cNvPr id="6146" name="グループ 829"/>
            <p:cNvGrpSpPr/>
            <p:nvPr/>
          </p:nvGrpSpPr>
          <p:grpSpPr>
            <a:xfrm>
              <a:off x="279334" y="4674290"/>
              <a:ext cx="7277467" cy="2028781"/>
              <a:chOff x="279334" y="4727954"/>
              <a:chExt cx="7277467" cy="2028781"/>
            </a:xfrm>
          </p:grpSpPr>
          <p:grpSp>
            <p:nvGrpSpPr>
              <p:cNvPr id="6147" name="グループ 1443"/>
              <p:cNvGrpSpPr/>
              <p:nvPr/>
            </p:nvGrpSpPr>
            <p:grpSpPr>
              <a:xfrm>
                <a:off x="279334" y="4937662"/>
                <a:ext cx="7277467" cy="1779181"/>
                <a:chOff x="260050" y="5266024"/>
                <a:chExt cx="7277467" cy="1779181"/>
              </a:xfrm>
            </p:grpSpPr>
            <p:grpSp>
              <p:nvGrpSpPr>
                <p:cNvPr id="6148" name="グループ化 1009"/>
                <p:cNvGrpSpPr/>
                <p:nvPr/>
              </p:nvGrpSpPr>
              <p:grpSpPr>
                <a:xfrm>
                  <a:off x="260050" y="5266024"/>
                  <a:ext cx="7003653" cy="1779181"/>
                  <a:chOff x="201208" y="5220960"/>
                  <a:chExt cx="7238655" cy="2230637"/>
                </a:xfrm>
              </p:grpSpPr>
              <p:grpSp>
                <p:nvGrpSpPr>
                  <p:cNvPr id="6149" name="グループ化 76"/>
                  <p:cNvGrpSpPr/>
                  <p:nvPr/>
                </p:nvGrpSpPr>
                <p:grpSpPr>
                  <a:xfrm>
                    <a:off x="201208" y="5220960"/>
                    <a:ext cx="7238655" cy="2230637"/>
                    <a:chOff x="-3684591" y="4943404"/>
                    <a:chExt cx="7238655" cy="2230637"/>
                  </a:xfrm>
                </p:grpSpPr>
                <p:grpSp>
                  <p:nvGrpSpPr>
                    <p:cNvPr id="6150" name="グループ化 221"/>
                    <p:cNvGrpSpPr/>
                    <p:nvPr/>
                  </p:nvGrpSpPr>
                  <p:grpSpPr>
                    <a:xfrm>
                      <a:off x="-3684591" y="4943404"/>
                      <a:ext cx="7238655" cy="2154889"/>
                      <a:chOff x="193620" y="2701655"/>
                      <a:chExt cx="7238655" cy="2154889"/>
                    </a:xfrm>
                  </p:grpSpPr>
                </p:grpSp>
                <p:grpSp>
                  <p:nvGrpSpPr>
                    <p:cNvPr id="6151" name="グループ化 75"/>
                    <p:cNvGrpSpPr/>
                    <p:nvPr/>
                  </p:nvGrpSpPr>
                  <p:grpSpPr>
                    <a:xfrm>
                      <a:off x="-195831" y="5602590"/>
                      <a:ext cx="2536223" cy="1571451"/>
                      <a:chOff x="-195831" y="5602590"/>
                      <a:chExt cx="2536223" cy="1571451"/>
                    </a:xfrm>
                  </p:grpSpPr>
                  <p:sp>
                    <p:nvSpPr>
                      <p:cNvPr id="6152"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6153"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6154" name="グループ化 236"/>
                    <p:cNvGrpSpPr/>
                    <p:nvPr/>
                  </p:nvGrpSpPr>
                  <p:grpSpPr>
                    <a:xfrm>
                      <a:off x="-2482745" y="5590815"/>
                      <a:ext cx="2163142" cy="1012023"/>
                      <a:chOff x="-2490274" y="5116416"/>
                      <a:chExt cx="2163142" cy="1012023"/>
                    </a:xfrm>
                  </p:grpSpPr>
                  <p:sp>
                    <p:nvSpPr>
                      <p:cNvPr id="6155"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6156"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157"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6158" name="図 1026"/>
                <p:cNvPicPr>
                  <a:picLocks noChangeAspect="1"/>
                </p:cNvPicPr>
                <p:nvPr/>
              </p:nvPicPr>
              <p:blipFill>
                <a:blip r:embed="rId6"/>
                <a:stretch>
                  <a:fillRect/>
                </a:stretch>
              </p:blipFill>
              <p:spPr>
                <a:xfrm>
                  <a:off x="3263831" y="6197266"/>
                  <a:ext cx="424199" cy="318433"/>
                </a:xfrm>
                <a:prstGeom prst="rect">
                  <a:avLst/>
                </a:prstGeom>
              </p:spPr>
            </p:pic>
            <p:sp>
              <p:nvSpPr>
                <p:cNvPr id="6159"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6160" name="図 1028"/>
                <p:cNvPicPr>
                  <a:picLocks noChangeAspect="1"/>
                </p:cNvPicPr>
                <p:nvPr/>
              </p:nvPicPr>
              <p:blipFill>
                <a:blip r:embed="rId7"/>
                <a:stretch>
                  <a:fillRect/>
                </a:stretch>
              </p:blipFill>
              <p:spPr>
                <a:xfrm>
                  <a:off x="1126114" y="6230480"/>
                  <a:ext cx="324536" cy="339828"/>
                </a:xfrm>
                <a:prstGeom prst="rect">
                  <a:avLst/>
                </a:prstGeom>
              </p:spPr>
            </p:pic>
            <p:pic>
              <p:nvPicPr>
                <p:cNvPr id="6161" name="図 1029"/>
                <p:cNvPicPr>
                  <a:picLocks noChangeAspect="1"/>
                </p:cNvPicPr>
                <p:nvPr/>
              </p:nvPicPr>
              <p:blipFill>
                <a:blip r:embed="rId8"/>
                <a:stretch>
                  <a:fillRect/>
                </a:stretch>
              </p:blipFill>
              <p:spPr>
                <a:xfrm>
                  <a:off x="3318452" y="5836027"/>
                  <a:ext cx="316705" cy="325243"/>
                </a:xfrm>
                <a:prstGeom prst="rect">
                  <a:avLst/>
                </a:prstGeom>
              </p:spPr>
            </p:pic>
            <p:sp>
              <p:nvSpPr>
                <p:cNvPr id="6162"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163"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164"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6165"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6166"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6167"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6168"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6169"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70" name="グループ 1639"/>
          <p:cNvGrpSpPr/>
          <p:nvPr/>
        </p:nvGrpSpPr>
        <p:grpSpPr>
          <a:xfrm>
            <a:off x="659148" y="3992407"/>
            <a:ext cx="4035716" cy="1099987"/>
            <a:chOff x="946762" y="6491396"/>
            <a:chExt cx="6190803" cy="1459176"/>
          </a:xfrm>
        </p:grpSpPr>
        <p:grpSp>
          <p:nvGrpSpPr>
            <p:cNvPr id="6171" name="グループ 802"/>
            <p:cNvGrpSpPr/>
            <p:nvPr/>
          </p:nvGrpSpPr>
          <p:grpSpPr>
            <a:xfrm>
              <a:off x="946762" y="6491396"/>
              <a:ext cx="6190803" cy="1459176"/>
              <a:chOff x="290005" y="6224522"/>
              <a:chExt cx="6768381" cy="1646704"/>
            </a:xfrm>
          </p:grpSpPr>
          <p:grpSp>
            <p:nvGrpSpPr>
              <p:cNvPr id="6172" name="グループ 362"/>
              <p:cNvGrpSpPr/>
              <p:nvPr/>
            </p:nvGrpSpPr>
            <p:grpSpPr>
              <a:xfrm>
                <a:off x="3826979" y="6678228"/>
                <a:ext cx="3231407" cy="1185008"/>
                <a:chOff x="3826979" y="6644360"/>
                <a:chExt cx="3231407" cy="1185008"/>
              </a:xfrm>
            </p:grpSpPr>
            <p:sp>
              <p:nvSpPr>
                <p:cNvPr id="6173"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6174"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6175" name="グループ 796"/>
              <p:cNvGrpSpPr/>
              <p:nvPr/>
            </p:nvGrpSpPr>
            <p:grpSpPr>
              <a:xfrm>
                <a:off x="290005" y="6224522"/>
                <a:ext cx="3447298" cy="1646704"/>
                <a:chOff x="290005" y="6224522"/>
                <a:chExt cx="3447298" cy="1646704"/>
              </a:xfrm>
            </p:grpSpPr>
            <p:grpSp>
              <p:nvGrpSpPr>
                <p:cNvPr id="6176" name="グループ 360"/>
                <p:cNvGrpSpPr/>
                <p:nvPr/>
              </p:nvGrpSpPr>
              <p:grpSpPr>
                <a:xfrm>
                  <a:off x="290005" y="6663475"/>
                  <a:ext cx="3447298" cy="1207751"/>
                  <a:chOff x="290005" y="6638074"/>
                  <a:chExt cx="3447298" cy="1207751"/>
                </a:xfrm>
              </p:grpSpPr>
              <p:grpSp>
                <p:nvGrpSpPr>
                  <p:cNvPr id="6177" name="グループ 358"/>
                  <p:cNvGrpSpPr/>
                  <p:nvPr/>
                </p:nvGrpSpPr>
                <p:grpSpPr>
                  <a:xfrm>
                    <a:off x="290005" y="6638074"/>
                    <a:ext cx="3447298" cy="797087"/>
                    <a:chOff x="290005" y="6638074"/>
                    <a:chExt cx="3447298" cy="797087"/>
                  </a:xfrm>
                </p:grpSpPr>
                <p:grpSp>
                  <p:nvGrpSpPr>
                    <p:cNvPr id="6178" name="グループ化 563"/>
                    <p:cNvGrpSpPr/>
                    <p:nvPr/>
                  </p:nvGrpSpPr>
                  <p:grpSpPr>
                    <a:xfrm>
                      <a:off x="290005" y="6638074"/>
                      <a:ext cx="3447298" cy="797087"/>
                      <a:chOff x="235232" y="9154059"/>
                      <a:chExt cx="3527878" cy="795944"/>
                    </a:xfrm>
                  </p:grpSpPr>
                  <p:grpSp>
                    <p:nvGrpSpPr>
                      <p:cNvPr id="6179" name="グループ化 48"/>
                      <p:cNvGrpSpPr/>
                      <p:nvPr/>
                    </p:nvGrpSpPr>
                    <p:grpSpPr>
                      <a:xfrm>
                        <a:off x="235232" y="9154059"/>
                        <a:ext cx="3527878" cy="795944"/>
                        <a:chOff x="120717" y="8907895"/>
                        <a:chExt cx="3504515" cy="825451"/>
                      </a:xfrm>
                    </p:grpSpPr>
                    <p:grpSp>
                      <p:nvGrpSpPr>
                        <p:cNvPr id="6180" name="グループ化 1"/>
                        <p:cNvGrpSpPr/>
                        <p:nvPr/>
                      </p:nvGrpSpPr>
                      <p:grpSpPr>
                        <a:xfrm>
                          <a:off x="120717" y="8907895"/>
                          <a:ext cx="3504515" cy="825451"/>
                          <a:chOff x="118833" y="5615404"/>
                          <a:chExt cx="3504515" cy="825451"/>
                        </a:xfrm>
                      </p:grpSpPr>
                      <p:sp>
                        <p:nvSpPr>
                          <p:cNvPr id="6181"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6182"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6183"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6184"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6185"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86"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6187" name="グループ 2616"/>
          <p:cNvGrpSpPr/>
          <p:nvPr/>
        </p:nvGrpSpPr>
        <p:grpSpPr>
          <a:xfrm>
            <a:off x="57702" y="451476"/>
            <a:ext cx="460580" cy="6337526"/>
            <a:chOff x="72658" y="899780"/>
            <a:chExt cx="700502" cy="9277387"/>
          </a:xfrm>
        </p:grpSpPr>
        <p:sp>
          <p:nvSpPr>
            <p:cNvPr id="6188"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189"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6190"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191"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192"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6193" name="グループ 425"/>
          <p:cNvGrpSpPr/>
          <p:nvPr/>
        </p:nvGrpSpPr>
        <p:grpSpPr>
          <a:xfrm>
            <a:off x="5093638" y="2607742"/>
            <a:ext cx="451996" cy="1933291"/>
            <a:chOff x="7774329" y="4065542"/>
            <a:chExt cx="689873" cy="3014054"/>
          </a:xfrm>
        </p:grpSpPr>
        <p:sp>
          <p:nvSpPr>
            <p:cNvPr id="6194"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195"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6196"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6197" name="グループ化 2192"/>
          <p:cNvGrpSpPr/>
          <p:nvPr/>
        </p:nvGrpSpPr>
        <p:grpSpPr>
          <a:xfrm>
            <a:off x="4102867" y="5497554"/>
            <a:ext cx="458597" cy="296664"/>
            <a:chOff x="7345843" y="8992756"/>
            <a:chExt cx="982699" cy="654690"/>
          </a:xfrm>
        </p:grpSpPr>
        <p:sp>
          <p:nvSpPr>
            <p:cNvPr id="6198"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6199"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200" name="グループ化 2195"/>
          <p:cNvGrpSpPr/>
          <p:nvPr/>
        </p:nvGrpSpPr>
        <p:grpSpPr>
          <a:xfrm>
            <a:off x="4195421" y="6093221"/>
            <a:ext cx="541953" cy="306884"/>
            <a:chOff x="7265756" y="10098839"/>
            <a:chExt cx="1141348" cy="675111"/>
          </a:xfrm>
        </p:grpSpPr>
        <p:sp>
          <p:nvSpPr>
            <p:cNvPr id="6201"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202"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203"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6204" name="グループ化 2189"/>
          <p:cNvGrpSpPr/>
          <p:nvPr/>
        </p:nvGrpSpPr>
        <p:grpSpPr>
          <a:xfrm>
            <a:off x="2907512" y="6159968"/>
            <a:ext cx="452183" cy="337661"/>
            <a:chOff x="3671943" y="9461409"/>
            <a:chExt cx="923048" cy="814119"/>
          </a:xfrm>
        </p:grpSpPr>
        <p:sp>
          <p:nvSpPr>
            <p:cNvPr id="6205"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206"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207" name="グループ化 2186"/>
          <p:cNvGrpSpPr/>
          <p:nvPr/>
        </p:nvGrpSpPr>
        <p:grpSpPr>
          <a:xfrm>
            <a:off x="2838662" y="5539203"/>
            <a:ext cx="533938" cy="306884"/>
            <a:chOff x="3603998" y="8746716"/>
            <a:chExt cx="1140172" cy="668713"/>
          </a:xfrm>
        </p:grpSpPr>
        <p:sp>
          <p:nvSpPr>
            <p:cNvPr id="6208"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6209"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210"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6211" name="グループ化 2517"/>
          <p:cNvGrpSpPr/>
          <p:nvPr/>
        </p:nvGrpSpPr>
        <p:grpSpPr>
          <a:xfrm>
            <a:off x="2692218" y="6388716"/>
            <a:ext cx="267320" cy="228277"/>
            <a:chOff x="-5549784" y="7976516"/>
            <a:chExt cx="424780" cy="398145"/>
          </a:xfrm>
        </p:grpSpPr>
        <p:sp>
          <p:nvSpPr>
            <p:cNvPr id="6212"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213"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214"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215"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216"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217"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218"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219"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220"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221"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222"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223"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224"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225"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226"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227"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228"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6229"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230"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231"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232"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233"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234"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235"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236"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237"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238"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239"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240"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241"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242"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243"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244"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245"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6246" name="グループ化 2552"/>
          <p:cNvGrpSpPr/>
          <p:nvPr/>
        </p:nvGrpSpPr>
        <p:grpSpPr>
          <a:xfrm rot="21295497">
            <a:off x="4274994" y="6451123"/>
            <a:ext cx="340153" cy="165376"/>
            <a:chOff x="-6787758" y="8398801"/>
            <a:chExt cx="819277" cy="390220"/>
          </a:xfrm>
        </p:grpSpPr>
        <p:sp>
          <p:nvSpPr>
            <p:cNvPr id="6247"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6248"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6249" name="object 447"/>
            <p:cNvPicPr/>
            <p:nvPr/>
          </p:nvPicPr>
          <p:blipFill>
            <a:blip r:embed="rId11"/>
            <a:stretch>
              <a:fillRect/>
            </a:stretch>
          </p:blipFill>
          <p:spPr>
            <a:xfrm>
              <a:off x="-6068290" y="8597848"/>
              <a:ext cx="99809" cy="191173"/>
            </a:xfrm>
            <a:prstGeom prst="rect">
              <a:avLst/>
            </a:prstGeom>
          </p:spPr>
        </p:pic>
        <p:sp>
          <p:nvSpPr>
            <p:cNvPr id="6250"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6251"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6252"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253"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254"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255"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256"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6257"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6258"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6259"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6260"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261"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6262"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263"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6264" name="グループ化 2570"/>
          <p:cNvGrpSpPr/>
          <p:nvPr/>
        </p:nvGrpSpPr>
        <p:grpSpPr>
          <a:xfrm>
            <a:off x="4407626" y="5705615"/>
            <a:ext cx="284200" cy="246329"/>
            <a:chOff x="-2400843" y="6789711"/>
            <a:chExt cx="634392" cy="650944"/>
          </a:xfrm>
        </p:grpSpPr>
        <p:pic>
          <p:nvPicPr>
            <p:cNvPr id="6265" name="object 836"/>
            <p:cNvPicPr/>
            <p:nvPr/>
          </p:nvPicPr>
          <p:blipFill>
            <a:blip r:embed="rId12"/>
            <a:stretch>
              <a:fillRect/>
            </a:stretch>
          </p:blipFill>
          <p:spPr>
            <a:xfrm>
              <a:off x="-2040235" y="6789711"/>
              <a:ext cx="87033" cy="144437"/>
            </a:xfrm>
            <a:prstGeom prst="rect">
              <a:avLst/>
            </a:prstGeom>
          </p:spPr>
        </p:pic>
        <p:sp>
          <p:nvSpPr>
            <p:cNvPr id="6266"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267"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268" name="object 839"/>
            <p:cNvPicPr/>
            <p:nvPr/>
          </p:nvPicPr>
          <p:blipFill>
            <a:blip r:embed="rId13"/>
            <a:stretch>
              <a:fillRect/>
            </a:stretch>
          </p:blipFill>
          <p:spPr>
            <a:xfrm>
              <a:off x="-2281273" y="7049809"/>
              <a:ext cx="182347" cy="149842"/>
            </a:xfrm>
            <a:prstGeom prst="rect">
              <a:avLst/>
            </a:prstGeom>
          </p:spPr>
        </p:pic>
        <p:pic>
          <p:nvPicPr>
            <p:cNvPr id="6269" name="object 840"/>
            <p:cNvPicPr/>
            <p:nvPr/>
          </p:nvPicPr>
          <p:blipFill>
            <a:blip r:embed="rId14"/>
            <a:stretch>
              <a:fillRect/>
            </a:stretch>
          </p:blipFill>
          <p:spPr>
            <a:xfrm>
              <a:off x="-2039863" y="6816075"/>
              <a:ext cx="79880" cy="113695"/>
            </a:xfrm>
            <a:prstGeom prst="rect">
              <a:avLst/>
            </a:prstGeom>
          </p:spPr>
        </p:pic>
        <p:pic>
          <p:nvPicPr>
            <p:cNvPr id="6270" name="object 841"/>
            <p:cNvPicPr/>
            <p:nvPr/>
          </p:nvPicPr>
          <p:blipFill>
            <a:blip r:embed="rId15"/>
            <a:stretch>
              <a:fillRect/>
            </a:stretch>
          </p:blipFill>
          <p:spPr>
            <a:xfrm>
              <a:off x="-2400843" y="7274553"/>
              <a:ext cx="131190" cy="78879"/>
            </a:xfrm>
            <a:prstGeom prst="rect">
              <a:avLst/>
            </a:prstGeom>
          </p:spPr>
        </p:pic>
        <p:pic>
          <p:nvPicPr>
            <p:cNvPr id="6271" name="object 842"/>
            <p:cNvPicPr/>
            <p:nvPr/>
          </p:nvPicPr>
          <p:blipFill>
            <a:blip r:embed="rId16"/>
            <a:stretch>
              <a:fillRect/>
            </a:stretch>
          </p:blipFill>
          <p:spPr>
            <a:xfrm>
              <a:off x="-1853484" y="6876933"/>
              <a:ext cx="87033" cy="144437"/>
            </a:xfrm>
            <a:prstGeom prst="rect">
              <a:avLst/>
            </a:prstGeom>
          </p:spPr>
        </p:pic>
        <p:sp>
          <p:nvSpPr>
            <p:cNvPr id="6272"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273"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274" name="object 845"/>
            <p:cNvPicPr/>
            <p:nvPr/>
          </p:nvPicPr>
          <p:blipFill>
            <a:blip r:embed="rId17"/>
            <a:stretch>
              <a:fillRect/>
            </a:stretch>
          </p:blipFill>
          <p:spPr>
            <a:xfrm>
              <a:off x="-2094524" y="7137032"/>
              <a:ext cx="182347" cy="149842"/>
            </a:xfrm>
            <a:prstGeom prst="rect">
              <a:avLst/>
            </a:prstGeom>
          </p:spPr>
        </p:pic>
        <p:pic>
          <p:nvPicPr>
            <p:cNvPr id="6275" name="object 846"/>
            <p:cNvPicPr/>
            <p:nvPr/>
          </p:nvPicPr>
          <p:blipFill>
            <a:blip r:embed="rId18"/>
            <a:stretch>
              <a:fillRect/>
            </a:stretch>
          </p:blipFill>
          <p:spPr>
            <a:xfrm>
              <a:off x="-1853112" y="6903297"/>
              <a:ext cx="79880" cy="113695"/>
            </a:xfrm>
            <a:prstGeom prst="rect">
              <a:avLst/>
            </a:prstGeom>
          </p:spPr>
        </p:pic>
        <p:pic>
          <p:nvPicPr>
            <p:cNvPr id="6276" name="object 847"/>
            <p:cNvPicPr/>
            <p:nvPr/>
          </p:nvPicPr>
          <p:blipFill>
            <a:blip r:embed="rId19"/>
            <a:stretch>
              <a:fillRect/>
            </a:stretch>
          </p:blipFill>
          <p:spPr>
            <a:xfrm>
              <a:off x="-2214093" y="7361776"/>
              <a:ext cx="131191" cy="78879"/>
            </a:xfrm>
            <a:prstGeom prst="rect">
              <a:avLst/>
            </a:prstGeom>
          </p:spPr>
        </p:pic>
      </p:grpSp>
      <p:grpSp>
        <p:nvGrpSpPr>
          <p:cNvPr id="6277" name="グループ化 2598"/>
          <p:cNvGrpSpPr/>
          <p:nvPr/>
        </p:nvGrpSpPr>
        <p:grpSpPr>
          <a:xfrm>
            <a:off x="2605294" y="5637491"/>
            <a:ext cx="249905" cy="276704"/>
            <a:chOff x="-5407512" y="7215605"/>
            <a:chExt cx="436510" cy="514348"/>
          </a:xfrm>
        </p:grpSpPr>
        <p:pic>
          <p:nvPicPr>
            <p:cNvPr id="6278" name="object 561"/>
            <p:cNvPicPr/>
            <p:nvPr/>
          </p:nvPicPr>
          <p:blipFill>
            <a:blip r:embed="rId20"/>
            <a:stretch>
              <a:fillRect/>
            </a:stretch>
          </p:blipFill>
          <p:spPr>
            <a:xfrm>
              <a:off x="-5395260" y="7299279"/>
              <a:ext cx="230073" cy="377071"/>
            </a:xfrm>
            <a:prstGeom prst="rect">
              <a:avLst/>
            </a:prstGeom>
          </p:spPr>
        </p:pic>
        <p:sp>
          <p:nvSpPr>
            <p:cNvPr id="6279"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280" name="object 563"/>
            <p:cNvPicPr/>
            <p:nvPr/>
          </p:nvPicPr>
          <p:blipFill>
            <a:blip r:embed="rId21"/>
            <a:stretch>
              <a:fillRect/>
            </a:stretch>
          </p:blipFill>
          <p:spPr>
            <a:xfrm>
              <a:off x="-5302538" y="7323722"/>
              <a:ext cx="80772" cy="241056"/>
            </a:xfrm>
            <a:prstGeom prst="rect">
              <a:avLst/>
            </a:prstGeom>
          </p:spPr>
        </p:pic>
        <p:sp>
          <p:nvSpPr>
            <p:cNvPr id="6281"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282"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283"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284"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6285" name="object 568"/>
            <p:cNvPicPr/>
            <p:nvPr/>
          </p:nvPicPr>
          <p:blipFill>
            <a:blip r:embed="rId22"/>
            <a:stretch>
              <a:fillRect/>
            </a:stretch>
          </p:blipFill>
          <p:spPr>
            <a:xfrm>
              <a:off x="-5211467" y="7352882"/>
              <a:ext cx="230060" cy="377071"/>
            </a:xfrm>
            <a:prstGeom prst="rect">
              <a:avLst/>
            </a:prstGeom>
          </p:spPr>
        </p:pic>
        <p:sp>
          <p:nvSpPr>
            <p:cNvPr id="6286"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287" name="object 570"/>
            <p:cNvPicPr/>
            <p:nvPr/>
          </p:nvPicPr>
          <p:blipFill>
            <a:blip r:embed="rId23"/>
            <a:stretch>
              <a:fillRect/>
            </a:stretch>
          </p:blipFill>
          <p:spPr>
            <a:xfrm>
              <a:off x="-5118756" y="7377325"/>
              <a:ext cx="80772" cy="241056"/>
            </a:xfrm>
            <a:prstGeom prst="rect">
              <a:avLst/>
            </a:prstGeom>
          </p:spPr>
        </p:pic>
        <p:sp>
          <p:nvSpPr>
            <p:cNvPr id="6288"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289"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290"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291"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6292"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293"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294"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6295" name="グループ 2618"/>
          <p:cNvGrpSpPr/>
          <p:nvPr/>
        </p:nvGrpSpPr>
        <p:grpSpPr>
          <a:xfrm>
            <a:off x="5088748" y="958819"/>
            <a:ext cx="451996" cy="1539446"/>
            <a:chOff x="7763514" y="1578439"/>
            <a:chExt cx="689873" cy="6566849"/>
          </a:xfrm>
        </p:grpSpPr>
        <p:sp>
          <p:nvSpPr>
            <p:cNvPr id="6296"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297"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6298"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6299"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6300"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6301"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6302"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6303"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304"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6305"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6306"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6307" name="図 282"/>
          <p:cNvPicPr>
            <a:picLocks noChangeAspect="1"/>
          </p:cNvPicPr>
          <p:nvPr/>
        </p:nvPicPr>
        <p:blipFill>
          <a:blip r:embed="rId28"/>
          <a:stretch>
            <a:fillRect/>
          </a:stretch>
        </p:blipFill>
        <p:spPr>
          <a:xfrm>
            <a:off x="5827762" y="2600742"/>
            <a:ext cx="818653" cy="676021"/>
          </a:xfrm>
          <a:prstGeom prst="rect">
            <a:avLst/>
          </a:prstGeom>
        </p:spPr>
      </p:pic>
      <p:sp>
        <p:nvSpPr>
          <p:cNvPr id="6308"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6309" name="図 837"/>
          <p:cNvPicPr>
            <a:picLocks noChangeAspect="1"/>
          </p:cNvPicPr>
          <p:nvPr/>
        </p:nvPicPr>
        <p:blipFill>
          <a:blip r:embed="rId29"/>
          <a:stretch>
            <a:fillRect/>
          </a:stretch>
        </p:blipFill>
        <p:spPr>
          <a:xfrm>
            <a:off x="5922016" y="3816288"/>
            <a:ext cx="710091" cy="743504"/>
          </a:xfrm>
          <a:prstGeom prst="rect">
            <a:avLst/>
          </a:prstGeom>
        </p:spPr>
      </p:pic>
      <p:sp>
        <p:nvSpPr>
          <p:cNvPr id="6310"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311"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6312" name="図 846"/>
          <p:cNvPicPr>
            <a:picLocks noChangeAspect="1"/>
          </p:cNvPicPr>
          <p:nvPr/>
        </p:nvPicPr>
        <p:blipFill>
          <a:blip r:embed="rId30"/>
          <a:stretch>
            <a:fillRect/>
          </a:stretch>
        </p:blipFill>
        <p:spPr>
          <a:xfrm>
            <a:off x="8388961" y="2808100"/>
            <a:ext cx="725608" cy="697936"/>
          </a:xfrm>
          <a:prstGeom prst="rect">
            <a:avLst/>
          </a:prstGeom>
        </p:spPr>
      </p:pic>
      <p:pic>
        <p:nvPicPr>
          <p:cNvPr id="6313" name="図 835"/>
          <p:cNvPicPr>
            <a:picLocks noChangeAspect="1"/>
          </p:cNvPicPr>
          <p:nvPr/>
        </p:nvPicPr>
        <p:blipFill>
          <a:blip r:embed="rId31"/>
          <a:stretch>
            <a:fillRect/>
          </a:stretch>
        </p:blipFill>
        <p:spPr>
          <a:xfrm>
            <a:off x="7015220" y="3340652"/>
            <a:ext cx="385247" cy="483532"/>
          </a:xfrm>
          <a:prstGeom prst="rect">
            <a:avLst/>
          </a:prstGeom>
        </p:spPr>
      </p:pic>
      <p:sp>
        <p:nvSpPr>
          <p:cNvPr id="6314"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6315"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6316" name="図 1272"/>
          <p:cNvPicPr>
            <a:picLocks noChangeAspect="1"/>
          </p:cNvPicPr>
          <p:nvPr/>
        </p:nvPicPr>
        <p:blipFill>
          <a:blip r:embed="rId32"/>
          <a:stretch>
            <a:fillRect/>
          </a:stretch>
        </p:blipFill>
        <p:spPr>
          <a:xfrm>
            <a:off x="769569" y="1060159"/>
            <a:ext cx="459591" cy="319955"/>
          </a:xfrm>
          <a:prstGeom prst="rect">
            <a:avLst/>
          </a:prstGeom>
        </p:spPr>
      </p:pic>
      <p:sp>
        <p:nvSpPr>
          <p:cNvPr id="6317"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6318" name="グループ 2143"/>
          <p:cNvGrpSpPr/>
          <p:nvPr/>
        </p:nvGrpSpPr>
        <p:grpSpPr>
          <a:xfrm>
            <a:off x="1252124" y="917056"/>
            <a:ext cx="1045130" cy="722944"/>
            <a:chOff x="1911095" y="1420897"/>
            <a:chExt cx="1595163" cy="1127091"/>
          </a:xfrm>
        </p:grpSpPr>
        <p:grpSp>
          <p:nvGrpSpPr>
            <p:cNvPr id="6319" name="グループ 2136"/>
            <p:cNvGrpSpPr/>
            <p:nvPr/>
          </p:nvGrpSpPr>
          <p:grpSpPr>
            <a:xfrm>
              <a:off x="1911095" y="1420897"/>
              <a:ext cx="1595163" cy="1063800"/>
              <a:chOff x="1911095" y="1420897"/>
              <a:chExt cx="1595163" cy="1063800"/>
            </a:xfrm>
          </p:grpSpPr>
          <p:sp>
            <p:nvSpPr>
              <p:cNvPr id="6320"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6321"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322"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6323"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6324"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6325"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6326"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327"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328"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6329"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6330"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331"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6332"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6333" name="図 447"/>
          <p:cNvPicPr>
            <a:picLocks noChangeAspect="1"/>
          </p:cNvPicPr>
          <p:nvPr/>
        </p:nvPicPr>
        <p:blipFill>
          <a:blip r:embed="rId33"/>
          <a:stretch>
            <a:fillRect/>
          </a:stretch>
        </p:blipFill>
        <p:spPr>
          <a:xfrm>
            <a:off x="1130287" y="3324941"/>
            <a:ext cx="204265" cy="199975"/>
          </a:xfrm>
          <a:prstGeom prst="rect">
            <a:avLst/>
          </a:prstGeom>
        </p:spPr>
      </p:pic>
      <p:pic>
        <p:nvPicPr>
          <p:cNvPr id="6334" name="図 445"/>
          <p:cNvPicPr>
            <a:picLocks noChangeAspect="1"/>
          </p:cNvPicPr>
          <p:nvPr/>
        </p:nvPicPr>
        <p:blipFill>
          <a:blip r:embed="rId34"/>
          <a:stretch>
            <a:fillRect/>
          </a:stretch>
        </p:blipFill>
        <p:spPr>
          <a:xfrm flipH="1">
            <a:off x="7824742" y="5348445"/>
            <a:ext cx="614168" cy="642208"/>
          </a:xfrm>
          <a:prstGeom prst="rect">
            <a:avLst/>
          </a:prstGeom>
        </p:spPr>
      </p:pic>
      <p:sp>
        <p:nvSpPr>
          <p:cNvPr id="6335"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6336" name="図 4236"/>
          <p:cNvPicPr>
            <a:picLocks noChangeAspect="1"/>
          </p:cNvPicPr>
          <p:nvPr/>
        </p:nvPicPr>
        <p:blipFill>
          <a:blip r:embed="rId35"/>
          <a:stretch>
            <a:fillRect/>
          </a:stretch>
        </p:blipFill>
        <p:spPr>
          <a:xfrm>
            <a:off x="783763" y="1936953"/>
            <a:ext cx="3643061" cy="1102281"/>
          </a:xfrm>
          <a:prstGeom prst="rect">
            <a:avLst/>
          </a:prstGeom>
        </p:spPr>
      </p:pic>
      <p:sp>
        <p:nvSpPr>
          <p:cNvPr id="6337"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38"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39"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0"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1"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2"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3"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4"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5"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6"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347" name="テキスト ボックス 8196"/>
          <p:cNvSpPr txBox="1"/>
          <p:nvPr/>
        </p:nvSpPr>
        <p:spPr>
          <a:xfrm>
            <a:off x="704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6348" name="テキスト ボックス 8197"/>
          <p:cNvSpPr txBox="1"/>
          <p:nvPr/>
        </p:nvSpPr>
        <p:spPr>
          <a:xfrm>
            <a:off x="1722435"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6349" name="テキスト ボックス 8198"/>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6350" name="正方形/長方形 8700"/>
          <p:cNvSpPr/>
          <p:nvPr/>
        </p:nvSpPr>
        <p:spPr>
          <a:xfrm>
            <a:off x="597645" y="5226418"/>
            <a:ext cx="4288326" cy="15036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351" name="テキスト 8701"/>
          <p:cNvSpPr txBox="1"/>
          <p:nvPr/>
        </p:nvSpPr>
        <p:spPr>
          <a:xfrm>
            <a:off x="64090" y="3315692"/>
            <a:ext cx="9786867"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6352" name="テキスト 8702"/>
          <p:cNvSpPr txBox="1"/>
          <p:nvPr/>
        </p:nvSpPr>
        <p:spPr>
          <a:xfrm>
            <a:off x="284027" y="3537129"/>
            <a:ext cx="9493759"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家具類の転倒防止対策はできているか</a:t>
            </a:r>
            <a:endParaRPr lang="ja-JP" altLang="en-US" b="0" u="none" dirty="0">
              <a:solidFill>
                <a:srgbClr val="00B050"/>
              </a:solidFill>
              <a:latin typeface="HGP創英角ﾎﾟｯﾌﾟ体"/>
              <a:ea typeface="HGP創英角ﾎﾟｯﾌﾟ体"/>
            </a:endParaRPr>
          </a:p>
        </p:txBody>
      </p:sp>
      <p:sp>
        <p:nvSpPr>
          <p:cNvPr id="6353" name="図形 8703"/>
          <p:cNvSpPr/>
          <p:nvPr/>
        </p:nvSpPr>
        <p:spPr>
          <a:xfrm rot="16200000">
            <a:off x="3266459" y="4633101"/>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6354" name="テキスト ボックス 3572"/>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6355" name="図 3573"/>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6361" name="四角形 12996"/>
          <p:cNvSpPr>
            <a:spLocks noGrp="1"/>
          </p:cNvSpPr>
          <p:nvPr>
            <p:ph type="title"/>
          </p:nvPr>
        </p:nvSpPr>
        <p:spPr>
          <a:prstGeom prst="rect">
            <a:avLst/>
          </a:prstGeom>
        </p:spPr>
        <p:txBody>
          <a:bodyPr/>
          <a:p>
            <a:endParaRPr kumimoji="1" lang="ja-JP" altLang="en-US"/>
          </a:p>
        </p:txBody>
      </p:sp>
      <p:sp>
        <p:nvSpPr>
          <p:cNvPr id="6362" name="テキスト 6602"/>
          <p:cNvSpPr txBox="1"/>
          <p:nvPr/>
        </p:nvSpPr>
        <p:spPr>
          <a:xfrm>
            <a:off x="2649000" y="6853220"/>
            <a:ext cx="6189789" cy="645438"/>
          </a:xfrm>
          <a:prstGeom prst="rect">
            <a:avLst/>
          </a:prstGeom>
        </p:spPr>
        <p:txBody>
          <a:bodyPr wrap="square">
            <a:spAutoFit/>
          </a:bodyPr>
          <a:p>
            <a:pPr>
              <a:defRPr lang="ja-JP" altLang="en-US"/>
            </a:pPr>
            <a:r>
              <a:rPr lang="ja-JP" altLang="en-US"/>
              <a:t>みんなで減災課チラシhttps://www.pref.hiroshima.lg.jp/soshiki/249/jishin.html</a:t>
            </a:r>
            <a:endParaRPr lang="ja-JP" altLang="en-US"/>
          </a:p>
        </p:txBody>
      </p:sp>
      <p:sp>
        <p:nvSpPr>
          <p:cNvPr id="6363" name="四角形 3817"/>
          <p:cNvSpPr>
            <a:spLocks noGrp="1"/>
          </p:cNvSpPr>
          <p:nvPr>
            <p:ph idx="1"/>
          </p:nvPr>
        </p:nvSpPr>
        <p:spPr>
          <a:prstGeom prst="rect">
            <a:avLst/>
          </a:prstGeom>
        </p:spPr>
        <p:txBody>
          <a:bodyPr/>
          <a:p>
            <a:endParaRPr kumimoji="1" lang="ja-JP" altLang="en-US"/>
          </a:p>
        </p:txBody>
      </p:sp>
      <p:graphicFrame>
        <p:nvGraphicFramePr>
          <p:cNvPr id="6364" name="オブジェクト 3818"/>
          <p:cNvGraphicFramePr/>
          <p:nvPr/>
        </p:nvGraphicFramePr>
        <p:xfrm>
          <a:off x="730630" y="60020"/>
          <a:ext cx="8494335" cy="6797981"/>
        </p:xfrm>
        <a:graphic>
          <a:graphicData uri="http://schemas.openxmlformats.org/presentationml/2006/ole">
            <mc:AlternateContent xmlns:mc="http://schemas.openxmlformats.org/markup-compatibility/2006">
              <mc:Choice xmlns:v="urn:schemas-microsoft-com:vml" Requires="v">
                <p:oleObj spid="_x0000_s6145" name="Acrobat Document" r:id="rId1" progId="AcroExch.Document.DC">
                  <p:embed/>
                </p:oleObj>
              </mc:Choice>
              <mc:Fallback>
                <p:oleObj spid="" name="Acrobat Document" r:id="rId1" progId="AcroExch.Document.DC">
                  <p:embed/>
                  <p:pic>
                    <p:nvPicPr>
                      <p:cNvPr id="0" name="オブジェクト 3818"/>
                      <p:cNvPicPr>
                        <a:picLocks noChangeAspect="1"/>
                      </p:cNvPicPr>
                      <p:nvPr/>
                    </p:nvPicPr>
                    <p:blipFill>
                      <a:blip r:embed="rId2"/>
                      <a:stretch>
                        <a:fillRect/>
                      </a:stretch>
                    </p:blipFill>
                    <p:spPr>
                      <a:xfrm>
                        <a:off x="730630" y="60020"/>
                        <a:ext cx="8494335" cy="6797981"/>
                      </a:xfrm>
                      <a:prstGeom prst="rect">
                        <a:avLst/>
                      </a:prstGeom>
                      <a:ln>
                        <a:noFill/>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6370" name="テキスト 6603"/>
          <p:cNvSpPr txBox="1"/>
          <p:nvPr/>
        </p:nvSpPr>
        <p:spPr>
          <a:xfrm>
            <a:off x="2649000" y="6853220"/>
            <a:ext cx="6189789" cy="645438"/>
          </a:xfrm>
          <a:prstGeom prst="rect">
            <a:avLst/>
          </a:prstGeom>
        </p:spPr>
        <p:txBody>
          <a:bodyPr wrap="square">
            <a:spAutoFit/>
          </a:bodyPr>
          <a:p>
            <a:pPr>
              <a:defRPr lang="ja-JP" altLang="en-US"/>
            </a:pPr>
            <a:r>
              <a:rPr lang="ja-JP" altLang="en-US"/>
              <a:t>みんなで減災はじめの一歩</a:t>
            </a:r>
            <a:r>
              <a:rPr lang="ja-JP" altLang="en-US"/>
              <a:t>https://www.gensai.pref.hiroshima.jp/contents/dailybasis.php</a:t>
            </a:r>
            <a:endParaRPr lang="ja-JP" altLang="en-US"/>
          </a:p>
        </p:txBody>
      </p:sp>
      <p:graphicFrame>
        <p:nvGraphicFramePr>
          <p:cNvPr id="6371" name="オブジェクト 3820"/>
          <p:cNvGraphicFramePr/>
          <p:nvPr/>
        </p:nvGraphicFramePr>
        <p:xfrm>
          <a:off x="991986" y="0"/>
          <a:ext cx="7846805" cy="6912357"/>
        </p:xfrm>
        <a:graphic>
          <a:graphicData uri="http://schemas.openxmlformats.org/presentationml/2006/ole">
            <mc:AlternateContent xmlns:mc="http://schemas.openxmlformats.org/markup-compatibility/2006">
              <mc:Choice xmlns:v="urn:schemas-microsoft-com:vml" Requires="v">
                <p:oleObj spid="_x0000_s7169" name="Acrobat Document" r:id="rId1" progId="AcroExch.Document.DC">
                  <p:embed/>
                </p:oleObj>
              </mc:Choice>
              <mc:Fallback>
                <p:oleObj spid="" name="Acrobat Document" r:id="rId1" progId="AcroExch.Document.DC">
                  <p:embed/>
                  <p:pic>
                    <p:nvPicPr>
                      <p:cNvPr id="0" name="オブジェクト 3820"/>
                      <p:cNvPicPr>
                        <a:picLocks noChangeAspect="1"/>
                      </p:cNvPicPr>
                      <p:nvPr/>
                    </p:nvPicPr>
                    <p:blipFill>
                      <a:blip r:embed="rId2"/>
                      <a:stretch>
                        <a:fillRect/>
                      </a:stretch>
                    </p:blipFill>
                    <p:spPr>
                      <a:xfrm>
                        <a:off x="991986" y="0"/>
                        <a:ext cx="7846805" cy="6912357"/>
                      </a:xfrm>
                      <a:prstGeom prst="rect">
                        <a:avLst/>
                      </a:prstGeom>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386" name="テキスト プレースホルダー 1"/>
          <p:cNvSpPr>
            <a:spLocks noGrp="1"/>
          </p:cNvSpPr>
          <p:nvPr>
            <p:ph type="body" sz="quarter" idx="14"/>
          </p:nvPr>
        </p:nvSpPr>
        <p:spPr>
          <a:xfrm>
            <a:off x="344490" y="260656"/>
            <a:ext cx="8496942" cy="573087"/>
          </a:xfrm>
        </p:spPr>
        <p:txBody>
          <a:bodyPr>
            <a:noAutofit/>
          </a:bodyPr>
          <a:lstStyle/>
          <a:p>
            <a:r>
              <a:rPr kumimoji="1" lang="ja-JP" altLang="en-US" sz="3200" b="1" dirty="0" smtClean="0"/>
              <a:t>令和６年能登半島地震（</a:t>
            </a:r>
            <a:r>
              <a:rPr kumimoji="1" lang="en-US" altLang="ja-JP" sz="3200" b="1" dirty="0" smtClean="0"/>
              <a:t>M7.6</a:t>
            </a:r>
            <a:r>
              <a:rPr kumimoji="1" lang="ja-JP" altLang="en-US" sz="3200" b="1" dirty="0" err="1" smtClean="0"/>
              <a:t>、</a:t>
            </a:r>
            <a:r>
              <a:rPr kumimoji="1" lang="ja-JP" altLang="en-US" sz="3200" b="1" dirty="0" smtClean="0"/>
              <a:t>最大震度７）</a:t>
            </a:r>
            <a:endParaRPr kumimoji="1" lang="ja-JP" altLang="en-US" sz="3200" b="1" dirty="0"/>
          </a:p>
        </p:txBody>
      </p:sp>
      <p:pic>
        <p:nvPicPr>
          <p:cNvPr id="2387" name="図 2"/>
          <p:cNvPicPr>
            <a:picLocks noChangeAspect="1"/>
          </p:cNvPicPr>
          <p:nvPr/>
        </p:nvPicPr>
        <p:blipFill>
          <a:blip r:embed="rId1"/>
          <a:stretch>
            <a:fillRect/>
          </a:stretch>
        </p:blipFill>
        <p:spPr>
          <a:xfrm>
            <a:off x="704528" y="982910"/>
            <a:ext cx="8280920" cy="5483312"/>
          </a:xfrm>
          <a:prstGeom prst="rect">
            <a:avLst/>
          </a:prstGeom>
        </p:spPr>
      </p:pic>
      <p:pic>
        <p:nvPicPr>
          <p:cNvPr id="2388" name="図 3"/>
          <p:cNvPicPr>
            <a:picLocks noChangeAspect="1"/>
          </p:cNvPicPr>
          <p:nvPr/>
        </p:nvPicPr>
        <p:blipFill>
          <a:blip r:embed="rId2"/>
          <a:stretch>
            <a:fillRect/>
          </a:stretch>
        </p:blipFill>
        <p:spPr>
          <a:xfrm>
            <a:off x="704528" y="4398428"/>
            <a:ext cx="1438275" cy="2057400"/>
          </a:xfrm>
          <a:prstGeom prst="rect">
            <a:avLst/>
          </a:prstGeom>
        </p:spPr>
      </p:pic>
      <p:sp>
        <p:nvSpPr>
          <p:cNvPr id="2389" name="テキスト ボックス 4"/>
          <p:cNvSpPr txBox="1"/>
          <p:nvPr/>
        </p:nvSpPr>
        <p:spPr>
          <a:xfrm>
            <a:off x="759472" y="1124744"/>
            <a:ext cx="3863163" cy="1384995"/>
          </a:xfrm>
          <a:prstGeom prst="rect">
            <a:avLst/>
          </a:prstGeom>
          <a:solidFill>
            <a:schemeClr val="bg1"/>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発生日時等</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発生日時：令和６年１月１日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発生場所：石川県能登地方</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規 模：マグニチュード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最大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震度：震度７ 石川県志賀町、輪島市</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被害の状況（４月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00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分消防庁発表）</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死者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245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人、重傷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328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人、軽傷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979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5616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6377" name="グループ化 47"/>
          <p:cNvGrpSpPr/>
          <p:nvPr/>
        </p:nvGrpSpPr>
        <p:grpSpPr>
          <a:xfrm>
            <a:off x="4839196" y="29712"/>
            <a:ext cx="302477" cy="6837809"/>
            <a:chOff x="7258388" y="46322"/>
            <a:chExt cx="461665" cy="10660334"/>
          </a:xfrm>
        </p:grpSpPr>
        <p:cxnSp>
          <p:nvCxnSpPr>
            <p:cNvPr id="6378"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79"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6380"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6381"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6382" name="グループ化 3"/>
          <p:cNvGrpSpPr/>
          <p:nvPr/>
        </p:nvGrpSpPr>
        <p:grpSpPr>
          <a:xfrm>
            <a:off x="6861979" y="559791"/>
            <a:ext cx="2818541" cy="339750"/>
            <a:chOff x="10930760" y="949778"/>
            <a:chExt cx="3985290" cy="574911"/>
          </a:xfrm>
        </p:grpSpPr>
        <p:sp>
          <p:nvSpPr>
            <p:cNvPr id="6383"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384"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6385"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6386" name="グループ 251"/>
          <p:cNvGrpSpPr/>
          <p:nvPr/>
        </p:nvGrpSpPr>
        <p:grpSpPr>
          <a:xfrm>
            <a:off x="8546791" y="6045695"/>
            <a:ext cx="1468696" cy="784864"/>
            <a:chOff x="12919135" y="9148451"/>
            <a:chExt cx="2631691" cy="1523635"/>
          </a:xfrm>
        </p:grpSpPr>
        <p:grpSp>
          <p:nvGrpSpPr>
            <p:cNvPr id="6387" name="グループ化 145"/>
            <p:cNvGrpSpPr/>
            <p:nvPr/>
          </p:nvGrpSpPr>
          <p:grpSpPr>
            <a:xfrm>
              <a:off x="13318882" y="9197062"/>
              <a:ext cx="1797347" cy="1362285"/>
              <a:chOff x="208127" y="8918745"/>
              <a:chExt cx="7605777" cy="1553311"/>
            </a:xfrm>
          </p:grpSpPr>
          <p:grpSp>
            <p:nvGrpSpPr>
              <p:cNvPr id="6388" name="グループ化 48"/>
              <p:cNvGrpSpPr/>
              <p:nvPr/>
            </p:nvGrpSpPr>
            <p:grpSpPr>
              <a:xfrm>
                <a:off x="208127" y="8918745"/>
                <a:ext cx="7605777" cy="1553311"/>
                <a:chOff x="93792" y="8663859"/>
                <a:chExt cx="7555415" cy="1610895"/>
              </a:xfrm>
            </p:grpSpPr>
            <p:sp>
              <p:nvSpPr>
                <p:cNvPr id="6389"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390" name="グループ化 1"/>
                <p:cNvGrpSpPr/>
                <p:nvPr/>
              </p:nvGrpSpPr>
              <p:grpSpPr>
                <a:xfrm>
                  <a:off x="294767" y="9146139"/>
                  <a:ext cx="6929347" cy="1069137"/>
                  <a:chOff x="292883" y="5853648"/>
                  <a:chExt cx="6929347" cy="1069137"/>
                </a:xfrm>
              </p:grpSpPr>
            </p:grpSp>
          </p:grpSp>
        </p:grpSp>
        <p:pic>
          <p:nvPicPr>
            <p:cNvPr id="6391" name="図 204"/>
            <p:cNvPicPr>
              <a:picLocks noChangeAspect="1"/>
            </p:cNvPicPr>
            <p:nvPr/>
          </p:nvPicPr>
          <p:blipFill>
            <a:blip r:embed="rId1"/>
            <a:stretch>
              <a:fillRect/>
            </a:stretch>
          </p:blipFill>
          <p:spPr>
            <a:xfrm>
              <a:off x="13855235" y="9635484"/>
              <a:ext cx="707044" cy="713413"/>
            </a:xfrm>
            <a:prstGeom prst="rect">
              <a:avLst/>
            </a:prstGeom>
          </p:spPr>
        </p:pic>
        <p:sp>
          <p:nvSpPr>
            <p:cNvPr id="6392"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6393"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6394"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395"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6396"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6397"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6398" name="グループ 1626"/>
          <p:cNvGrpSpPr/>
          <p:nvPr/>
        </p:nvGrpSpPr>
        <p:grpSpPr>
          <a:xfrm>
            <a:off x="-1166430" y="407862"/>
            <a:ext cx="6354295" cy="3662406"/>
            <a:chOff x="-2720384" y="449677"/>
            <a:chExt cx="10654476" cy="6189958"/>
          </a:xfrm>
        </p:grpSpPr>
        <p:grpSp>
          <p:nvGrpSpPr>
            <p:cNvPr id="6399" name="グループ 985"/>
            <p:cNvGrpSpPr/>
            <p:nvPr/>
          </p:nvGrpSpPr>
          <p:grpSpPr>
            <a:xfrm>
              <a:off x="-2720384" y="449677"/>
              <a:ext cx="10012920" cy="6189958"/>
              <a:chOff x="-2776533" y="409714"/>
              <a:chExt cx="9854244" cy="6245227"/>
            </a:xfrm>
          </p:grpSpPr>
          <p:sp>
            <p:nvSpPr>
              <p:cNvPr id="6400"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6401" name="グループ 981"/>
              <p:cNvGrpSpPr/>
              <p:nvPr/>
            </p:nvGrpSpPr>
            <p:grpSpPr>
              <a:xfrm>
                <a:off x="-2776533" y="409714"/>
                <a:ext cx="9854244" cy="6245227"/>
                <a:chOff x="-5624264" y="119819"/>
                <a:chExt cx="9854244" cy="6245227"/>
              </a:xfrm>
            </p:grpSpPr>
            <p:sp>
              <p:nvSpPr>
                <p:cNvPr id="6402"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6403"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6404" name="図 864"/>
                <p:cNvPicPr>
                  <a:picLocks noChangeAspect="1"/>
                </p:cNvPicPr>
                <p:nvPr/>
              </p:nvPicPr>
              <p:blipFill>
                <a:blip r:embed="rId2"/>
                <a:stretch>
                  <a:fillRect/>
                </a:stretch>
              </p:blipFill>
              <p:spPr>
                <a:xfrm>
                  <a:off x="44278" y="1279634"/>
                  <a:ext cx="620366" cy="472102"/>
                </a:xfrm>
                <a:prstGeom prst="rect">
                  <a:avLst/>
                </a:prstGeom>
              </p:spPr>
            </p:pic>
            <p:sp>
              <p:nvSpPr>
                <p:cNvPr id="6405"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406"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6407" name="グループ 857"/>
                <p:cNvGrpSpPr/>
                <p:nvPr/>
              </p:nvGrpSpPr>
              <p:grpSpPr>
                <a:xfrm>
                  <a:off x="3056795" y="1131692"/>
                  <a:ext cx="1173185" cy="1028798"/>
                  <a:chOff x="3107544" y="950998"/>
                  <a:chExt cx="1324917" cy="1258882"/>
                </a:xfrm>
              </p:grpSpPr>
              <p:sp>
                <p:nvSpPr>
                  <p:cNvPr id="6408"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6409" name="図 1210"/>
                  <p:cNvPicPr>
                    <a:picLocks noChangeAspect="1"/>
                  </p:cNvPicPr>
                  <p:nvPr/>
                </p:nvPicPr>
                <p:blipFill>
                  <a:blip r:embed="rId3"/>
                  <a:stretch>
                    <a:fillRect/>
                  </a:stretch>
                </p:blipFill>
                <p:spPr>
                  <a:xfrm>
                    <a:off x="3369558" y="950998"/>
                    <a:ext cx="740293" cy="729432"/>
                  </a:xfrm>
                  <a:prstGeom prst="rect">
                    <a:avLst/>
                  </a:prstGeom>
                </p:spPr>
              </p:pic>
            </p:grpSp>
            <p:sp>
              <p:nvSpPr>
                <p:cNvPr id="6410"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（1</a:t>
                  </a:r>
                  <a:r>
                    <a:rPr lang="ja-JP" altLang="en-US" sz="800">
                      <a:solidFill>
                        <a:schemeClr val="tx1"/>
                      </a:solidFill>
                      <a:latin typeface="AR P丸ゴシック体E"/>
                      <a:ea typeface="AR P丸ゴシック体E"/>
                    </a:rPr>
                    <a:t>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6411" name="グループ 860"/>
                <p:cNvGrpSpPr/>
                <p:nvPr/>
              </p:nvGrpSpPr>
              <p:grpSpPr>
                <a:xfrm>
                  <a:off x="-5624264" y="4812313"/>
                  <a:ext cx="1738428" cy="1552733"/>
                  <a:chOff x="-5365638" y="4651851"/>
                  <a:chExt cx="1738428" cy="1552733"/>
                </a:xfrm>
              </p:grpSpPr>
            </p:grpSp>
          </p:grpSp>
        </p:grpSp>
        <p:sp>
          <p:nvSpPr>
            <p:cNvPr id="6412"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6413"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6414"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6415" name="グループ 428"/>
            <p:cNvGrpSpPr/>
            <p:nvPr/>
          </p:nvGrpSpPr>
          <p:grpSpPr>
            <a:xfrm>
              <a:off x="623006" y="3209118"/>
              <a:ext cx="6266516" cy="1473211"/>
              <a:chOff x="623006" y="3209118"/>
              <a:chExt cx="6266516" cy="1473211"/>
            </a:xfrm>
          </p:grpSpPr>
          <p:sp>
            <p:nvSpPr>
              <p:cNvPr id="6416"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6417" name="グループ 416"/>
              <p:cNvGrpSpPr/>
              <p:nvPr/>
            </p:nvGrpSpPr>
            <p:grpSpPr>
              <a:xfrm>
                <a:off x="623006" y="3209118"/>
                <a:ext cx="4953338" cy="1360683"/>
                <a:chOff x="623006" y="3209118"/>
                <a:chExt cx="4953338" cy="1360683"/>
              </a:xfrm>
            </p:grpSpPr>
            <p:grpSp>
              <p:nvGrpSpPr>
                <p:cNvPr id="6418" name="グループ 407"/>
                <p:cNvGrpSpPr/>
                <p:nvPr/>
              </p:nvGrpSpPr>
              <p:grpSpPr>
                <a:xfrm>
                  <a:off x="623006" y="3209118"/>
                  <a:ext cx="4953338" cy="1360683"/>
                  <a:chOff x="767179" y="3180887"/>
                  <a:chExt cx="4953338" cy="1360683"/>
                </a:xfrm>
              </p:grpSpPr>
            </p:grpSp>
          </p:grpSp>
        </p:grpSp>
        <p:sp>
          <p:nvSpPr>
            <p:cNvPr id="6419"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420"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6421"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22" name="グループ 780"/>
          <p:cNvGrpSpPr/>
          <p:nvPr/>
        </p:nvGrpSpPr>
        <p:grpSpPr>
          <a:xfrm>
            <a:off x="5019118" y="909720"/>
            <a:ext cx="4728241" cy="1750232"/>
            <a:chOff x="7660590" y="1489831"/>
            <a:chExt cx="7216630" cy="2842242"/>
          </a:xfrm>
        </p:grpSpPr>
        <p:grpSp>
          <p:nvGrpSpPr>
            <p:cNvPr id="6423" name="グループ 994"/>
            <p:cNvGrpSpPr/>
            <p:nvPr/>
          </p:nvGrpSpPr>
          <p:grpSpPr>
            <a:xfrm>
              <a:off x="7660590" y="1489831"/>
              <a:ext cx="7216630" cy="2842242"/>
              <a:chOff x="7705815" y="1633671"/>
              <a:chExt cx="7106174" cy="1834511"/>
            </a:xfrm>
          </p:grpSpPr>
          <p:grpSp>
            <p:nvGrpSpPr>
              <p:cNvPr id="6424" name="グループ 982"/>
              <p:cNvGrpSpPr/>
              <p:nvPr/>
            </p:nvGrpSpPr>
            <p:grpSpPr>
              <a:xfrm>
                <a:off x="7705815" y="1633671"/>
                <a:ext cx="6970768" cy="337133"/>
                <a:chOff x="7706162" y="1178678"/>
                <a:chExt cx="7261054" cy="371223"/>
              </a:xfrm>
            </p:grpSpPr>
          </p:grpSp>
        </p:grpSp>
        <p:sp>
          <p:nvSpPr>
            <p:cNvPr id="6425"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6426"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6427"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428"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6429"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430"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6431" name="グループ 786"/>
          <p:cNvGrpSpPr/>
          <p:nvPr/>
        </p:nvGrpSpPr>
        <p:grpSpPr>
          <a:xfrm>
            <a:off x="5088255" y="6087660"/>
            <a:ext cx="3613344" cy="693303"/>
            <a:chOff x="7794624" y="9459095"/>
            <a:chExt cx="5238847" cy="1075819"/>
          </a:xfrm>
        </p:grpSpPr>
        <p:sp>
          <p:nvSpPr>
            <p:cNvPr id="6432"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6433"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6434"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6435" name="グループ 1635"/>
          <p:cNvGrpSpPr/>
          <p:nvPr/>
        </p:nvGrpSpPr>
        <p:grpSpPr>
          <a:xfrm>
            <a:off x="561000" y="2925000"/>
            <a:ext cx="4349303" cy="1068829"/>
            <a:chOff x="279334" y="4674290"/>
            <a:chExt cx="7277467" cy="2028781"/>
          </a:xfrm>
        </p:grpSpPr>
        <p:grpSp>
          <p:nvGrpSpPr>
            <p:cNvPr id="6436" name="グループ 829"/>
            <p:cNvGrpSpPr/>
            <p:nvPr/>
          </p:nvGrpSpPr>
          <p:grpSpPr>
            <a:xfrm>
              <a:off x="279334" y="4674290"/>
              <a:ext cx="7277467" cy="2028781"/>
              <a:chOff x="279334" y="4727954"/>
              <a:chExt cx="7277467" cy="2028781"/>
            </a:xfrm>
          </p:grpSpPr>
          <p:grpSp>
            <p:nvGrpSpPr>
              <p:cNvPr id="6437" name="グループ 1443"/>
              <p:cNvGrpSpPr/>
              <p:nvPr/>
            </p:nvGrpSpPr>
            <p:grpSpPr>
              <a:xfrm>
                <a:off x="279334" y="4937662"/>
                <a:ext cx="7277467" cy="1779181"/>
                <a:chOff x="260050" y="5266024"/>
                <a:chExt cx="7277467" cy="1779181"/>
              </a:xfrm>
            </p:grpSpPr>
            <p:grpSp>
              <p:nvGrpSpPr>
                <p:cNvPr id="6438" name="グループ化 1009"/>
                <p:cNvGrpSpPr/>
                <p:nvPr/>
              </p:nvGrpSpPr>
              <p:grpSpPr>
                <a:xfrm>
                  <a:off x="260050" y="5266024"/>
                  <a:ext cx="7003653" cy="1779181"/>
                  <a:chOff x="201208" y="5220960"/>
                  <a:chExt cx="7238655" cy="2230637"/>
                </a:xfrm>
              </p:grpSpPr>
              <p:grpSp>
                <p:nvGrpSpPr>
                  <p:cNvPr id="6439" name="グループ化 76"/>
                  <p:cNvGrpSpPr/>
                  <p:nvPr/>
                </p:nvGrpSpPr>
                <p:grpSpPr>
                  <a:xfrm>
                    <a:off x="201208" y="5220960"/>
                    <a:ext cx="7238655" cy="2230637"/>
                    <a:chOff x="-3684591" y="4943404"/>
                    <a:chExt cx="7238655" cy="2230637"/>
                  </a:xfrm>
                </p:grpSpPr>
                <p:grpSp>
                  <p:nvGrpSpPr>
                    <p:cNvPr id="6440" name="グループ化 221"/>
                    <p:cNvGrpSpPr/>
                    <p:nvPr/>
                  </p:nvGrpSpPr>
                  <p:grpSpPr>
                    <a:xfrm>
                      <a:off x="-3684591" y="4943404"/>
                      <a:ext cx="7238655" cy="2154889"/>
                      <a:chOff x="193620" y="2701655"/>
                      <a:chExt cx="7238655" cy="2154889"/>
                    </a:xfrm>
                  </p:grpSpPr>
                </p:grpSp>
                <p:grpSp>
                  <p:nvGrpSpPr>
                    <p:cNvPr id="6441" name="グループ化 75"/>
                    <p:cNvGrpSpPr/>
                    <p:nvPr/>
                  </p:nvGrpSpPr>
                  <p:grpSpPr>
                    <a:xfrm>
                      <a:off x="-195831" y="5602590"/>
                      <a:ext cx="2536223" cy="1571451"/>
                      <a:chOff x="-195831" y="5602590"/>
                      <a:chExt cx="2536223" cy="1571451"/>
                    </a:xfrm>
                  </p:grpSpPr>
                  <p:sp>
                    <p:nvSpPr>
                      <p:cNvPr id="6442"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6443"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6444" name="グループ化 236"/>
                    <p:cNvGrpSpPr/>
                    <p:nvPr/>
                  </p:nvGrpSpPr>
                  <p:grpSpPr>
                    <a:xfrm>
                      <a:off x="-2482745" y="5590815"/>
                      <a:ext cx="2163142" cy="1012023"/>
                      <a:chOff x="-2490274" y="5116416"/>
                      <a:chExt cx="2163142" cy="1012023"/>
                    </a:xfrm>
                  </p:grpSpPr>
                  <p:sp>
                    <p:nvSpPr>
                      <p:cNvPr id="6445"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6446"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447"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6448" name="図 1026"/>
                <p:cNvPicPr>
                  <a:picLocks noChangeAspect="1"/>
                </p:cNvPicPr>
                <p:nvPr/>
              </p:nvPicPr>
              <p:blipFill>
                <a:blip r:embed="rId6"/>
                <a:stretch>
                  <a:fillRect/>
                </a:stretch>
              </p:blipFill>
              <p:spPr>
                <a:xfrm>
                  <a:off x="3263831" y="6197266"/>
                  <a:ext cx="424199" cy="318433"/>
                </a:xfrm>
                <a:prstGeom prst="rect">
                  <a:avLst/>
                </a:prstGeom>
              </p:spPr>
            </p:pic>
            <p:sp>
              <p:nvSpPr>
                <p:cNvPr id="6449"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6450" name="図 1028"/>
                <p:cNvPicPr>
                  <a:picLocks noChangeAspect="1"/>
                </p:cNvPicPr>
                <p:nvPr/>
              </p:nvPicPr>
              <p:blipFill>
                <a:blip r:embed="rId7"/>
                <a:stretch>
                  <a:fillRect/>
                </a:stretch>
              </p:blipFill>
              <p:spPr>
                <a:xfrm>
                  <a:off x="1126114" y="6230480"/>
                  <a:ext cx="324536" cy="339828"/>
                </a:xfrm>
                <a:prstGeom prst="rect">
                  <a:avLst/>
                </a:prstGeom>
              </p:spPr>
            </p:pic>
            <p:pic>
              <p:nvPicPr>
                <p:cNvPr id="6451" name="図 1029"/>
                <p:cNvPicPr>
                  <a:picLocks noChangeAspect="1"/>
                </p:cNvPicPr>
                <p:nvPr/>
              </p:nvPicPr>
              <p:blipFill>
                <a:blip r:embed="rId8"/>
                <a:stretch>
                  <a:fillRect/>
                </a:stretch>
              </p:blipFill>
              <p:spPr>
                <a:xfrm>
                  <a:off x="3318452" y="5836027"/>
                  <a:ext cx="316705" cy="325243"/>
                </a:xfrm>
                <a:prstGeom prst="rect">
                  <a:avLst/>
                </a:prstGeom>
              </p:spPr>
            </p:pic>
            <p:sp>
              <p:nvSpPr>
                <p:cNvPr id="6452"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453"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454"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6455"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6456"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6457"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6458"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6459"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60" name="グループ 1639"/>
          <p:cNvGrpSpPr/>
          <p:nvPr/>
        </p:nvGrpSpPr>
        <p:grpSpPr>
          <a:xfrm>
            <a:off x="659148" y="3992407"/>
            <a:ext cx="4035716" cy="1099987"/>
            <a:chOff x="946762" y="6491396"/>
            <a:chExt cx="6190803" cy="1459176"/>
          </a:xfrm>
        </p:grpSpPr>
        <p:grpSp>
          <p:nvGrpSpPr>
            <p:cNvPr id="6461" name="グループ 802"/>
            <p:cNvGrpSpPr/>
            <p:nvPr/>
          </p:nvGrpSpPr>
          <p:grpSpPr>
            <a:xfrm>
              <a:off x="946762" y="6491396"/>
              <a:ext cx="6190803" cy="1459176"/>
              <a:chOff x="290005" y="6224522"/>
              <a:chExt cx="6768381" cy="1646704"/>
            </a:xfrm>
          </p:grpSpPr>
          <p:grpSp>
            <p:nvGrpSpPr>
              <p:cNvPr id="6462" name="グループ 362"/>
              <p:cNvGrpSpPr/>
              <p:nvPr/>
            </p:nvGrpSpPr>
            <p:grpSpPr>
              <a:xfrm>
                <a:off x="3826979" y="6678228"/>
                <a:ext cx="3231407" cy="1185008"/>
                <a:chOff x="3826979" y="6644360"/>
                <a:chExt cx="3231407" cy="1185008"/>
              </a:xfrm>
            </p:grpSpPr>
            <p:sp>
              <p:nvSpPr>
                <p:cNvPr id="6463"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6464"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6465" name="グループ 796"/>
              <p:cNvGrpSpPr/>
              <p:nvPr/>
            </p:nvGrpSpPr>
            <p:grpSpPr>
              <a:xfrm>
                <a:off x="290005" y="6224522"/>
                <a:ext cx="3447298" cy="1646704"/>
                <a:chOff x="290005" y="6224522"/>
                <a:chExt cx="3447298" cy="1646704"/>
              </a:xfrm>
            </p:grpSpPr>
            <p:grpSp>
              <p:nvGrpSpPr>
                <p:cNvPr id="6466" name="グループ 360"/>
                <p:cNvGrpSpPr/>
                <p:nvPr/>
              </p:nvGrpSpPr>
              <p:grpSpPr>
                <a:xfrm>
                  <a:off x="290005" y="6663475"/>
                  <a:ext cx="3447298" cy="1207751"/>
                  <a:chOff x="290005" y="6638074"/>
                  <a:chExt cx="3447298" cy="1207751"/>
                </a:xfrm>
              </p:grpSpPr>
              <p:grpSp>
                <p:nvGrpSpPr>
                  <p:cNvPr id="6467" name="グループ 358"/>
                  <p:cNvGrpSpPr/>
                  <p:nvPr/>
                </p:nvGrpSpPr>
                <p:grpSpPr>
                  <a:xfrm>
                    <a:off x="290005" y="6638074"/>
                    <a:ext cx="3447298" cy="797087"/>
                    <a:chOff x="290005" y="6638074"/>
                    <a:chExt cx="3447298" cy="797087"/>
                  </a:xfrm>
                </p:grpSpPr>
                <p:grpSp>
                  <p:nvGrpSpPr>
                    <p:cNvPr id="6468" name="グループ化 563"/>
                    <p:cNvGrpSpPr/>
                    <p:nvPr/>
                  </p:nvGrpSpPr>
                  <p:grpSpPr>
                    <a:xfrm>
                      <a:off x="290005" y="6638074"/>
                      <a:ext cx="3447298" cy="797087"/>
                      <a:chOff x="235232" y="9154059"/>
                      <a:chExt cx="3527878" cy="795944"/>
                    </a:xfrm>
                  </p:grpSpPr>
                  <p:grpSp>
                    <p:nvGrpSpPr>
                      <p:cNvPr id="6469" name="グループ化 48"/>
                      <p:cNvGrpSpPr/>
                      <p:nvPr/>
                    </p:nvGrpSpPr>
                    <p:grpSpPr>
                      <a:xfrm>
                        <a:off x="235232" y="9154059"/>
                        <a:ext cx="3527878" cy="795944"/>
                        <a:chOff x="120717" y="8907895"/>
                        <a:chExt cx="3504515" cy="825451"/>
                      </a:xfrm>
                    </p:grpSpPr>
                    <p:grpSp>
                      <p:nvGrpSpPr>
                        <p:cNvPr id="6470" name="グループ化 1"/>
                        <p:cNvGrpSpPr/>
                        <p:nvPr/>
                      </p:nvGrpSpPr>
                      <p:grpSpPr>
                        <a:xfrm>
                          <a:off x="120717" y="8907895"/>
                          <a:ext cx="3504515" cy="825451"/>
                          <a:chOff x="118833" y="5615404"/>
                          <a:chExt cx="3504515" cy="825451"/>
                        </a:xfrm>
                      </p:grpSpPr>
                      <p:sp>
                        <p:nvSpPr>
                          <p:cNvPr id="6471"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6472"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6473"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6474"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6475"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76"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6477" name="グループ 2616"/>
          <p:cNvGrpSpPr/>
          <p:nvPr/>
        </p:nvGrpSpPr>
        <p:grpSpPr>
          <a:xfrm>
            <a:off x="57702" y="451476"/>
            <a:ext cx="460580" cy="6337526"/>
            <a:chOff x="72658" y="899780"/>
            <a:chExt cx="700502" cy="9277387"/>
          </a:xfrm>
        </p:grpSpPr>
        <p:sp>
          <p:nvSpPr>
            <p:cNvPr id="6478"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479"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6480"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481"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482"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6483" name="グループ 425"/>
          <p:cNvGrpSpPr/>
          <p:nvPr/>
        </p:nvGrpSpPr>
        <p:grpSpPr>
          <a:xfrm>
            <a:off x="5093638" y="2607742"/>
            <a:ext cx="451996" cy="1933291"/>
            <a:chOff x="7774329" y="4065542"/>
            <a:chExt cx="689873" cy="3014054"/>
          </a:xfrm>
        </p:grpSpPr>
        <p:sp>
          <p:nvSpPr>
            <p:cNvPr id="6484"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485"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6486"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6487" name="グループ化 2192"/>
          <p:cNvGrpSpPr/>
          <p:nvPr/>
        </p:nvGrpSpPr>
        <p:grpSpPr>
          <a:xfrm>
            <a:off x="4102867" y="5497554"/>
            <a:ext cx="458597" cy="296664"/>
            <a:chOff x="7345843" y="8992756"/>
            <a:chExt cx="982699" cy="654690"/>
          </a:xfrm>
        </p:grpSpPr>
        <p:sp>
          <p:nvSpPr>
            <p:cNvPr id="6488"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6489"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490" name="グループ化 2195"/>
          <p:cNvGrpSpPr/>
          <p:nvPr/>
        </p:nvGrpSpPr>
        <p:grpSpPr>
          <a:xfrm>
            <a:off x="4195421" y="6093221"/>
            <a:ext cx="541953" cy="306884"/>
            <a:chOff x="7265756" y="10098839"/>
            <a:chExt cx="1141348" cy="675111"/>
          </a:xfrm>
        </p:grpSpPr>
        <p:sp>
          <p:nvSpPr>
            <p:cNvPr id="6491"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492"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493"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6494" name="グループ化 2189"/>
          <p:cNvGrpSpPr/>
          <p:nvPr/>
        </p:nvGrpSpPr>
        <p:grpSpPr>
          <a:xfrm>
            <a:off x="2907512" y="6159968"/>
            <a:ext cx="452183" cy="337661"/>
            <a:chOff x="3671943" y="9461409"/>
            <a:chExt cx="923048" cy="814119"/>
          </a:xfrm>
        </p:grpSpPr>
        <p:sp>
          <p:nvSpPr>
            <p:cNvPr id="6495"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496"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497" name="グループ化 2186"/>
          <p:cNvGrpSpPr/>
          <p:nvPr/>
        </p:nvGrpSpPr>
        <p:grpSpPr>
          <a:xfrm>
            <a:off x="2838662" y="5539203"/>
            <a:ext cx="533938" cy="306884"/>
            <a:chOff x="3603998" y="8746716"/>
            <a:chExt cx="1140172" cy="668713"/>
          </a:xfrm>
        </p:grpSpPr>
        <p:sp>
          <p:nvSpPr>
            <p:cNvPr id="6498"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6499"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500"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6501" name="グループ化 2517"/>
          <p:cNvGrpSpPr/>
          <p:nvPr/>
        </p:nvGrpSpPr>
        <p:grpSpPr>
          <a:xfrm>
            <a:off x="2692218" y="6388716"/>
            <a:ext cx="267320" cy="228277"/>
            <a:chOff x="-5549784" y="7976516"/>
            <a:chExt cx="424780" cy="398145"/>
          </a:xfrm>
        </p:grpSpPr>
        <p:sp>
          <p:nvSpPr>
            <p:cNvPr id="6502"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503"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504"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505"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506"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507"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508"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509"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510"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511"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512"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513"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514"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515"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516"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517"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518"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6519"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520"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521"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522"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523"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524"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525"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526"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527"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528"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529"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530"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531"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532"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533"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534"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535"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6536" name="グループ化 2552"/>
          <p:cNvGrpSpPr/>
          <p:nvPr/>
        </p:nvGrpSpPr>
        <p:grpSpPr>
          <a:xfrm rot="21295497">
            <a:off x="4274994" y="6451123"/>
            <a:ext cx="340153" cy="165376"/>
            <a:chOff x="-6787758" y="8398801"/>
            <a:chExt cx="819277" cy="390220"/>
          </a:xfrm>
        </p:grpSpPr>
        <p:sp>
          <p:nvSpPr>
            <p:cNvPr id="6537"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6538"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6539" name="object 447"/>
            <p:cNvPicPr/>
            <p:nvPr/>
          </p:nvPicPr>
          <p:blipFill>
            <a:blip r:embed="rId11"/>
            <a:stretch>
              <a:fillRect/>
            </a:stretch>
          </p:blipFill>
          <p:spPr>
            <a:xfrm>
              <a:off x="-6068290" y="8597848"/>
              <a:ext cx="99809" cy="191173"/>
            </a:xfrm>
            <a:prstGeom prst="rect">
              <a:avLst/>
            </a:prstGeom>
          </p:spPr>
        </p:pic>
        <p:sp>
          <p:nvSpPr>
            <p:cNvPr id="6540"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6541"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6542"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543"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544"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545"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546"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6547"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6548"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6549"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6550"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551"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6552"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553"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6554" name="グループ化 2570"/>
          <p:cNvGrpSpPr/>
          <p:nvPr/>
        </p:nvGrpSpPr>
        <p:grpSpPr>
          <a:xfrm>
            <a:off x="4407626" y="5705615"/>
            <a:ext cx="284200" cy="246329"/>
            <a:chOff x="-2400843" y="6789711"/>
            <a:chExt cx="634392" cy="650944"/>
          </a:xfrm>
        </p:grpSpPr>
        <p:pic>
          <p:nvPicPr>
            <p:cNvPr id="6555" name="object 836"/>
            <p:cNvPicPr/>
            <p:nvPr/>
          </p:nvPicPr>
          <p:blipFill>
            <a:blip r:embed="rId12"/>
            <a:stretch>
              <a:fillRect/>
            </a:stretch>
          </p:blipFill>
          <p:spPr>
            <a:xfrm>
              <a:off x="-2040235" y="6789711"/>
              <a:ext cx="87033" cy="144437"/>
            </a:xfrm>
            <a:prstGeom prst="rect">
              <a:avLst/>
            </a:prstGeom>
          </p:spPr>
        </p:pic>
        <p:sp>
          <p:nvSpPr>
            <p:cNvPr id="6556"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557"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558" name="object 839"/>
            <p:cNvPicPr/>
            <p:nvPr/>
          </p:nvPicPr>
          <p:blipFill>
            <a:blip r:embed="rId13"/>
            <a:stretch>
              <a:fillRect/>
            </a:stretch>
          </p:blipFill>
          <p:spPr>
            <a:xfrm>
              <a:off x="-2281273" y="7049809"/>
              <a:ext cx="182347" cy="149842"/>
            </a:xfrm>
            <a:prstGeom prst="rect">
              <a:avLst/>
            </a:prstGeom>
          </p:spPr>
        </p:pic>
        <p:pic>
          <p:nvPicPr>
            <p:cNvPr id="6559" name="object 840"/>
            <p:cNvPicPr/>
            <p:nvPr/>
          </p:nvPicPr>
          <p:blipFill>
            <a:blip r:embed="rId14"/>
            <a:stretch>
              <a:fillRect/>
            </a:stretch>
          </p:blipFill>
          <p:spPr>
            <a:xfrm>
              <a:off x="-2039863" y="6816075"/>
              <a:ext cx="79880" cy="113695"/>
            </a:xfrm>
            <a:prstGeom prst="rect">
              <a:avLst/>
            </a:prstGeom>
          </p:spPr>
        </p:pic>
        <p:pic>
          <p:nvPicPr>
            <p:cNvPr id="6560" name="object 841"/>
            <p:cNvPicPr/>
            <p:nvPr/>
          </p:nvPicPr>
          <p:blipFill>
            <a:blip r:embed="rId15"/>
            <a:stretch>
              <a:fillRect/>
            </a:stretch>
          </p:blipFill>
          <p:spPr>
            <a:xfrm>
              <a:off x="-2400843" y="7274553"/>
              <a:ext cx="131190" cy="78879"/>
            </a:xfrm>
            <a:prstGeom prst="rect">
              <a:avLst/>
            </a:prstGeom>
          </p:spPr>
        </p:pic>
        <p:pic>
          <p:nvPicPr>
            <p:cNvPr id="6561" name="object 842"/>
            <p:cNvPicPr/>
            <p:nvPr/>
          </p:nvPicPr>
          <p:blipFill>
            <a:blip r:embed="rId16"/>
            <a:stretch>
              <a:fillRect/>
            </a:stretch>
          </p:blipFill>
          <p:spPr>
            <a:xfrm>
              <a:off x="-1853484" y="6876933"/>
              <a:ext cx="87033" cy="144437"/>
            </a:xfrm>
            <a:prstGeom prst="rect">
              <a:avLst/>
            </a:prstGeom>
          </p:spPr>
        </p:pic>
        <p:sp>
          <p:nvSpPr>
            <p:cNvPr id="6562"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563"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564" name="object 845"/>
            <p:cNvPicPr/>
            <p:nvPr/>
          </p:nvPicPr>
          <p:blipFill>
            <a:blip r:embed="rId17"/>
            <a:stretch>
              <a:fillRect/>
            </a:stretch>
          </p:blipFill>
          <p:spPr>
            <a:xfrm>
              <a:off x="-2094524" y="7137032"/>
              <a:ext cx="182347" cy="149842"/>
            </a:xfrm>
            <a:prstGeom prst="rect">
              <a:avLst/>
            </a:prstGeom>
          </p:spPr>
        </p:pic>
        <p:pic>
          <p:nvPicPr>
            <p:cNvPr id="6565" name="object 846"/>
            <p:cNvPicPr/>
            <p:nvPr/>
          </p:nvPicPr>
          <p:blipFill>
            <a:blip r:embed="rId18"/>
            <a:stretch>
              <a:fillRect/>
            </a:stretch>
          </p:blipFill>
          <p:spPr>
            <a:xfrm>
              <a:off x="-1853112" y="6903297"/>
              <a:ext cx="79880" cy="113695"/>
            </a:xfrm>
            <a:prstGeom prst="rect">
              <a:avLst/>
            </a:prstGeom>
          </p:spPr>
        </p:pic>
        <p:pic>
          <p:nvPicPr>
            <p:cNvPr id="6566" name="object 847"/>
            <p:cNvPicPr/>
            <p:nvPr/>
          </p:nvPicPr>
          <p:blipFill>
            <a:blip r:embed="rId19"/>
            <a:stretch>
              <a:fillRect/>
            </a:stretch>
          </p:blipFill>
          <p:spPr>
            <a:xfrm>
              <a:off x="-2214093" y="7361776"/>
              <a:ext cx="131191" cy="78879"/>
            </a:xfrm>
            <a:prstGeom prst="rect">
              <a:avLst/>
            </a:prstGeom>
          </p:spPr>
        </p:pic>
      </p:grpSp>
      <p:grpSp>
        <p:nvGrpSpPr>
          <p:cNvPr id="6567" name="グループ化 2598"/>
          <p:cNvGrpSpPr/>
          <p:nvPr/>
        </p:nvGrpSpPr>
        <p:grpSpPr>
          <a:xfrm>
            <a:off x="2605294" y="5637491"/>
            <a:ext cx="249905" cy="276704"/>
            <a:chOff x="-5407512" y="7215605"/>
            <a:chExt cx="436510" cy="514348"/>
          </a:xfrm>
        </p:grpSpPr>
        <p:pic>
          <p:nvPicPr>
            <p:cNvPr id="6568" name="object 561"/>
            <p:cNvPicPr/>
            <p:nvPr/>
          </p:nvPicPr>
          <p:blipFill>
            <a:blip r:embed="rId20"/>
            <a:stretch>
              <a:fillRect/>
            </a:stretch>
          </p:blipFill>
          <p:spPr>
            <a:xfrm>
              <a:off x="-5395260" y="7299279"/>
              <a:ext cx="230073" cy="377071"/>
            </a:xfrm>
            <a:prstGeom prst="rect">
              <a:avLst/>
            </a:prstGeom>
          </p:spPr>
        </p:pic>
        <p:sp>
          <p:nvSpPr>
            <p:cNvPr id="6569"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570" name="object 563"/>
            <p:cNvPicPr/>
            <p:nvPr/>
          </p:nvPicPr>
          <p:blipFill>
            <a:blip r:embed="rId21"/>
            <a:stretch>
              <a:fillRect/>
            </a:stretch>
          </p:blipFill>
          <p:spPr>
            <a:xfrm>
              <a:off x="-5302538" y="7323722"/>
              <a:ext cx="80772" cy="241056"/>
            </a:xfrm>
            <a:prstGeom prst="rect">
              <a:avLst/>
            </a:prstGeom>
          </p:spPr>
        </p:pic>
        <p:sp>
          <p:nvSpPr>
            <p:cNvPr id="6571"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572"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573"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574"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6575" name="object 568"/>
            <p:cNvPicPr/>
            <p:nvPr/>
          </p:nvPicPr>
          <p:blipFill>
            <a:blip r:embed="rId22"/>
            <a:stretch>
              <a:fillRect/>
            </a:stretch>
          </p:blipFill>
          <p:spPr>
            <a:xfrm>
              <a:off x="-5211467" y="7352882"/>
              <a:ext cx="230060" cy="377071"/>
            </a:xfrm>
            <a:prstGeom prst="rect">
              <a:avLst/>
            </a:prstGeom>
          </p:spPr>
        </p:pic>
        <p:sp>
          <p:nvSpPr>
            <p:cNvPr id="6576"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577" name="object 570"/>
            <p:cNvPicPr/>
            <p:nvPr/>
          </p:nvPicPr>
          <p:blipFill>
            <a:blip r:embed="rId23"/>
            <a:stretch>
              <a:fillRect/>
            </a:stretch>
          </p:blipFill>
          <p:spPr>
            <a:xfrm>
              <a:off x="-5118756" y="7377325"/>
              <a:ext cx="80772" cy="241056"/>
            </a:xfrm>
            <a:prstGeom prst="rect">
              <a:avLst/>
            </a:prstGeom>
          </p:spPr>
        </p:pic>
        <p:sp>
          <p:nvSpPr>
            <p:cNvPr id="6578"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579"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580"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581"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6582"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583"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584"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6585" name="グループ 2618"/>
          <p:cNvGrpSpPr/>
          <p:nvPr/>
        </p:nvGrpSpPr>
        <p:grpSpPr>
          <a:xfrm>
            <a:off x="5088748" y="958819"/>
            <a:ext cx="451996" cy="1539446"/>
            <a:chOff x="7763514" y="1578439"/>
            <a:chExt cx="689873" cy="6566849"/>
          </a:xfrm>
        </p:grpSpPr>
        <p:sp>
          <p:nvSpPr>
            <p:cNvPr id="6586"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587"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6588"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6589"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6590"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6591"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6592"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6593"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594"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6595"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6596"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6597" name="図 282"/>
          <p:cNvPicPr>
            <a:picLocks noChangeAspect="1"/>
          </p:cNvPicPr>
          <p:nvPr/>
        </p:nvPicPr>
        <p:blipFill>
          <a:blip r:embed="rId28"/>
          <a:stretch>
            <a:fillRect/>
          </a:stretch>
        </p:blipFill>
        <p:spPr>
          <a:xfrm>
            <a:off x="5827762" y="2600742"/>
            <a:ext cx="818653" cy="676021"/>
          </a:xfrm>
          <a:prstGeom prst="rect">
            <a:avLst/>
          </a:prstGeom>
        </p:spPr>
      </p:pic>
      <p:sp>
        <p:nvSpPr>
          <p:cNvPr id="6598"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6599" name="図 837"/>
          <p:cNvPicPr>
            <a:picLocks noChangeAspect="1"/>
          </p:cNvPicPr>
          <p:nvPr/>
        </p:nvPicPr>
        <p:blipFill>
          <a:blip r:embed="rId29"/>
          <a:stretch>
            <a:fillRect/>
          </a:stretch>
        </p:blipFill>
        <p:spPr>
          <a:xfrm>
            <a:off x="5922016" y="3816288"/>
            <a:ext cx="710091" cy="743504"/>
          </a:xfrm>
          <a:prstGeom prst="rect">
            <a:avLst/>
          </a:prstGeom>
        </p:spPr>
      </p:pic>
      <p:sp>
        <p:nvSpPr>
          <p:cNvPr id="6600"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601"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6602" name="図 846"/>
          <p:cNvPicPr>
            <a:picLocks noChangeAspect="1"/>
          </p:cNvPicPr>
          <p:nvPr/>
        </p:nvPicPr>
        <p:blipFill>
          <a:blip r:embed="rId30"/>
          <a:stretch>
            <a:fillRect/>
          </a:stretch>
        </p:blipFill>
        <p:spPr>
          <a:xfrm>
            <a:off x="8388961" y="2808100"/>
            <a:ext cx="725608" cy="697936"/>
          </a:xfrm>
          <a:prstGeom prst="rect">
            <a:avLst/>
          </a:prstGeom>
        </p:spPr>
      </p:pic>
      <p:pic>
        <p:nvPicPr>
          <p:cNvPr id="6603" name="図 835"/>
          <p:cNvPicPr>
            <a:picLocks noChangeAspect="1"/>
          </p:cNvPicPr>
          <p:nvPr/>
        </p:nvPicPr>
        <p:blipFill>
          <a:blip r:embed="rId31"/>
          <a:stretch>
            <a:fillRect/>
          </a:stretch>
        </p:blipFill>
        <p:spPr>
          <a:xfrm>
            <a:off x="7015220" y="3340652"/>
            <a:ext cx="385247" cy="483532"/>
          </a:xfrm>
          <a:prstGeom prst="rect">
            <a:avLst/>
          </a:prstGeom>
        </p:spPr>
      </p:pic>
      <p:sp>
        <p:nvSpPr>
          <p:cNvPr id="6604"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6605"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6606" name="図 1272"/>
          <p:cNvPicPr>
            <a:picLocks noChangeAspect="1"/>
          </p:cNvPicPr>
          <p:nvPr/>
        </p:nvPicPr>
        <p:blipFill>
          <a:blip r:embed="rId32"/>
          <a:stretch>
            <a:fillRect/>
          </a:stretch>
        </p:blipFill>
        <p:spPr>
          <a:xfrm>
            <a:off x="769569" y="1060159"/>
            <a:ext cx="459591" cy="319955"/>
          </a:xfrm>
          <a:prstGeom prst="rect">
            <a:avLst/>
          </a:prstGeom>
        </p:spPr>
      </p:pic>
      <p:sp>
        <p:nvSpPr>
          <p:cNvPr id="6607"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6608" name="グループ 2143"/>
          <p:cNvGrpSpPr/>
          <p:nvPr/>
        </p:nvGrpSpPr>
        <p:grpSpPr>
          <a:xfrm>
            <a:off x="1252124" y="917056"/>
            <a:ext cx="1045130" cy="722944"/>
            <a:chOff x="1911095" y="1420897"/>
            <a:chExt cx="1595163" cy="1127091"/>
          </a:xfrm>
        </p:grpSpPr>
        <p:grpSp>
          <p:nvGrpSpPr>
            <p:cNvPr id="6609" name="グループ 2136"/>
            <p:cNvGrpSpPr/>
            <p:nvPr/>
          </p:nvGrpSpPr>
          <p:grpSpPr>
            <a:xfrm>
              <a:off x="1911095" y="1420897"/>
              <a:ext cx="1595163" cy="1063800"/>
              <a:chOff x="1911095" y="1420897"/>
              <a:chExt cx="1595163" cy="1063800"/>
            </a:xfrm>
          </p:grpSpPr>
          <p:sp>
            <p:nvSpPr>
              <p:cNvPr id="6610"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6611"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612"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6613"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6614"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6615"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6616"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617"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618"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6619"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6620"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621"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6622"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6623" name="図 447"/>
          <p:cNvPicPr>
            <a:picLocks noChangeAspect="1"/>
          </p:cNvPicPr>
          <p:nvPr/>
        </p:nvPicPr>
        <p:blipFill>
          <a:blip r:embed="rId33"/>
          <a:stretch>
            <a:fillRect/>
          </a:stretch>
        </p:blipFill>
        <p:spPr>
          <a:xfrm>
            <a:off x="1130287" y="3324941"/>
            <a:ext cx="204265" cy="199975"/>
          </a:xfrm>
          <a:prstGeom prst="rect">
            <a:avLst/>
          </a:prstGeom>
        </p:spPr>
      </p:pic>
      <p:pic>
        <p:nvPicPr>
          <p:cNvPr id="6624" name="図 445"/>
          <p:cNvPicPr>
            <a:picLocks noChangeAspect="1"/>
          </p:cNvPicPr>
          <p:nvPr/>
        </p:nvPicPr>
        <p:blipFill>
          <a:blip r:embed="rId34"/>
          <a:stretch>
            <a:fillRect/>
          </a:stretch>
        </p:blipFill>
        <p:spPr>
          <a:xfrm flipH="1">
            <a:off x="7824742" y="5348445"/>
            <a:ext cx="614168" cy="642208"/>
          </a:xfrm>
          <a:prstGeom prst="rect">
            <a:avLst/>
          </a:prstGeom>
        </p:spPr>
      </p:pic>
      <p:sp>
        <p:nvSpPr>
          <p:cNvPr id="6625"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6626" name="図 4236"/>
          <p:cNvPicPr>
            <a:picLocks noChangeAspect="1"/>
          </p:cNvPicPr>
          <p:nvPr/>
        </p:nvPicPr>
        <p:blipFill>
          <a:blip r:embed="rId35"/>
          <a:stretch>
            <a:fillRect/>
          </a:stretch>
        </p:blipFill>
        <p:spPr>
          <a:xfrm>
            <a:off x="783763" y="1936953"/>
            <a:ext cx="3643061" cy="1102281"/>
          </a:xfrm>
          <a:prstGeom prst="rect">
            <a:avLst/>
          </a:prstGeom>
        </p:spPr>
      </p:pic>
      <p:sp>
        <p:nvSpPr>
          <p:cNvPr id="6627"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28"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29"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0"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1"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2"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3"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4"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5"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6"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37" name="テキスト ボックス 8196"/>
          <p:cNvSpPr txBox="1"/>
          <p:nvPr/>
        </p:nvSpPr>
        <p:spPr>
          <a:xfrm>
            <a:off x="704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6638" name="テキスト ボックス 8197"/>
          <p:cNvSpPr txBox="1"/>
          <p:nvPr/>
        </p:nvSpPr>
        <p:spPr>
          <a:xfrm>
            <a:off x="1722435"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6639" name="テキスト ボックス 8198"/>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6640" name="正方形/長方形 8700"/>
          <p:cNvSpPr/>
          <p:nvPr/>
        </p:nvSpPr>
        <p:spPr>
          <a:xfrm>
            <a:off x="597645" y="5226418"/>
            <a:ext cx="4288326" cy="15036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641" name="図形 8703"/>
          <p:cNvSpPr/>
          <p:nvPr/>
        </p:nvSpPr>
        <p:spPr>
          <a:xfrm rot="16200000">
            <a:off x="3266459" y="4633101"/>
            <a:ext cx="549492"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6642" name="テキスト 9205"/>
          <p:cNvSpPr txBox="1"/>
          <p:nvPr/>
        </p:nvSpPr>
        <p:spPr>
          <a:xfrm>
            <a:off x="63913" y="3315692"/>
            <a:ext cx="6833931" cy="118922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6643" name="テキスト 9206"/>
          <p:cNvSpPr txBox="1"/>
          <p:nvPr/>
        </p:nvSpPr>
        <p:spPr>
          <a:xfrm>
            <a:off x="283650" y="3537129"/>
            <a:ext cx="641437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☑該当する項目にチェック</a:t>
            </a:r>
            <a:endParaRPr lang="ja-JP" altLang="en-US" b="0" u="none" dirty="0">
              <a:solidFill>
                <a:srgbClr val="00B050"/>
              </a:solidFill>
              <a:latin typeface="HGP創英角ﾎﾟｯﾌﾟ体"/>
              <a:ea typeface="HGP創英角ﾎﾟｯﾌﾟ体"/>
            </a:endParaRPr>
          </a:p>
        </p:txBody>
      </p:sp>
      <p:sp>
        <p:nvSpPr>
          <p:cNvPr id="6644" name="テキスト ボックス 9713"/>
          <p:cNvSpPr txBox="1"/>
          <p:nvPr/>
        </p:nvSpPr>
        <p:spPr>
          <a:xfrm>
            <a:off x="705000" y="58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645" name="テキスト ボックス 3574"/>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6646" name="図 3575"/>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6652" name="グループ化 47"/>
          <p:cNvGrpSpPr/>
          <p:nvPr/>
        </p:nvGrpSpPr>
        <p:grpSpPr>
          <a:xfrm>
            <a:off x="4839196" y="29712"/>
            <a:ext cx="302477" cy="6837809"/>
            <a:chOff x="7258388" y="46322"/>
            <a:chExt cx="461665" cy="10660334"/>
          </a:xfrm>
        </p:grpSpPr>
        <p:cxnSp>
          <p:nvCxnSpPr>
            <p:cNvPr id="6653"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654"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6655"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6656"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6657" name="グループ化 3"/>
          <p:cNvGrpSpPr/>
          <p:nvPr/>
        </p:nvGrpSpPr>
        <p:grpSpPr>
          <a:xfrm>
            <a:off x="6861979" y="559791"/>
            <a:ext cx="2818541" cy="339750"/>
            <a:chOff x="10930760" y="949778"/>
            <a:chExt cx="3985290" cy="574911"/>
          </a:xfrm>
        </p:grpSpPr>
        <p:sp>
          <p:nvSpPr>
            <p:cNvPr id="6658"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659"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6660"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6661" name="グループ 251"/>
          <p:cNvGrpSpPr/>
          <p:nvPr/>
        </p:nvGrpSpPr>
        <p:grpSpPr>
          <a:xfrm>
            <a:off x="8546791" y="6045695"/>
            <a:ext cx="1468696" cy="784864"/>
            <a:chOff x="12919135" y="9148451"/>
            <a:chExt cx="2631691" cy="1523635"/>
          </a:xfrm>
        </p:grpSpPr>
        <p:grpSp>
          <p:nvGrpSpPr>
            <p:cNvPr id="6662" name="グループ化 145"/>
            <p:cNvGrpSpPr/>
            <p:nvPr/>
          </p:nvGrpSpPr>
          <p:grpSpPr>
            <a:xfrm>
              <a:off x="13318882" y="9197062"/>
              <a:ext cx="1797347" cy="1362285"/>
              <a:chOff x="208127" y="8918745"/>
              <a:chExt cx="7605777" cy="1553311"/>
            </a:xfrm>
          </p:grpSpPr>
          <p:grpSp>
            <p:nvGrpSpPr>
              <p:cNvPr id="6663" name="グループ化 48"/>
              <p:cNvGrpSpPr/>
              <p:nvPr/>
            </p:nvGrpSpPr>
            <p:grpSpPr>
              <a:xfrm>
                <a:off x="208127" y="8918745"/>
                <a:ext cx="7605777" cy="1553311"/>
                <a:chOff x="93792" y="8663859"/>
                <a:chExt cx="7555415" cy="1610895"/>
              </a:xfrm>
            </p:grpSpPr>
            <p:sp>
              <p:nvSpPr>
                <p:cNvPr id="6664"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665" name="グループ化 1"/>
                <p:cNvGrpSpPr/>
                <p:nvPr/>
              </p:nvGrpSpPr>
              <p:grpSpPr>
                <a:xfrm>
                  <a:off x="294767" y="9146139"/>
                  <a:ext cx="6929347" cy="1069137"/>
                  <a:chOff x="292883" y="5853648"/>
                  <a:chExt cx="6929347" cy="1069137"/>
                </a:xfrm>
              </p:grpSpPr>
            </p:grpSp>
          </p:grpSp>
        </p:grpSp>
        <p:pic>
          <p:nvPicPr>
            <p:cNvPr id="6666" name="図 204"/>
            <p:cNvPicPr>
              <a:picLocks noChangeAspect="1"/>
            </p:cNvPicPr>
            <p:nvPr/>
          </p:nvPicPr>
          <p:blipFill>
            <a:blip r:embed="rId1"/>
            <a:stretch>
              <a:fillRect/>
            </a:stretch>
          </p:blipFill>
          <p:spPr>
            <a:xfrm>
              <a:off x="13855235" y="9635484"/>
              <a:ext cx="707044" cy="713413"/>
            </a:xfrm>
            <a:prstGeom prst="rect">
              <a:avLst/>
            </a:prstGeom>
          </p:spPr>
        </p:pic>
        <p:sp>
          <p:nvSpPr>
            <p:cNvPr id="6667"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6668"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6669"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670"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6671"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6672"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6673" name="グループ 1626"/>
          <p:cNvGrpSpPr/>
          <p:nvPr/>
        </p:nvGrpSpPr>
        <p:grpSpPr>
          <a:xfrm>
            <a:off x="-1166430" y="407862"/>
            <a:ext cx="6354295" cy="3662406"/>
            <a:chOff x="-2720384" y="449677"/>
            <a:chExt cx="10654476" cy="6189958"/>
          </a:xfrm>
        </p:grpSpPr>
        <p:grpSp>
          <p:nvGrpSpPr>
            <p:cNvPr id="6674" name="グループ 985"/>
            <p:cNvGrpSpPr/>
            <p:nvPr/>
          </p:nvGrpSpPr>
          <p:grpSpPr>
            <a:xfrm>
              <a:off x="-2720384" y="449677"/>
              <a:ext cx="10012920" cy="6189958"/>
              <a:chOff x="-2776533" y="409714"/>
              <a:chExt cx="9854244" cy="6245227"/>
            </a:xfrm>
          </p:grpSpPr>
          <p:sp>
            <p:nvSpPr>
              <p:cNvPr id="6675"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6676" name="グループ 981"/>
              <p:cNvGrpSpPr/>
              <p:nvPr/>
            </p:nvGrpSpPr>
            <p:grpSpPr>
              <a:xfrm>
                <a:off x="-2776533" y="409714"/>
                <a:ext cx="9854244" cy="6245227"/>
                <a:chOff x="-5624264" y="119819"/>
                <a:chExt cx="9854244" cy="6245227"/>
              </a:xfrm>
            </p:grpSpPr>
            <p:sp>
              <p:nvSpPr>
                <p:cNvPr id="6677"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6678"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6679" name="図 864"/>
                <p:cNvPicPr>
                  <a:picLocks noChangeAspect="1"/>
                </p:cNvPicPr>
                <p:nvPr/>
              </p:nvPicPr>
              <p:blipFill>
                <a:blip r:embed="rId2"/>
                <a:stretch>
                  <a:fillRect/>
                </a:stretch>
              </p:blipFill>
              <p:spPr>
                <a:xfrm>
                  <a:off x="44278" y="1279634"/>
                  <a:ext cx="620366" cy="472102"/>
                </a:xfrm>
                <a:prstGeom prst="rect">
                  <a:avLst/>
                </a:prstGeom>
              </p:spPr>
            </p:pic>
            <p:sp>
              <p:nvSpPr>
                <p:cNvPr id="6680"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681"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6682" name="グループ 857"/>
                <p:cNvGrpSpPr/>
                <p:nvPr/>
              </p:nvGrpSpPr>
              <p:grpSpPr>
                <a:xfrm>
                  <a:off x="3056795" y="1131692"/>
                  <a:ext cx="1173185" cy="1028798"/>
                  <a:chOff x="3107544" y="950998"/>
                  <a:chExt cx="1324917" cy="1258882"/>
                </a:xfrm>
              </p:grpSpPr>
              <p:sp>
                <p:nvSpPr>
                  <p:cNvPr id="6683"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6684" name="図 1210"/>
                  <p:cNvPicPr>
                    <a:picLocks noChangeAspect="1"/>
                  </p:cNvPicPr>
                  <p:nvPr/>
                </p:nvPicPr>
                <p:blipFill>
                  <a:blip r:embed="rId3"/>
                  <a:stretch>
                    <a:fillRect/>
                  </a:stretch>
                </p:blipFill>
                <p:spPr>
                  <a:xfrm>
                    <a:off x="3369558" y="950998"/>
                    <a:ext cx="740293" cy="729432"/>
                  </a:xfrm>
                  <a:prstGeom prst="rect">
                    <a:avLst/>
                  </a:prstGeom>
                </p:spPr>
              </p:pic>
            </p:grpSp>
            <p:sp>
              <p:nvSpPr>
                <p:cNvPr id="6685"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（1</a:t>
                  </a:r>
                  <a:r>
                    <a:rPr lang="ja-JP" altLang="en-US" sz="800">
                      <a:solidFill>
                        <a:schemeClr val="tx1"/>
                      </a:solidFill>
                      <a:latin typeface="AR P丸ゴシック体E"/>
                      <a:ea typeface="AR P丸ゴシック体E"/>
                    </a:rPr>
                    <a:t>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6686" name="グループ 860"/>
                <p:cNvGrpSpPr/>
                <p:nvPr/>
              </p:nvGrpSpPr>
              <p:grpSpPr>
                <a:xfrm>
                  <a:off x="-5624264" y="4812313"/>
                  <a:ext cx="1738428" cy="1552733"/>
                  <a:chOff x="-5365638" y="4651851"/>
                  <a:chExt cx="1738428" cy="1552733"/>
                </a:xfrm>
              </p:grpSpPr>
            </p:grpSp>
          </p:grpSp>
        </p:grpSp>
        <p:sp>
          <p:nvSpPr>
            <p:cNvPr id="6687"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6688"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6689"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6690" name="グループ 428"/>
            <p:cNvGrpSpPr/>
            <p:nvPr/>
          </p:nvGrpSpPr>
          <p:grpSpPr>
            <a:xfrm>
              <a:off x="623006" y="3209118"/>
              <a:ext cx="6266516" cy="1473211"/>
              <a:chOff x="623006" y="3209118"/>
              <a:chExt cx="6266516" cy="1473211"/>
            </a:xfrm>
          </p:grpSpPr>
          <p:sp>
            <p:nvSpPr>
              <p:cNvPr id="6691"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6692" name="グループ 416"/>
              <p:cNvGrpSpPr/>
              <p:nvPr/>
            </p:nvGrpSpPr>
            <p:grpSpPr>
              <a:xfrm>
                <a:off x="623006" y="3209118"/>
                <a:ext cx="4953338" cy="1360683"/>
                <a:chOff x="623006" y="3209118"/>
                <a:chExt cx="4953338" cy="1360683"/>
              </a:xfrm>
            </p:grpSpPr>
            <p:grpSp>
              <p:nvGrpSpPr>
                <p:cNvPr id="6693" name="グループ 407"/>
                <p:cNvGrpSpPr/>
                <p:nvPr/>
              </p:nvGrpSpPr>
              <p:grpSpPr>
                <a:xfrm>
                  <a:off x="623006" y="3209118"/>
                  <a:ext cx="4953338" cy="1360683"/>
                  <a:chOff x="767179" y="3180887"/>
                  <a:chExt cx="4953338" cy="1360683"/>
                </a:xfrm>
              </p:grpSpPr>
            </p:grpSp>
          </p:grpSp>
        </p:grpSp>
        <p:sp>
          <p:nvSpPr>
            <p:cNvPr id="6694"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695"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6696"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97" name="グループ 780"/>
          <p:cNvGrpSpPr/>
          <p:nvPr/>
        </p:nvGrpSpPr>
        <p:grpSpPr>
          <a:xfrm>
            <a:off x="5019118" y="909720"/>
            <a:ext cx="4728241" cy="1750232"/>
            <a:chOff x="7660590" y="1489831"/>
            <a:chExt cx="7216630" cy="2842242"/>
          </a:xfrm>
        </p:grpSpPr>
        <p:grpSp>
          <p:nvGrpSpPr>
            <p:cNvPr id="6698" name="グループ 994"/>
            <p:cNvGrpSpPr/>
            <p:nvPr/>
          </p:nvGrpSpPr>
          <p:grpSpPr>
            <a:xfrm>
              <a:off x="7660590" y="1489831"/>
              <a:ext cx="7216630" cy="2842242"/>
              <a:chOff x="7705815" y="1633671"/>
              <a:chExt cx="7106174" cy="1834511"/>
            </a:xfrm>
          </p:grpSpPr>
          <p:grpSp>
            <p:nvGrpSpPr>
              <p:cNvPr id="6699" name="グループ 982"/>
              <p:cNvGrpSpPr/>
              <p:nvPr/>
            </p:nvGrpSpPr>
            <p:grpSpPr>
              <a:xfrm>
                <a:off x="7705815" y="1633671"/>
                <a:ext cx="6970768" cy="337133"/>
                <a:chOff x="7706162" y="1178678"/>
                <a:chExt cx="7261054" cy="371223"/>
              </a:xfrm>
            </p:grpSpPr>
          </p:grpSp>
        </p:grpSp>
        <p:sp>
          <p:nvSpPr>
            <p:cNvPr id="6700"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6701"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6702"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703"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6704"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705"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6706" name="グループ 786"/>
          <p:cNvGrpSpPr/>
          <p:nvPr/>
        </p:nvGrpSpPr>
        <p:grpSpPr>
          <a:xfrm>
            <a:off x="5088255" y="6087660"/>
            <a:ext cx="3613344" cy="693303"/>
            <a:chOff x="7794624" y="9459095"/>
            <a:chExt cx="5238847" cy="1075819"/>
          </a:xfrm>
        </p:grpSpPr>
        <p:sp>
          <p:nvSpPr>
            <p:cNvPr id="6707"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6708"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6709"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6710" name="グループ 1635"/>
          <p:cNvGrpSpPr/>
          <p:nvPr/>
        </p:nvGrpSpPr>
        <p:grpSpPr>
          <a:xfrm>
            <a:off x="561000" y="2925000"/>
            <a:ext cx="4349303" cy="1068829"/>
            <a:chOff x="279334" y="4674290"/>
            <a:chExt cx="7277467" cy="2028781"/>
          </a:xfrm>
        </p:grpSpPr>
        <p:grpSp>
          <p:nvGrpSpPr>
            <p:cNvPr id="6711" name="グループ 829"/>
            <p:cNvGrpSpPr/>
            <p:nvPr/>
          </p:nvGrpSpPr>
          <p:grpSpPr>
            <a:xfrm>
              <a:off x="279334" y="4674290"/>
              <a:ext cx="7277467" cy="2028781"/>
              <a:chOff x="279334" y="4727954"/>
              <a:chExt cx="7277467" cy="2028781"/>
            </a:xfrm>
          </p:grpSpPr>
          <p:grpSp>
            <p:nvGrpSpPr>
              <p:cNvPr id="6712" name="グループ 1443"/>
              <p:cNvGrpSpPr/>
              <p:nvPr/>
            </p:nvGrpSpPr>
            <p:grpSpPr>
              <a:xfrm>
                <a:off x="279334" y="4937662"/>
                <a:ext cx="7277467" cy="1779181"/>
                <a:chOff x="260050" y="5266024"/>
                <a:chExt cx="7277467" cy="1779181"/>
              </a:xfrm>
            </p:grpSpPr>
            <p:grpSp>
              <p:nvGrpSpPr>
                <p:cNvPr id="6713" name="グループ化 1009"/>
                <p:cNvGrpSpPr/>
                <p:nvPr/>
              </p:nvGrpSpPr>
              <p:grpSpPr>
                <a:xfrm>
                  <a:off x="260050" y="5266024"/>
                  <a:ext cx="7003653" cy="1779181"/>
                  <a:chOff x="201208" y="5220960"/>
                  <a:chExt cx="7238655" cy="2230637"/>
                </a:xfrm>
              </p:grpSpPr>
              <p:grpSp>
                <p:nvGrpSpPr>
                  <p:cNvPr id="6714" name="グループ化 76"/>
                  <p:cNvGrpSpPr/>
                  <p:nvPr/>
                </p:nvGrpSpPr>
                <p:grpSpPr>
                  <a:xfrm>
                    <a:off x="201208" y="5220960"/>
                    <a:ext cx="7238655" cy="2230637"/>
                    <a:chOff x="-3684591" y="4943404"/>
                    <a:chExt cx="7238655" cy="2230637"/>
                  </a:xfrm>
                </p:grpSpPr>
                <p:grpSp>
                  <p:nvGrpSpPr>
                    <p:cNvPr id="6715" name="グループ化 221"/>
                    <p:cNvGrpSpPr/>
                    <p:nvPr/>
                  </p:nvGrpSpPr>
                  <p:grpSpPr>
                    <a:xfrm>
                      <a:off x="-3684591" y="4943404"/>
                      <a:ext cx="7238655" cy="2154889"/>
                      <a:chOff x="193620" y="2701655"/>
                      <a:chExt cx="7238655" cy="2154889"/>
                    </a:xfrm>
                  </p:grpSpPr>
                </p:grpSp>
                <p:grpSp>
                  <p:nvGrpSpPr>
                    <p:cNvPr id="6716" name="グループ化 75"/>
                    <p:cNvGrpSpPr/>
                    <p:nvPr/>
                  </p:nvGrpSpPr>
                  <p:grpSpPr>
                    <a:xfrm>
                      <a:off x="-195831" y="5602590"/>
                      <a:ext cx="2536223" cy="1571451"/>
                      <a:chOff x="-195831" y="5602590"/>
                      <a:chExt cx="2536223" cy="1571451"/>
                    </a:xfrm>
                  </p:grpSpPr>
                  <p:sp>
                    <p:nvSpPr>
                      <p:cNvPr id="6717"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6718"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6719" name="グループ化 236"/>
                    <p:cNvGrpSpPr/>
                    <p:nvPr/>
                  </p:nvGrpSpPr>
                  <p:grpSpPr>
                    <a:xfrm>
                      <a:off x="-2482745" y="5590815"/>
                      <a:ext cx="2163142" cy="1012023"/>
                      <a:chOff x="-2490274" y="5116416"/>
                      <a:chExt cx="2163142" cy="1012023"/>
                    </a:xfrm>
                  </p:grpSpPr>
                  <p:sp>
                    <p:nvSpPr>
                      <p:cNvPr id="6720"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6721"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722"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6723" name="図 1026"/>
                <p:cNvPicPr>
                  <a:picLocks noChangeAspect="1"/>
                </p:cNvPicPr>
                <p:nvPr/>
              </p:nvPicPr>
              <p:blipFill>
                <a:blip r:embed="rId6"/>
                <a:stretch>
                  <a:fillRect/>
                </a:stretch>
              </p:blipFill>
              <p:spPr>
                <a:xfrm>
                  <a:off x="3263831" y="6197266"/>
                  <a:ext cx="424199" cy="318433"/>
                </a:xfrm>
                <a:prstGeom prst="rect">
                  <a:avLst/>
                </a:prstGeom>
              </p:spPr>
            </p:pic>
            <p:sp>
              <p:nvSpPr>
                <p:cNvPr id="6724"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6725" name="図 1028"/>
                <p:cNvPicPr>
                  <a:picLocks noChangeAspect="1"/>
                </p:cNvPicPr>
                <p:nvPr/>
              </p:nvPicPr>
              <p:blipFill>
                <a:blip r:embed="rId7"/>
                <a:stretch>
                  <a:fillRect/>
                </a:stretch>
              </p:blipFill>
              <p:spPr>
                <a:xfrm>
                  <a:off x="1126114" y="6230480"/>
                  <a:ext cx="324536" cy="339828"/>
                </a:xfrm>
                <a:prstGeom prst="rect">
                  <a:avLst/>
                </a:prstGeom>
              </p:spPr>
            </p:pic>
            <p:pic>
              <p:nvPicPr>
                <p:cNvPr id="6726" name="図 1029"/>
                <p:cNvPicPr>
                  <a:picLocks noChangeAspect="1"/>
                </p:cNvPicPr>
                <p:nvPr/>
              </p:nvPicPr>
              <p:blipFill>
                <a:blip r:embed="rId8"/>
                <a:stretch>
                  <a:fillRect/>
                </a:stretch>
              </p:blipFill>
              <p:spPr>
                <a:xfrm>
                  <a:off x="3318452" y="5836027"/>
                  <a:ext cx="316705" cy="325243"/>
                </a:xfrm>
                <a:prstGeom prst="rect">
                  <a:avLst/>
                </a:prstGeom>
              </p:spPr>
            </p:pic>
            <p:sp>
              <p:nvSpPr>
                <p:cNvPr id="6727"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728"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6729"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6730"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6731"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6732"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6733"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6734"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35" name="グループ 1639"/>
          <p:cNvGrpSpPr/>
          <p:nvPr/>
        </p:nvGrpSpPr>
        <p:grpSpPr>
          <a:xfrm>
            <a:off x="659148" y="3992407"/>
            <a:ext cx="4035716" cy="1099987"/>
            <a:chOff x="946762" y="6491396"/>
            <a:chExt cx="6190803" cy="1459176"/>
          </a:xfrm>
        </p:grpSpPr>
        <p:grpSp>
          <p:nvGrpSpPr>
            <p:cNvPr id="6736" name="グループ 802"/>
            <p:cNvGrpSpPr/>
            <p:nvPr/>
          </p:nvGrpSpPr>
          <p:grpSpPr>
            <a:xfrm>
              <a:off x="946762" y="6491396"/>
              <a:ext cx="6190803" cy="1459176"/>
              <a:chOff x="290005" y="6224522"/>
              <a:chExt cx="6768381" cy="1646704"/>
            </a:xfrm>
          </p:grpSpPr>
          <p:grpSp>
            <p:nvGrpSpPr>
              <p:cNvPr id="6737" name="グループ 362"/>
              <p:cNvGrpSpPr/>
              <p:nvPr/>
            </p:nvGrpSpPr>
            <p:grpSpPr>
              <a:xfrm>
                <a:off x="3826979" y="6678228"/>
                <a:ext cx="3231407" cy="1185008"/>
                <a:chOff x="3826979" y="6644360"/>
                <a:chExt cx="3231407" cy="1185008"/>
              </a:xfrm>
            </p:grpSpPr>
            <p:sp>
              <p:nvSpPr>
                <p:cNvPr id="6738"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6739"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6740" name="グループ 796"/>
              <p:cNvGrpSpPr/>
              <p:nvPr/>
            </p:nvGrpSpPr>
            <p:grpSpPr>
              <a:xfrm>
                <a:off x="290005" y="6224522"/>
                <a:ext cx="3447298" cy="1646704"/>
                <a:chOff x="290005" y="6224522"/>
                <a:chExt cx="3447298" cy="1646704"/>
              </a:xfrm>
            </p:grpSpPr>
            <p:grpSp>
              <p:nvGrpSpPr>
                <p:cNvPr id="6741" name="グループ 360"/>
                <p:cNvGrpSpPr/>
                <p:nvPr/>
              </p:nvGrpSpPr>
              <p:grpSpPr>
                <a:xfrm>
                  <a:off x="290005" y="6663475"/>
                  <a:ext cx="3447298" cy="1207751"/>
                  <a:chOff x="290005" y="6638074"/>
                  <a:chExt cx="3447298" cy="1207751"/>
                </a:xfrm>
              </p:grpSpPr>
              <p:grpSp>
                <p:nvGrpSpPr>
                  <p:cNvPr id="6742" name="グループ 358"/>
                  <p:cNvGrpSpPr/>
                  <p:nvPr/>
                </p:nvGrpSpPr>
                <p:grpSpPr>
                  <a:xfrm>
                    <a:off x="290005" y="6638074"/>
                    <a:ext cx="3447298" cy="797087"/>
                    <a:chOff x="290005" y="6638074"/>
                    <a:chExt cx="3447298" cy="797087"/>
                  </a:xfrm>
                </p:grpSpPr>
                <p:grpSp>
                  <p:nvGrpSpPr>
                    <p:cNvPr id="6743" name="グループ化 563"/>
                    <p:cNvGrpSpPr/>
                    <p:nvPr/>
                  </p:nvGrpSpPr>
                  <p:grpSpPr>
                    <a:xfrm>
                      <a:off x="290005" y="6638074"/>
                      <a:ext cx="3447298" cy="797087"/>
                      <a:chOff x="235232" y="9154059"/>
                      <a:chExt cx="3527878" cy="795944"/>
                    </a:xfrm>
                  </p:grpSpPr>
                  <p:grpSp>
                    <p:nvGrpSpPr>
                      <p:cNvPr id="6744" name="グループ化 48"/>
                      <p:cNvGrpSpPr/>
                      <p:nvPr/>
                    </p:nvGrpSpPr>
                    <p:grpSpPr>
                      <a:xfrm>
                        <a:off x="235232" y="9154059"/>
                        <a:ext cx="3527878" cy="795944"/>
                        <a:chOff x="120717" y="8907895"/>
                        <a:chExt cx="3504515" cy="825451"/>
                      </a:xfrm>
                    </p:grpSpPr>
                    <p:grpSp>
                      <p:nvGrpSpPr>
                        <p:cNvPr id="6745" name="グループ化 1"/>
                        <p:cNvGrpSpPr/>
                        <p:nvPr/>
                      </p:nvGrpSpPr>
                      <p:grpSpPr>
                        <a:xfrm>
                          <a:off x="120717" y="8907895"/>
                          <a:ext cx="3504515" cy="825451"/>
                          <a:chOff x="118833" y="5615404"/>
                          <a:chExt cx="3504515" cy="825451"/>
                        </a:xfrm>
                      </p:grpSpPr>
                      <p:sp>
                        <p:nvSpPr>
                          <p:cNvPr id="6746"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6747"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6748"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6749"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6750"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51"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6752" name="グループ 2616"/>
          <p:cNvGrpSpPr/>
          <p:nvPr/>
        </p:nvGrpSpPr>
        <p:grpSpPr>
          <a:xfrm>
            <a:off x="57702" y="451476"/>
            <a:ext cx="460580" cy="6337526"/>
            <a:chOff x="72658" y="899780"/>
            <a:chExt cx="700502" cy="9277387"/>
          </a:xfrm>
        </p:grpSpPr>
        <p:sp>
          <p:nvSpPr>
            <p:cNvPr id="6753"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754"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6755"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756"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757"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6758" name="グループ 425"/>
          <p:cNvGrpSpPr/>
          <p:nvPr/>
        </p:nvGrpSpPr>
        <p:grpSpPr>
          <a:xfrm>
            <a:off x="5093638" y="2607742"/>
            <a:ext cx="451996" cy="1933291"/>
            <a:chOff x="7774329" y="4065542"/>
            <a:chExt cx="689873" cy="3014054"/>
          </a:xfrm>
        </p:grpSpPr>
        <p:sp>
          <p:nvSpPr>
            <p:cNvPr id="6759"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760"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6761"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6762" name="グループ化 2192"/>
          <p:cNvGrpSpPr/>
          <p:nvPr/>
        </p:nvGrpSpPr>
        <p:grpSpPr>
          <a:xfrm>
            <a:off x="4102867" y="5497554"/>
            <a:ext cx="458597" cy="296664"/>
            <a:chOff x="7345843" y="8992756"/>
            <a:chExt cx="982699" cy="654690"/>
          </a:xfrm>
        </p:grpSpPr>
        <p:sp>
          <p:nvSpPr>
            <p:cNvPr id="6763"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6764"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765" name="グループ化 2195"/>
          <p:cNvGrpSpPr/>
          <p:nvPr/>
        </p:nvGrpSpPr>
        <p:grpSpPr>
          <a:xfrm>
            <a:off x="4195421" y="6093221"/>
            <a:ext cx="541953" cy="306884"/>
            <a:chOff x="7265756" y="10098839"/>
            <a:chExt cx="1141348" cy="675111"/>
          </a:xfrm>
        </p:grpSpPr>
        <p:sp>
          <p:nvSpPr>
            <p:cNvPr id="6766"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767"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768"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6769" name="グループ化 2189"/>
          <p:cNvGrpSpPr/>
          <p:nvPr/>
        </p:nvGrpSpPr>
        <p:grpSpPr>
          <a:xfrm>
            <a:off x="2907512" y="6159968"/>
            <a:ext cx="452183" cy="337661"/>
            <a:chOff x="3671943" y="9461409"/>
            <a:chExt cx="923048" cy="814119"/>
          </a:xfrm>
        </p:grpSpPr>
        <p:sp>
          <p:nvSpPr>
            <p:cNvPr id="6770"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6771"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6772" name="グループ化 2186"/>
          <p:cNvGrpSpPr/>
          <p:nvPr/>
        </p:nvGrpSpPr>
        <p:grpSpPr>
          <a:xfrm>
            <a:off x="2838662" y="5539203"/>
            <a:ext cx="533938" cy="306884"/>
            <a:chOff x="3603998" y="8746716"/>
            <a:chExt cx="1140172" cy="668713"/>
          </a:xfrm>
        </p:grpSpPr>
        <p:sp>
          <p:nvSpPr>
            <p:cNvPr id="6773"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6774"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6775"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6776" name="グループ化 2517"/>
          <p:cNvGrpSpPr/>
          <p:nvPr/>
        </p:nvGrpSpPr>
        <p:grpSpPr>
          <a:xfrm>
            <a:off x="2692218" y="6388716"/>
            <a:ext cx="267320" cy="228277"/>
            <a:chOff x="-5549784" y="7976516"/>
            <a:chExt cx="424780" cy="398145"/>
          </a:xfrm>
        </p:grpSpPr>
        <p:sp>
          <p:nvSpPr>
            <p:cNvPr id="6777"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778"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779"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780"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781"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782"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783"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784"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785"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786"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787"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788"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789"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790"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791"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792"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793"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6794"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6795"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6796"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6797"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6798"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6799"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6800"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801"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6802"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6803"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6804"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805"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806"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807"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6808"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6809"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6810"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6811" name="グループ化 2552"/>
          <p:cNvGrpSpPr/>
          <p:nvPr/>
        </p:nvGrpSpPr>
        <p:grpSpPr>
          <a:xfrm rot="21295497">
            <a:off x="4274994" y="6451123"/>
            <a:ext cx="340153" cy="165376"/>
            <a:chOff x="-6787758" y="8398801"/>
            <a:chExt cx="819277" cy="390220"/>
          </a:xfrm>
        </p:grpSpPr>
        <p:sp>
          <p:nvSpPr>
            <p:cNvPr id="6812"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6813"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6814" name="object 447"/>
            <p:cNvPicPr/>
            <p:nvPr/>
          </p:nvPicPr>
          <p:blipFill>
            <a:blip r:embed="rId11"/>
            <a:stretch>
              <a:fillRect/>
            </a:stretch>
          </p:blipFill>
          <p:spPr>
            <a:xfrm>
              <a:off x="-6068290" y="8597848"/>
              <a:ext cx="99809" cy="191173"/>
            </a:xfrm>
            <a:prstGeom prst="rect">
              <a:avLst/>
            </a:prstGeom>
          </p:spPr>
        </p:pic>
        <p:sp>
          <p:nvSpPr>
            <p:cNvPr id="6815"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6816"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6817"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818"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819"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6820"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6821"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6822"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6823"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6824"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6825"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826"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6827"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6828"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6829" name="グループ化 2570"/>
          <p:cNvGrpSpPr/>
          <p:nvPr/>
        </p:nvGrpSpPr>
        <p:grpSpPr>
          <a:xfrm>
            <a:off x="4407626" y="5705615"/>
            <a:ext cx="284200" cy="246329"/>
            <a:chOff x="-2400843" y="6789711"/>
            <a:chExt cx="634392" cy="650944"/>
          </a:xfrm>
        </p:grpSpPr>
        <p:pic>
          <p:nvPicPr>
            <p:cNvPr id="6830" name="object 836"/>
            <p:cNvPicPr/>
            <p:nvPr/>
          </p:nvPicPr>
          <p:blipFill>
            <a:blip r:embed="rId12"/>
            <a:stretch>
              <a:fillRect/>
            </a:stretch>
          </p:blipFill>
          <p:spPr>
            <a:xfrm>
              <a:off x="-2040235" y="6789711"/>
              <a:ext cx="87033" cy="144437"/>
            </a:xfrm>
            <a:prstGeom prst="rect">
              <a:avLst/>
            </a:prstGeom>
          </p:spPr>
        </p:pic>
        <p:sp>
          <p:nvSpPr>
            <p:cNvPr id="6831"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832"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833" name="object 839"/>
            <p:cNvPicPr/>
            <p:nvPr/>
          </p:nvPicPr>
          <p:blipFill>
            <a:blip r:embed="rId13"/>
            <a:stretch>
              <a:fillRect/>
            </a:stretch>
          </p:blipFill>
          <p:spPr>
            <a:xfrm>
              <a:off x="-2281273" y="7049809"/>
              <a:ext cx="182347" cy="149842"/>
            </a:xfrm>
            <a:prstGeom prst="rect">
              <a:avLst/>
            </a:prstGeom>
          </p:spPr>
        </p:pic>
        <p:pic>
          <p:nvPicPr>
            <p:cNvPr id="6834" name="object 840"/>
            <p:cNvPicPr/>
            <p:nvPr/>
          </p:nvPicPr>
          <p:blipFill>
            <a:blip r:embed="rId14"/>
            <a:stretch>
              <a:fillRect/>
            </a:stretch>
          </p:blipFill>
          <p:spPr>
            <a:xfrm>
              <a:off x="-2039863" y="6816075"/>
              <a:ext cx="79880" cy="113695"/>
            </a:xfrm>
            <a:prstGeom prst="rect">
              <a:avLst/>
            </a:prstGeom>
          </p:spPr>
        </p:pic>
        <p:pic>
          <p:nvPicPr>
            <p:cNvPr id="6835" name="object 841"/>
            <p:cNvPicPr/>
            <p:nvPr/>
          </p:nvPicPr>
          <p:blipFill>
            <a:blip r:embed="rId15"/>
            <a:stretch>
              <a:fillRect/>
            </a:stretch>
          </p:blipFill>
          <p:spPr>
            <a:xfrm>
              <a:off x="-2400843" y="7274553"/>
              <a:ext cx="131190" cy="78879"/>
            </a:xfrm>
            <a:prstGeom prst="rect">
              <a:avLst/>
            </a:prstGeom>
          </p:spPr>
        </p:pic>
        <p:pic>
          <p:nvPicPr>
            <p:cNvPr id="6836" name="object 842"/>
            <p:cNvPicPr/>
            <p:nvPr/>
          </p:nvPicPr>
          <p:blipFill>
            <a:blip r:embed="rId16"/>
            <a:stretch>
              <a:fillRect/>
            </a:stretch>
          </p:blipFill>
          <p:spPr>
            <a:xfrm>
              <a:off x="-1853484" y="6876933"/>
              <a:ext cx="87033" cy="144437"/>
            </a:xfrm>
            <a:prstGeom prst="rect">
              <a:avLst/>
            </a:prstGeom>
          </p:spPr>
        </p:pic>
        <p:sp>
          <p:nvSpPr>
            <p:cNvPr id="6837"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6838"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6839" name="object 845"/>
            <p:cNvPicPr/>
            <p:nvPr/>
          </p:nvPicPr>
          <p:blipFill>
            <a:blip r:embed="rId17"/>
            <a:stretch>
              <a:fillRect/>
            </a:stretch>
          </p:blipFill>
          <p:spPr>
            <a:xfrm>
              <a:off x="-2094524" y="7137032"/>
              <a:ext cx="182347" cy="149842"/>
            </a:xfrm>
            <a:prstGeom prst="rect">
              <a:avLst/>
            </a:prstGeom>
          </p:spPr>
        </p:pic>
        <p:pic>
          <p:nvPicPr>
            <p:cNvPr id="6840" name="object 846"/>
            <p:cNvPicPr/>
            <p:nvPr/>
          </p:nvPicPr>
          <p:blipFill>
            <a:blip r:embed="rId18"/>
            <a:stretch>
              <a:fillRect/>
            </a:stretch>
          </p:blipFill>
          <p:spPr>
            <a:xfrm>
              <a:off x="-1853112" y="6903297"/>
              <a:ext cx="79880" cy="113695"/>
            </a:xfrm>
            <a:prstGeom prst="rect">
              <a:avLst/>
            </a:prstGeom>
          </p:spPr>
        </p:pic>
        <p:pic>
          <p:nvPicPr>
            <p:cNvPr id="6841" name="object 847"/>
            <p:cNvPicPr/>
            <p:nvPr/>
          </p:nvPicPr>
          <p:blipFill>
            <a:blip r:embed="rId19"/>
            <a:stretch>
              <a:fillRect/>
            </a:stretch>
          </p:blipFill>
          <p:spPr>
            <a:xfrm>
              <a:off x="-2214093" y="7361776"/>
              <a:ext cx="131191" cy="78879"/>
            </a:xfrm>
            <a:prstGeom prst="rect">
              <a:avLst/>
            </a:prstGeom>
          </p:spPr>
        </p:pic>
      </p:grpSp>
      <p:grpSp>
        <p:nvGrpSpPr>
          <p:cNvPr id="6842" name="グループ化 2598"/>
          <p:cNvGrpSpPr/>
          <p:nvPr/>
        </p:nvGrpSpPr>
        <p:grpSpPr>
          <a:xfrm>
            <a:off x="2605294" y="5637491"/>
            <a:ext cx="249905" cy="276704"/>
            <a:chOff x="-5407512" y="7215605"/>
            <a:chExt cx="436510" cy="514348"/>
          </a:xfrm>
        </p:grpSpPr>
        <p:pic>
          <p:nvPicPr>
            <p:cNvPr id="6843" name="object 561"/>
            <p:cNvPicPr/>
            <p:nvPr/>
          </p:nvPicPr>
          <p:blipFill>
            <a:blip r:embed="rId20"/>
            <a:stretch>
              <a:fillRect/>
            </a:stretch>
          </p:blipFill>
          <p:spPr>
            <a:xfrm>
              <a:off x="-5395260" y="7299279"/>
              <a:ext cx="230073" cy="377071"/>
            </a:xfrm>
            <a:prstGeom prst="rect">
              <a:avLst/>
            </a:prstGeom>
          </p:spPr>
        </p:pic>
        <p:sp>
          <p:nvSpPr>
            <p:cNvPr id="6844"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845" name="object 563"/>
            <p:cNvPicPr/>
            <p:nvPr/>
          </p:nvPicPr>
          <p:blipFill>
            <a:blip r:embed="rId21"/>
            <a:stretch>
              <a:fillRect/>
            </a:stretch>
          </p:blipFill>
          <p:spPr>
            <a:xfrm>
              <a:off x="-5302538" y="7323722"/>
              <a:ext cx="80772" cy="241056"/>
            </a:xfrm>
            <a:prstGeom prst="rect">
              <a:avLst/>
            </a:prstGeom>
          </p:spPr>
        </p:pic>
        <p:sp>
          <p:nvSpPr>
            <p:cNvPr id="6846"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847"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848"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849"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6850" name="object 568"/>
            <p:cNvPicPr/>
            <p:nvPr/>
          </p:nvPicPr>
          <p:blipFill>
            <a:blip r:embed="rId22"/>
            <a:stretch>
              <a:fillRect/>
            </a:stretch>
          </p:blipFill>
          <p:spPr>
            <a:xfrm>
              <a:off x="-5211467" y="7352882"/>
              <a:ext cx="230060" cy="377071"/>
            </a:xfrm>
            <a:prstGeom prst="rect">
              <a:avLst/>
            </a:prstGeom>
          </p:spPr>
        </p:pic>
        <p:sp>
          <p:nvSpPr>
            <p:cNvPr id="6851"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6852" name="object 570"/>
            <p:cNvPicPr/>
            <p:nvPr/>
          </p:nvPicPr>
          <p:blipFill>
            <a:blip r:embed="rId23"/>
            <a:stretch>
              <a:fillRect/>
            </a:stretch>
          </p:blipFill>
          <p:spPr>
            <a:xfrm>
              <a:off x="-5118756" y="7377325"/>
              <a:ext cx="80772" cy="241056"/>
            </a:xfrm>
            <a:prstGeom prst="rect">
              <a:avLst/>
            </a:prstGeom>
          </p:spPr>
        </p:pic>
        <p:sp>
          <p:nvSpPr>
            <p:cNvPr id="6853"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6854"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6855"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6856"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6857"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858"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6859"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6860" name="グループ 2618"/>
          <p:cNvGrpSpPr/>
          <p:nvPr/>
        </p:nvGrpSpPr>
        <p:grpSpPr>
          <a:xfrm>
            <a:off x="5088748" y="958819"/>
            <a:ext cx="451996" cy="1539446"/>
            <a:chOff x="7763514" y="1578439"/>
            <a:chExt cx="689873" cy="6566849"/>
          </a:xfrm>
        </p:grpSpPr>
        <p:sp>
          <p:nvSpPr>
            <p:cNvPr id="6861"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862"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6863"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6864"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6865"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6866"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6867"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6868"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869"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6870"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6871"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6872" name="図 282"/>
          <p:cNvPicPr>
            <a:picLocks noChangeAspect="1"/>
          </p:cNvPicPr>
          <p:nvPr/>
        </p:nvPicPr>
        <p:blipFill>
          <a:blip r:embed="rId28"/>
          <a:stretch>
            <a:fillRect/>
          </a:stretch>
        </p:blipFill>
        <p:spPr>
          <a:xfrm>
            <a:off x="5827762" y="2600742"/>
            <a:ext cx="818653" cy="676021"/>
          </a:xfrm>
          <a:prstGeom prst="rect">
            <a:avLst/>
          </a:prstGeom>
        </p:spPr>
      </p:pic>
      <p:sp>
        <p:nvSpPr>
          <p:cNvPr id="6873"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6874" name="図 837"/>
          <p:cNvPicPr>
            <a:picLocks noChangeAspect="1"/>
          </p:cNvPicPr>
          <p:nvPr/>
        </p:nvPicPr>
        <p:blipFill>
          <a:blip r:embed="rId29"/>
          <a:stretch>
            <a:fillRect/>
          </a:stretch>
        </p:blipFill>
        <p:spPr>
          <a:xfrm>
            <a:off x="5922016" y="3816288"/>
            <a:ext cx="710091" cy="743504"/>
          </a:xfrm>
          <a:prstGeom prst="rect">
            <a:avLst/>
          </a:prstGeom>
        </p:spPr>
      </p:pic>
      <p:sp>
        <p:nvSpPr>
          <p:cNvPr id="6875"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876"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6877" name="図 846"/>
          <p:cNvPicPr>
            <a:picLocks noChangeAspect="1"/>
          </p:cNvPicPr>
          <p:nvPr/>
        </p:nvPicPr>
        <p:blipFill>
          <a:blip r:embed="rId30"/>
          <a:stretch>
            <a:fillRect/>
          </a:stretch>
        </p:blipFill>
        <p:spPr>
          <a:xfrm>
            <a:off x="8388961" y="2808100"/>
            <a:ext cx="725608" cy="697936"/>
          </a:xfrm>
          <a:prstGeom prst="rect">
            <a:avLst/>
          </a:prstGeom>
        </p:spPr>
      </p:pic>
      <p:pic>
        <p:nvPicPr>
          <p:cNvPr id="6878" name="図 835"/>
          <p:cNvPicPr>
            <a:picLocks noChangeAspect="1"/>
          </p:cNvPicPr>
          <p:nvPr/>
        </p:nvPicPr>
        <p:blipFill>
          <a:blip r:embed="rId31"/>
          <a:stretch>
            <a:fillRect/>
          </a:stretch>
        </p:blipFill>
        <p:spPr>
          <a:xfrm>
            <a:off x="7015220" y="3340652"/>
            <a:ext cx="385247" cy="483532"/>
          </a:xfrm>
          <a:prstGeom prst="rect">
            <a:avLst/>
          </a:prstGeom>
        </p:spPr>
      </p:pic>
      <p:sp>
        <p:nvSpPr>
          <p:cNvPr id="6879"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6880"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6881" name="図 1272"/>
          <p:cNvPicPr>
            <a:picLocks noChangeAspect="1"/>
          </p:cNvPicPr>
          <p:nvPr/>
        </p:nvPicPr>
        <p:blipFill>
          <a:blip r:embed="rId32"/>
          <a:stretch>
            <a:fillRect/>
          </a:stretch>
        </p:blipFill>
        <p:spPr>
          <a:xfrm>
            <a:off x="769569" y="1060159"/>
            <a:ext cx="459591" cy="319955"/>
          </a:xfrm>
          <a:prstGeom prst="rect">
            <a:avLst/>
          </a:prstGeom>
        </p:spPr>
      </p:pic>
      <p:sp>
        <p:nvSpPr>
          <p:cNvPr id="6882"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6883" name="グループ 2143"/>
          <p:cNvGrpSpPr/>
          <p:nvPr/>
        </p:nvGrpSpPr>
        <p:grpSpPr>
          <a:xfrm>
            <a:off x="1252124" y="917056"/>
            <a:ext cx="1045130" cy="722944"/>
            <a:chOff x="1911095" y="1420897"/>
            <a:chExt cx="1595163" cy="1127091"/>
          </a:xfrm>
        </p:grpSpPr>
        <p:grpSp>
          <p:nvGrpSpPr>
            <p:cNvPr id="6884" name="グループ 2136"/>
            <p:cNvGrpSpPr/>
            <p:nvPr/>
          </p:nvGrpSpPr>
          <p:grpSpPr>
            <a:xfrm>
              <a:off x="1911095" y="1420897"/>
              <a:ext cx="1595163" cy="1063800"/>
              <a:chOff x="1911095" y="1420897"/>
              <a:chExt cx="1595163" cy="1063800"/>
            </a:xfrm>
          </p:grpSpPr>
          <p:sp>
            <p:nvSpPr>
              <p:cNvPr id="6885"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6886"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887"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6888"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6889"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6890"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6891"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892"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893"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6894"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6895"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6896"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6897"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6898" name="図 447"/>
          <p:cNvPicPr>
            <a:picLocks noChangeAspect="1"/>
          </p:cNvPicPr>
          <p:nvPr/>
        </p:nvPicPr>
        <p:blipFill>
          <a:blip r:embed="rId33"/>
          <a:stretch>
            <a:fillRect/>
          </a:stretch>
        </p:blipFill>
        <p:spPr>
          <a:xfrm>
            <a:off x="1130287" y="3324941"/>
            <a:ext cx="204265" cy="199975"/>
          </a:xfrm>
          <a:prstGeom prst="rect">
            <a:avLst/>
          </a:prstGeom>
        </p:spPr>
      </p:pic>
      <p:pic>
        <p:nvPicPr>
          <p:cNvPr id="6899" name="図 445"/>
          <p:cNvPicPr>
            <a:picLocks noChangeAspect="1"/>
          </p:cNvPicPr>
          <p:nvPr/>
        </p:nvPicPr>
        <p:blipFill>
          <a:blip r:embed="rId34"/>
          <a:stretch>
            <a:fillRect/>
          </a:stretch>
        </p:blipFill>
        <p:spPr>
          <a:xfrm flipH="1">
            <a:off x="7824742" y="5348445"/>
            <a:ext cx="614168" cy="642208"/>
          </a:xfrm>
          <a:prstGeom prst="rect">
            <a:avLst/>
          </a:prstGeom>
        </p:spPr>
      </p:pic>
      <p:sp>
        <p:nvSpPr>
          <p:cNvPr id="6900"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6901" name="図 4236"/>
          <p:cNvPicPr>
            <a:picLocks noChangeAspect="1"/>
          </p:cNvPicPr>
          <p:nvPr/>
        </p:nvPicPr>
        <p:blipFill>
          <a:blip r:embed="rId35"/>
          <a:stretch>
            <a:fillRect/>
          </a:stretch>
        </p:blipFill>
        <p:spPr>
          <a:xfrm>
            <a:off x="783763" y="1936953"/>
            <a:ext cx="3643061" cy="1102281"/>
          </a:xfrm>
          <a:prstGeom prst="rect">
            <a:avLst/>
          </a:prstGeom>
        </p:spPr>
      </p:pic>
      <p:sp>
        <p:nvSpPr>
          <p:cNvPr id="6902"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3"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4"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5"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6"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7"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8"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09"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10"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11"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12" name="テキスト ボックス 8196"/>
          <p:cNvSpPr txBox="1"/>
          <p:nvPr/>
        </p:nvSpPr>
        <p:spPr>
          <a:xfrm>
            <a:off x="704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6913" name="テキスト ボックス 8197"/>
          <p:cNvSpPr txBox="1"/>
          <p:nvPr/>
        </p:nvSpPr>
        <p:spPr>
          <a:xfrm>
            <a:off x="1722435"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6914" name="テキスト ボックス 8198"/>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6915" name="テキスト ボックス 9712"/>
          <p:cNvSpPr txBox="1"/>
          <p:nvPr/>
        </p:nvSpPr>
        <p:spPr>
          <a:xfrm>
            <a:off x="705000" y="58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6916" name="テキスト ボックス 3576"/>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6917" name="図 3577"/>
          <p:cNvPicPr>
            <a:picLocks noChangeAspect="1"/>
          </p:cNvPicPr>
          <p:nvPr/>
        </p:nvPicPr>
        <p:blipFill>
          <a:blip r:embed="rId36"/>
          <a:stretch>
            <a:fillRect/>
          </a:stretch>
        </p:blipFill>
        <p:spPr>
          <a:xfrm>
            <a:off x="3810685" y="981000"/>
            <a:ext cx="385833" cy="380430"/>
          </a:xfrm>
          <a:prstGeom prst="rect">
            <a:avLst/>
          </a:prstGeom>
        </p:spPr>
      </p:pic>
      <p:sp>
        <p:nvSpPr>
          <p:cNvPr id="6918" name="L 字 4318"/>
          <p:cNvSpPr/>
          <p:nvPr/>
        </p:nvSpPr>
        <p:spPr>
          <a:xfrm>
            <a:off x="4953000" y="876662"/>
            <a:ext cx="4914704" cy="5945811"/>
          </a:xfrm>
          <a:prstGeom prst="corner">
            <a:avLst>
              <a:gd name="adj1" fmla="val 0"/>
              <a:gd name="adj2" fmla="val 10000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0005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6924" name="グループ 13519"/>
          <p:cNvGrpSpPr/>
          <p:nvPr/>
        </p:nvGrpSpPr>
        <p:grpSpPr>
          <a:xfrm rot="16200000">
            <a:off x="2088865" y="-1598217"/>
            <a:ext cx="615736" cy="4244873"/>
            <a:chOff x="7763514" y="1578439"/>
            <a:chExt cx="689873" cy="6566849"/>
          </a:xfrm>
        </p:grpSpPr>
        <p:sp>
          <p:nvSpPr>
            <p:cNvPr id="6925"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6926" name="テキスト プレースホルダー 1"/>
          <p:cNvSpPr>
            <a:spLocks noGrp="1"/>
          </p:cNvSpPr>
          <p:nvPr>
            <p:ph type="body" sz="quarter" idx="14"/>
          </p:nvPr>
        </p:nvSpPr>
        <p:spPr/>
        <p:txBody>
          <a:bodyPr>
            <a:normAutofit lnSpcReduction="10000"/>
          </a:bodyPr>
          <a:lstStyle/>
          <a:p>
            <a:r>
              <a:rPr kumimoji="1" lang="ja-JP" altLang="en-US" sz="3600" b="1" dirty="0" smtClean="0"/>
              <a:t>地震発生時の行動</a:t>
            </a:r>
            <a:endParaRPr kumimoji="1" lang="ja-JP" altLang="en-US" sz="3200" b="1" dirty="0"/>
          </a:p>
        </p:txBody>
      </p:sp>
      <p:sp>
        <p:nvSpPr>
          <p:cNvPr id="6927" name="タイトル 1"/>
          <p:cNvSpPr txBox="1"/>
          <p:nvPr/>
        </p:nvSpPr>
        <p:spPr>
          <a:xfrm>
            <a:off x="129000" y="693000"/>
            <a:ext cx="9071378"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smtClean="0">
                <a:solidFill>
                  <a:prstClr val="black"/>
                </a:solidFill>
                <a:latin typeface="Meiryo UI" panose="020B0604030504040204" pitchFamily="50" charset="-128"/>
                <a:ea typeface="Meiryo UI" panose="020B0604030504040204" pitchFamily="50" charset="-128"/>
              </a:rPr>
              <a:t>○まずは身の安全の確保！</a:t>
            </a:r>
            <a:endParaRPr lang="en-US" altLang="ja-JP" sz="2800" b="1" dirty="0" smtClean="0">
              <a:solidFill>
                <a:prstClr val="black"/>
              </a:solidFill>
              <a:latin typeface="Meiryo UI" panose="020B0604030504040204" pitchFamily="50" charset="-128"/>
              <a:ea typeface="Meiryo UI" panose="020B0604030504040204" pitchFamily="50" charset="-128"/>
            </a:endParaRPr>
          </a:p>
        </p:txBody>
      </p:sp>
      <p:pic>
        <p:nvPicPr>
          <p:cNvPr id="6928" name="図 5"/>
          <p:cNvPicPr>
            <a:picLocks noChangeAspect="1"/>
          </p:cNvPicPr>
          <p:nvPr/>
        </p:nvPicPr>
        <p:blipFill>
          <a:blip r:embed="rId1"/>
          <a:stretch>
            <a:fillRect/>
          </a:stretch>
        </p:blipFill>
        <p:spPr>
          <a:xfrm>
            <a:off x="313012" y="1629000"/>
            <a:ext cx="16789634" cy="3313006"/>
          </a:xfrm>
          <a:prstGeom prst="rect">
            <a:avLst/>
          </a:prstGeom>
        </p:spPr>
      </p:pic>
      <p:sp>
        <p:nvSpPr>
          <p:cNvPr id="6929" name="四角形 6607"/>
          <p:cNvSpPr/>
          <p:nvPr/>
        </p:nvSpPr>
        <p:spPr>
          <a:xfrm>
            <a:off x="9417000" y="1629000"/>
            <a:ext cx="7225806" cy="3479906"/>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6930" name="タイトル 6608"/>
          <p:cNvSpPr txBox="1"/>
          <p:nvPr/>
        </p:nvSpPr>
        <p:spPr>
          <a:xfrm>
            <a:off x="313012" y="4942006"/>
            <a:ext cx="9071378"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dirty="0" smtClean="0">
                <a:solidFill>
                  <a:prstClr val="black"/>
                </a:solidFill>
                <a:latin typeface="Meiryo UI" panose="020B0604030504040204" pitchFamily="50" charset="-128"/>
                <a:ea typeface="Meiryo UI" panose="020B0604030504040204" pitchFamily="50" charset="-128"/>
              </a:rPr>
              <a:t>○屋外では、壊れやすいもの、倒れやすいものから離れ、カバンなどで頭を保護する</a:t>
            </a:r>
            <a:endParaRPr lang="en-US" altLang="ja-JP" sz="2800" b="1"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2818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935" name="タイトル 1"/>
          <p:cNvSpPr txBox="1"/>
          <p:nvPr/>
        </p:nvSpPr>
        <p:spPr>
          <a:xfrm>
            <a:off x="273000" y="2970022"/>
            <a:ext cx="9498322"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○落ち着いて</a:t>
            </a:r>
            <a:r>
              <a:rPr lang="ja-JP" altLang="en-US" sz="3200" b="1" u="sng" dirty="0">
                <a:solidFill>
                  <a:srgbClr val="FF0000"/>
                </a:solidFill>
                <a:latin typeface="Meiryo UI" panose="020B0604030504040204" pitchFamily="50" charset="-128"/>
                <a:ea typeface="Meiryo UI" panose="020B0604030504040204" pitchFamily="50" charset="-128"/>
              </a:rPr>
              <a:t>火の元</a:t>
            </a:r>
            <a:r>
              <a:rPr lang="ja-JP" altLang="en-US" sz="3200" b="1" u="sng" dirty="0">
                <a:solidFill>
                  <a:srgbClr val="FF0000"/>
                </a:solidFill>
                <a:latin typeface="Meiryo UI" panose="020B0604030504040204" pitchFamily="50" charset="-128"/>
                <a:ea typeface="Meiryo UI" panose="020B0604030504040204" pitchFamily="50" charset="-128"/>
              </a:rPr>
              <a:t>を確認</a:t>
            </a:r>
            <a:endParaRPr lang="en-US" altLang="ja-JP" sz="3200" b="1" u="sng" dirty="0" smtClean="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smtClean="0">
                <a:solidFill>
                  <a:prstClr val="black"/>
                </a:solidFill>
                <a:latin typeface="Meiryo UI" panose="020B0604030504040204" pitchFamily="50" charset="-128"/>
                <a:ea typeface="Meiryo UI" panose="020B0604030504040204" pitchFamily="50" charset="-128"/>
              </a:rPr>
              <a:t>○扉を開けて</a:t>
            </a:r>
            <a:r>
              <a:rPr lang="ja-JP" altLang="en-US" sz="3200" b="1" u="sng" dirty="0" smtClean="0">
                <a:solidFill>
                  <a:srgbClr val="FF0000"/>
                </a:solidFill>
                <a:latin typeface="Meiryo UI" panose="020B0604030504040204" pitchFamily="50" charset="-128"/>
                <a:ea typeface="Meiryo UI" panose="020B0604030504040204" pitchFamily="50" charset="-128"/>
              </a:rPr>
              <a:t>避難路を確保</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○ラジオやテレビ、防災無線などから</a:t>
            </a:r>
            <a:r>
              <a:rPr lang="ja-JP" altLang="en-US" sz="3200" b="1" u="sng" dirty="0">
                <a:solidFill>
                  <a:srgbClr val="FF0000"/>
                </a:solidFill>
                <a:latin typeface="Meiryo UI" panose="020B0604030504040204" pitchFamily="50" charset="-128"/>
                <a:ea typeface="Meiryo UI" panose="020B0604030504040204" pitchFamily="50" charset="-128"/>
              </a:rPr>
              <a:t>正しい情報を入手</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a:t>
            </a:r>
            <a:r>
              <a:rPr lang="ja-JP" altLang="en-US" sz="3200" b="1" dirty="0">
                <a:solidFill>
                  <a:prstClr val="black"/>
                </a:solidFill>
                <a:latin typeface="Meiryo UI" panose="020B0604030504040204" pitchFamily="50" charset="-128"/>
                <a:ea typeface="Meiryo UI" panose="020B0604030504040204" pitchFamily="50" charset="-128"/>
              </a:rPr>
              <a:t>身の周辺に危険が迫っていると判断した場合は、</a:t>
            </a:r>
            <a:endParaRPr lang="ja-JP" altLang="en-US" sz="28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　 </a:t>
            </a:r>
            <a:r>
              <a:rPr lang="ja-JP" altLang="en-US" sz="3200" b="1" u="sng" dirty="0">
                <a:solidFill>
                  <a:srgbClr val="FF0000"/>
                </a:solidFill>
                <a:latin typeface="Meiryo UI" panose="020B0604030504040204" pitchFamily="50" charset="-128"/>
                <a:ea typeface="Meiryo UI" panose="020B0604030504040204" pitchFamily="50" charset="-128"/>
              </a:rPr>
              <a:t>ためらわず避難</a:t>
            </a:r>
            <a:endParaRPr lang="ja-JP" altLang="en-US" sz="3200" b="1" u="sng" dirty="0">
              <a:solidFill>
                <a:srgbClr val="FF0000"/>
              </a:solidFill>
              <a:latin typeface="Meiryo UI" panose="020B0604030504040204" pitchFamily="50" charset="-128"/>
              <a:ea typeface="Meiryo UI" panose="020B0604030504040204" pitchFamily="50" charset="-128"/>
            </a:endParaRPr>
          </a:p>
        </p:txBody>
      </p:sp>
      <p:grpSp>
        <p:nvGrpSpPr>
          <p:cNvPr id="6936" name="グループ 13530"/>
          <p:cNvGrpSpPr/>
          <p:nvPr/>
        </p:nvGrpSpPr>
        <p:grpSpPr>
          <a:xfrm rot="16200000">
            <a:off x="2077157" y="-1322630"/>
            <a:ext cx="642291" cy="3670634"/>
            <a:chOff x="7773435" y="4024361"/>
            <a:chExt cx="689873" cy="3007509"/>
          </a:xfrm>
        </p:grpSpPr>
        <p:sp>
          <p:nvSpPr>
            <p:cNvPr id="6937" name="図形 2604"/>
            <p:cNvSpPr/>
            <p:nvPr/>
          </p:nvSpPr>
          <p:spPr>
            <a:xfrm rot="5400000">
              <a:off x="6614617" y="5183179"/>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600" b="1">
                  <a:solidFill>
                    <a:schemeClr val="tx1"/>
                  </a:solidFill>
                  <a:latin typeface="Meiryo UI"/>
                  <a:ea typeface="Meiryo UI"/>
                </a:rPr>
                <a:t>ゆれが収まったら</a:t>
              </a:r>
              <a:endParaRPr lang="ja-JP" altLang="en-US" b="1">
                <a:solidFill>
                  <a:schemeClr val="tx1"/>
                </a:solidFill>
                <a:latin typeface="Meiryo UI"/>
                <a:ea typeface="Meiryo UI"/>
              </a:endParaRPr>
            </a:p>
          </p:txBody>
        </p:sp>
      </p:grpSp>
      <p:pic>
        <p:nvPicPr>
          <p:cNvPr id="6938" name="図 6609"/>
          <p:cNvPicPr>
            <a:picLocks noChangeAspect="1"/>
          </p:cNvPicPr>
          <p:nvPr/>
        </p:nvPicPr>
        <p:blipFill>
          <a:blip r:embed="rId1"/>
          <a:stretch>
            <a:fillRect/>
          </a:stretch>
        </p:blipFill>
        <p:spPr>
          <a:xfrm>
            <a:off x="5206920" y="944819"/>
            <a:ext cx="1404139" cy="1159500"/>
          </a:xfrm>
          <a:prstGeom prst="rect">
            <a:avLst/>
          </a:prstGeom>
        </p:spPr>
      </p:pic>
      <p:pic>
        <p:nvPicPr>
          <p:cNvPr id="6939" name="図 6611"/>
          <p:cNvPicPr>
            <a:picLocks noChangeAspect="1"/>
          </p:cNvPicPr>
          <p:nvPr/>
        </p:nvPicPr>
        <p:blipFill>
          <a:blip r:embed="rId2"/>
          <a:stretch>
            <a:fillRect/>
          </a:stretch>
        </p:blipFill>
        <p:spPr>
          <a:xfrm>
            <a:off x="8841000" y="3141000"/>
            <a:ext cx="1148552" cy="1202596"/>
          </a:xfrm>
          <a:prstGeom prst="rect">
            <a:avLst/>
          </a:prstGeom>
        </p:spPr>
      </p:pic>
      <p:pic>
        <p:nvPicPr>
          <p:cNvPr id="6940" name="図 6614"/>
          <p:cNvPicPr>
            <a:picLocks noChangeAspect="1"/>
          </p:cNvPicPr>
          <p:nvPr/>
        </p:nvPicPr>
        <p:blipFill>
          <a:blip r:embed="rId3"/>
          <a:stretch>
            <a:fillRect/>
          </a:stretch>
        </p:blipFill>
        <p:spPr>
          <a:xfrm>
            <a:off x="5548657" y="2349000"/>
            <a:ext cx="720665" cy="904523"/>
          </a:xfrm>
          <a:prstGeom prst="rect">
            <a:avLst/>
          </a:prstGeom>
        </p:spPr>
      </p:pic>
    </p:spTree>
    <p:extLst>
      <p:ext uri="{BB962C8B-B14F-4D97-AF65-F5344CB8AC3E}">
        <p14:creationId xmlns:p14="http://schemas.microsoft.com/office/powerpoint/2010/main" val="3532818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6945" name="タイトル 1"/>
          <p:cNvSpPr txBox="1"/>
          <p:nvPr/>
        </p:nvSpPr>
        <p:spPr>
          <a:xfrm>
            <a:off x="129000" y="3213000"/>
            <a:ext cx="9498322"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600" b="1" u="sng" dirty="0">
                <a:solidFill>
                  <a:srgbClr val="FF0000"/>
                </a:solidFill>
                <a:latin typeface="Meiryo UI" panose="020B0604030504040204" pitchFamily="50" charset="-128"/>
                <a:ea typeface="Meiryo UI" panose="020B0604030504040204" pitchFamily="50" charset="-128"/>
              </a:rPr>
              <a:t>○津波の恐れがあるとき</a:t>
            </a:r>
            <a:endParaRPr lang="ja-JP" altLang="en-US" sz="3600" b="1" u="sng" dirty="0">
              <a:solidFill>
                <a:srgbClr val="FF0000"/>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・”より遠く”ではなく、</a:t>
            </a:r>
            <a:r>
              <a:rPr lang="ja-JP" altLang="en-US" sz="3200" b="1" u="sng" dirty="0">
                <a:solidFill>
                  <a:srgbClr val="FF0000"/>
                </a:solidFill>
                <a:latin typeface="Meiryo UI" panose="020B0604030504040204" pitchFamily="50" charset="-128"/>
                <a:ea typeface="Meiryo UI" panose="020B0604030504040204" pitchFamily="50" charset="-128"/>
              </a:rPr>
              <a:t>”</a:t>
            </a:r>
            <a:r>
              <a:rPr lang="ja-JP" altLang="en-US" sz="3200" b="1" u="sng" dirty="0">
                <a:solidFill>
                  <a:srgbClr val="FF0000"/>
                </a:solidFill>
                <a:latin typeface="Meiryo UI" panose="020B0604030504040204" pitchFamily="50" charset="-128"/>
                <a:ea typeface="Meiryo UI" panose="020B0604030504040204" pitchFamily="50" charset="-128"/>
              </a:rPr>
              <a:t>より高い</a:t>
            </a:r>
            <a:r>
              <a:rPr lang="ja-JP" altLang="en-US" sz="3200" b="1" u="sng" dirty="0">
                <a:solidFill>
                  <a:srgbClr val="FF0000"/>
                </a:solidFill>
                <a:latin typeface="Meiryo UI" panose="020B0604030504040204" pitchFamily="50" charset="-128"/>
                <a:ea typeface="Meiryo UI" panose="020B0604030504040204" pitchFamily="50" charset="-128"/>
              </a:rPr>
              <a:t>”</a:t>
            </a:r>
            <a:r>
              <a:rPr lang="ja-JP" altLang="en-US" sz="3200" b="1" dirty="0">
                <a:solidFill>
                  <a:prstClr val="black"/>
                </a:solidFill>
                <a:latin typeface="Meiryo UI" panose="020B0604030504040204" pitchFamily="50" charset="-128"/>
                <a:ea typeface="Meiryo UI" panose="020B0604030504040204" pitchFamily="50" charset="-128"/>
              </a:rPr>
              <a:t>ところを目指す</a:t>
            </a:r>
            <a:endParaRPr lang="ja-JP" altLang="en-US" sz="4000"/>
          </a:p>
          <a:p>
            <a:pPr>
              <a:lnSpc>
                <a:spcPct val="120000"/>
              </a:lnSpc>
            </a:pPr>
            <a:endParaRPr lang="ja-JP" altLang="en-US" sz="3200" b="1"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・津波警報等の</a:t>
            </a:r>
            <a:r>
              <a:rPr lang="ja-JP" altLang="en-US" sz="3200" b="1" u="sng" dirty="0">
                <a:solidFill>
                  <a:srgbClr val="FF0000"/>
                </a:solidFill>
                <a:latin typeface="Meiryo UI" panose="020B0604030504040204" pitchFamily="50" charset="-128"/>
                <a:ea typeface="Meiryo UI" panose="020B0604030504040204" pitchFamily="50" charset="-128"/>
              </a:rPr>
              <a:t>解除まで</a:t>
            </a:r>
            <a:r>
              <a:rPr lang="ja-JP" altLang="en-US" sz="3200" b="1" u="sng" dirty="0">
                <a:solidFill>
                  <a:srgbClr val="FF0000"/>
                </a:solidFill>
                <a:latin typeface="Meiryo UI" panose="020B0604030504040204" pitchFamily="50" charset="-128"/>
                <a:ea typeface="Meiryo UI" panose="020B0604030504040204" pitchFamily="50" charset="-128"/>
              </a:rPr>
              <a:t>安</a:t>
            </a:r>
            <a:r>
              <a:rPr lang="ja-JP" altLang="en-US" sz="3200" b="1" u="sng" dirty="0">
                <a:solidFill>
                  <a:srgbClr val="FF0000"/>
                </a:solidFill>
                <a:latin typeface="Meiryo UI" panose="020B0604030504040204" pitchFamily="50" charset="-128"/>
                <a:ea typeface="Meiryo UI" panose="020B0604030504040204" pitchFamily="50" charset="-128"/>
              </a:rPr>
              <a:t>全な場所に</a:t>
            </a: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endParaRPr lang="ja-JP" altLang="en-US" sz="3200" b="1" u="sng" dirty="0">
              <a:solidFill>
                <a:srgbClr val="FF0000"/>
              </a:solidFill>
              <a:latin typeface="Meiryo UI" panose="020B0604030504040204" pitchFamily="50" charset="-128"/>
              <a:ea typeface="Meiryo UI" panose="020B0604030504040204" pitchFamily="50" charset="-128"/>
            </a:endParaRPr>
          </a:p>
          <a:p>
            <a:pPr>
              <a:lnSpc>
                <a:spcPct val="120000"/>
              </a:lnSpc>
            </a:pPr>
            <a:r>
              <a:rPr lang="ja-JP" altLang="en-US" sz="3200" b="1" dirty="0">
                <a:solidFill>
                  <a:prstClr val="black"/>
                </a:solidFill>
                <a:latin typeface="Meiryo UI" panose="020B0604030504040204" pitchFamily="50" charset="-128"/>
                <a:ea typeface="Meiryo UI" panose="020B0604030504040204" pitchFamily="50" charset="-128"/>
              </a:rPr>
              <a:t>・率先避難者として、</a:t>
            </a:r>
            <a:r>
              <a:rPr lang="ja-JP" altLang="en-US" sz="3200" b="1" u="sng" dirty="0">
                <a:solidFill>
                  <a:srgbClr val="FF0000"/>
                </a:solidFill>
                <a:latin typeface="Meiryo UI" panose="020B0604030504040204" pitchFamily="50" charset="-128"/>
                <a:ea typeface="Meiryo UI" panose="020B0604030504040204" pitchFamily="50" charset="-128"/>
              </a:rPr>
              <a:t>誰かを待つことなく避難を</a:t>
            </a:r>
            <a:endParaRPr lang="ja-JP" altLang="en-US" sz="3200" b="1" u="sng" dirty="0">
              <a:solidFill>
                <a:srgbClr val="FF0000"/>
              </a:solidFill>
              <a:latin typeface="Meiryo UI" panose="020B0604030504040204" pitchFamily="50" charset="-128"/>
              <a:ea typeface="Meiryo UI" panose="020B0604030504040204" pitchFamily="50" charset="-128"/>
            </a:endParaRPr>
          </a:p>
        </p:txBody>
      </p:sp>
      <p:grpSp>
        <p:nvGrpSpPr>
          <p:cNvPr id="6946" name="グループ 13530"/>
          <p:cNvGrpSpPr/>
          <p:nvPr/>
        </p:nvGrpSpPr>
        <p:grpSpPr>
          <a:xfrm rot="16200000">
            <a:off x="2077157" y="-1322630"/>
            <a:ext cx="642291" cy="3670634"/>
            <a:chOff x="7773435" y="4024361"/>
            <a:chExt cx="689873" cy="3007509"/>
          </a:xfrm>
        </p:grpSpPr>
        <p:sp>
          <p:nvSpPr>
            <p:cNvPr id="6947" name="図形 2604"/>
            <p:cNvSpPr/>
            <p:nvPr/>
          </p:nvSpPr>
          <p:spPr>
            <a:xfrm rot="5400000">
              <a:off x="6614617" y="5183179"/>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600" b="1">
                  <a:solidFill>
                    <a:schemeClr val="tx1"/>
                  </a:solidFill>
                  <a:latin typeface="Meiryo UI"/>
                  <a:ea typeface="Meiryo UI"/>
                </a:rPr>
                <a:t>ゆれが収まったら</a:t>
              </a:r>
              <a:endParaRPr lang="ja-JP" altLang="en-US" b="1">
                <a:solidFill>
                  <a:schemeClr val="tx1"/>
                </a:solidFill>
                <a:latin typeface="Meiryo UI"/>
                <a:ea typeface="Meiryo UI"/>
              </a:endParaRPr>
            </a:p>
          </p:txBody>
        </p:sp>
      </p:grpSp>
      <p:pic>
        <p:nvPicPr>
          <p:cNvPr id="6948" name="図 6624"/>
          <p:cNvPicPr>
            <a:picLocks noChangeAspect="1"/>
          </p:cNvPicPr>
          <p:nvPr/>
        </p:nvPicPr>
        <p:blipFill>
          <a:blip r:embed="rId1"/>
          <a:stretch>
            <a:fillRect/>
          </a:stretch>
        </p:blipFill>
        <p:spPr>
          <a:xfrm>
            <a:off x="7700994" y="4537449"/>
            <a:ext cx="1926328" cy="1852865"/>
          </a:xfrm>
          <a:prstGeom prst="rect">
            <a:avLst/>
          </a:prstGeom>
        </p:spPr>
      </p:pic>
      <p:sp>
        <p:nvSpPr>
          <p:cNvPr id="6949" name="テキスト 3554"/>
          <p:cNvSpPr txBox="1"/>
          <p:nvPr/>
        </p:nvSpPr>
        <p:spPr>
          <a:xfrm>
            <a:off x="6965761" y="1125000"/>
            <a:ext cx="2884420" cy="1568768"/>
          </a:xfrm>
          <a:prstGeom prst="rect">
            <a:avLst/>
          </a:prstGeom>
          <a:solidFill>
            <a:schemeClr val="accent4">
              <a:lumMod val="20000"/>
              <a:lumOff val="80000"/>
            </a:schemeClr>
          </a:solidFill>
          <a:ln w="38100">
            <a:solidFill>
              <a:schemeClr val="accent4"/>
            </a:solidFill>
          </a:ln>
        </p:spPr>
        <p:txBody>
          <a:bodyPr wrap="square">
            <a:spAutoFit/>
          </a:bodyPr>
          <a:p>
            <a:pPr algn="ctr">
              <a:defRPr lang="ja-JP" altLang="en-US"/>
            </a:pPr>
            <a:r>
              <a:rPr lang="ja-JP" altLang="en-US" sz="2400" b="1">
                <a:solidFill>
                  <a:schemeClr val="tx1"/>
                </a:solidFill>
                <a:latin typeface="Meiryo UI"/>
                <a:ea typeface="Meiryo UI"/>
                <a:cs typeface="+mn-lt"/>
              </a:rPr>
              <a:t>津波避難の三原則</a:t>
            </a:r>
            <a:endParaRPr lang="ja-JP" altLang="en-US" sz="1800" b="1">
              <a:solidFill>
                <a:schemeClr val="tx1"/>
              </a:solidFill>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想定を信じるな！</a:t>
            </a:r>
            <a:endParaRPr lang="ja-JP" altLang="en-US" sz="2400" b="1">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最善を尽くせ！</a:t>
            </a:r>
            <a:endParaRPr lang="ja-JP" altLang="en-US" sz="2400" b="1">
              <a:latin typeface="Meiryo UI"/>
              <a:ea typeface="Meiryo UI"/>
              <a:cs typeface="+mn-lt"/>
            </a:endParaRPr>
          </a:p>
          <a:p>
            <a:pPr algn="ctr">
              <a:defRPr lang="ja-JP" altLang="en-US"/>
            </a:pPr>
            <a:r>
              <a:rPr lang="ja-JP" altLang="en-US" sz="2400" b="1">
                <a:solidFill>
                  <a:srgbClr val="FF0000"/>
                </a:solidFill>
                <a:latin typeface="Meiryo UI"/>
                <a:ea typeface="Meiryo UI"/>
                <a:cs typeface="+mn-lt"/>
              </a:rPr>
              <a:t>率先避難者たれ！</a:t>
            </a:r>
            <a:endParaRPr lang="ja-JP" altLang="en-US" b="1">
              <a:latin typeface="Meiryo UI"/>
              <a:ea typeface="Meiryo UI"/>
              <a:cs typeface="+mn-lt"/>
            </a:endParaRPr>
          </a:p>
        </p:txBody>
      </p:sp>
    </p:spTree>
    <p:extLst>
      <p:ext uri="{BB962C8B-B14F-4D97-AF65-F5344CB8AC3E}">
        <p14:creationId xmlns:p14="http://schemas.microsoft.com/office/powerpoint/2010/main" val="3532818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6954" name="グループ 13530"/>
          <p:cNvGrpSpPr/>
          <p:nvPr/>
        </p:nvGrpSpPr>
        <p:grpSpPr>
          <a:xfrm rot="16200000">
            <a:off x="2005296" y="-1250776"/>
            <a:ext cx="642291" cy="3526925"/>
            <a:chOff x="7773435" y="4024361"/>
            <a:chExt cx="689873" cy="3007509"/>
          </a:xfrm>
        </p:grpSpPr>
      </p:grpSp>
      <p:pic>
        <p:nvPicPr>
          <p:cNvPr id="6955" name="図 13541" descr="https://www.gensai.pref.hiroshima.jp/know/img/img01.jpg"/>
          <p:cNvPicPr/>
          <p:nvPr/>
        </p:nvPicPr>
        <p:blipFill>
          <a:blip r:embed="rId1"/>
          <a:stretch>
            <a:fillRect/>
          </a:stretch>
        </p:blipFill>
        <p:spPr>
          <a:xfrm rot="20700000">
            <a:off x="10600196" y="4414863"/>
            <a:ext cx="980712" cy="926550"/>
          </a:xfrm>
          <a:prstGeom prst="rect">
            <a:avLst/>
          </a:prstGeom>
          <a:noFill/>
          <a:ln>
            <a:noFill/>
          </a:ln>
        </p:spPr>
      </p:pic>
      <p:sp>
        <p:nvSpPr>
          <p:cNvPr id="6956" name="テキスト 13546"/>
          <p:cNvSpPr txBox="1"/>
          <p:nvPr/>
        </p:nvSpPr>
        <p:spPr>
          <a:xfrm>
            <a:off x="344490" y="1341000"/>
            <a:ext cx="6408629" cy="1475052"/>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○平時から地域で</a:t>
            </a:r>
            <a:r>
              <a:rPr lang="ja-JP" altLang="en-US" sz="3600" b="1" u="sng">
                <a:solidFill>
                  <a:srgbClr val="FF0000"/>
                </a:solidFill>
                <a:latin typeface="メイリオ"/>
                <a:ea typeface="メイリオ"/>
              </a:rPr>
              <a:t>訓練</a:t>
            </a:r>
            <a:r>
              <a:rPr lang="ja-JP" altLang="en-US" sz="2800" b="1" u="none">
                <a:solidFill>
                  <a:schemeClr val="tx1">
                    <a:lumMod val="85000"/>
                    <a:lumOff val="15000"/>
                  </a:schemeClr>
                </a:solidFill>
                <a:latin typeface="メイリオ"/>
                <a:ea typeface="メイリオ"/>
              </a:rPr>
              <a:t>を実施</a:t>
            </a:r>
            <a:r>
              <a:rPr lang="ja-JP" altLang="en-US" sz="2800" b="1" u="none">
                <a:solidFill>
                  <a:schemeClr val="tx1">
                    <a:lumMod val="85000"/>
                    <a:lumOff val="15000"/>
                  </a:schemeClr>
                </a:solidFill>
                <a:latin typeface="メイリオ"/>
                <a:ea typeface="メイリオ"/>
              </a:rPr>
              <a:t>して</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地震への備えや</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避難について確認しておき</a:t>
            </a:r>
            <a:r>
              <a:rPr lang="ja-JP" altLang="en-US" sz="2800" b="1" u="none">
                <a:solidFill>
                  <a:schemeClr val="tx1">
                    <a:lumMod val="85000"/>
                    <a:lumOff val="15000"/>
                  </a:schemeClr>
                </a:solidFill>
                <a:latin typeface="メイリオ"/>
                <a:ea typeface="メイリオ"/>
              </a:rPr>
              <a:t>ましょう</a:t>
            </a:r>
            <a:endParaRPr lang="ja-JP" altLang="en-US" sz="2800" b="1" u="none">
              <a:solidFill>
                <a:schemeClr val="tx1">
                  <a:lumMod val="85000"/>
                  <a:lumOff val="15000"/>
                </a:schemeClr>
              </a:solidFill>
              <a:latin typeface="メイリオ"/>
              <a:ea typeface="メイリオ"/>
            </a:endParaRPr>
          </a:p>
        </p:txBody>
      </p:sp>
      <p:sp>
        <p:nvSpPr>
          <p:cNvPr id="6957" name="四角形 13548"/>
          <p:cNvSpPr>
            <a:spLocks noGrp="1"/>
          </p:cNvSpPr>
          <p:nvPr>
            <p:ph type="body" sz="quarter" idx="14" hasCustomPrompt="1"/>
          </p:nvPr>
        </p:nvSpPr>
        <p:spPr>
          <a:xfrm>
            <a:off x="344490" y="260656"/>
            <a:ext cx="8136904" cy="573087"/>
          </a:xfrm>
          <a:prstGeom prst="rect">
            <a:avLst/>
          </a:prstGeom>
        </p:spPr>
        <p:txBody>
          <a:bodyPr>
            <a:normAutofit/>
          </a:bodyPr>
          <a:p>
            <a:r>
              <a:rPr kumimoji="1" lang="ja-JP" altLang="en-US" sz="3200" b="1"/>
              <a:t>地域での取組について</a:t>
            </a:r>
            <a:endParaRPr kumimoji="1" lang="ja-JP" altLang="en-US" b="1"/>
          </a:p>
        </p:txBody>
      </p:sp>
      <p:sp>
        <p:nvSpPr>
          <p:cNvPr id="6958" name="テキスト 6625"/>
          <p:cNvSpPr txBox="1"/>
          <p:nvPr/>
        </p:nvSpPr>
        <p:spPr>
          <a:xfrm>
            <a:off x="344492" y="2869058"/>
            <a:ext cx="9286370" cy="1351942"/>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○例えば…</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「○○分後に津波が到達すると</a:t>
            </a:r>
            <a:r>
              <a:rPr lang="ja-JP" altLang="en-US" sz="2800" b="1" u="none">
                <a:solidFill>
                  <a:schemeClr val="tx1">
                    <a:lumMod val="85000"/>
                    <a:lumOff val="15000"/>
                  </a:schemeClr>
                </a:solidFill>
                <a:latin typeface="メイリオ"/>
                <a:ea typeface="メイリオ"/>
              </a:rPr>
              <a:t>仮定</a:t>
            </a:r>
            <a:r>
              <a:rPr lang="ja-JP" altLang="en-US" sz="2800" b="1" u="none">
                <a:solidFill>
                  <a:schemeClr val="tx1">
                    <a:lumMod val="85000"/>
                    <a:lumOff val="15000"/>
                  </a:schemeClr>
                </a:solidFill>
                <a:latin typeface="メイリオ"/>
                <a:ea typeface="メイリオ"/>
              </a:rPr>
              <a:t>して、</a:t>
            </a:r>
            <a:r>
              <a:rPr lang="ja-JP" altLang="en-US" sz="2800" b="1" u="none">
                <a:solidFill>
                  <a:schemeClr val="tx1">
                    <a:lumMod val="85000"/>
                    <a:lumOff val="15000"/>
                  </a:schemeClr>
                </a:solidFill>
                <a:latin typeface="メイリオ"/>
                <a:ea typeface="メイリオ"/>
              </a:rPr>
              <a:t>津波が来な　　</a:t>
            </a:r>
            <a:endParaRPr lang="ja-JP" altLang="en-US" sz="2800" b="1" u="none">
              <a:solidFill>
                <a:schemeClr val="tx1">
                  <a:lumMod val="85000"/>
                  <a:lumOff val="15000"/>
                </a:schemeClr>
              </a:solidFill>
              <a:latin typeface="メイリオ"/>
              <a:ea typeface="メイリオ"/>
            </a:endParaRPr>
          </a:p>
          <a:p>
            <a:pPr algn="l">
              <a:defRPr lang="ja-JP" altLang="en-US"/>
            </a:pPr>
            <a:r>
              <a:rPr lang="ja-JP" altLang="en-US" sz="2800" b="1" u="none">
                <a:solidFill>
                  <a:schemeClr val="tx1">
                    <a:lumMod val="85000"/>
                    <a:lumOff val="15000"/>
                  </a:schemeClr>
                </a:solidFill>
                <a:latin typeface="メイリオ"/>
                <a:ea typeface="メイリオ"/>
              </a:rPr>
              <a:t>　</a:t>
            </a:r>
            <a:r>
              <a:rPr lang="ja-JP" altLang="en-US" sz="2800" b="1" u="none">
                <a:solidFill>
                  <a:schemeClr val="tx1">
                    <a:lumMod val="85000"/>
                    <a:lumOff val="15000"/>
                  </a:schemeClr>
                </a:solidFill>
                <a:latin typeface="メイリオ"/>
                <a:ea typeface="メイリオ"/>
              </a:rPr>
              <a:t>い</a:t>
            </a:r>
            <a:r>
              <a:rPr lang="ja-JP" altLang="en-US" sz="2800" b="1" u="none">
                <a:solidFill>
                  <a:schemeClr val="tx1">
                    <a:lumMod val="85000"/>
                    <a:lumOff val="15000"/>
                  </a:schemeClr>
                </a:solidFill>
                <a:latin typeface="メイリオ"/>
                <a:ea typeface="メイリオ"/>
              </a:rPr>
              <a:t>高い所まで逃げる。」</a:t>
            </a:r>
            <a:endParaRPr lang="ja-JP" altLang="en-US" sz="2800" b="1" u="none">
              <a:solidFill>
                <a:schemeClr val="tx1">
                  <a:lumMod val="85000"/>
                  <a:lumOff val="15000"/>
                </a:schemeClr>
              </a:solidFill>
              <a:latin typeface="メイリオ"/>
              <a:ea typeface="メイリオ"/>
            </a:endParaRPr>
          </a:p>
        </p:txBody>
      </p:sp>
      <p:grpSp>
        <p:nvGrpSpPr>
          <p:cNvPr id="6959" name="グループ 5417"/>
          <p:cNvGrpSpPr/>
          <p:nvPr/>
        </p:nvGrpSpPr>
        <p:grpSpPr>
          <a:xfrm>
            <a:off x="129000" y="4288385"/>
            <a:ext cx="4352668" cy="1300615"/>
            <a:chOff x="129000" y="4733566"/>
            <a:chExt cx="4352668" cy="1300615"/>
          </a:xfrm>
        </p:grpSpPr>
        <p:pic>
          <p:nvPicPr>
            <p:cNvPr id="6960" name="図 13544" descr="行動目標 学ぶ"/>
            <p:cNvPicPr/>
            <p:nvPr/>
          </p:nvPicPr>
          <p:blipFill>
            <a:blip r:embed="rId2"/>
            <a:stretch>
              <a:fillRect/>
            </a:stretch>
          </p:blipFill>
          <p:spPr>
            <a:xfrm>
              <a:off x="2937000" y="4733566"/>
              <a:ext cx="1544668" cy="1300615"/>
            </a:xfrm>
            <a:prstGeom prst="rect">
              <a:avLst/>
            </a:prstGeom>
            <a:noFill/>
            <a:ln>
              <a:noFill/>
            </a:ln>
          </p:spPr>
        </p:pic>
        <p:sp>
          <p:nvSpPr>
            <p:cNvPr id="6961" name="図形 5415"/>
            <p:cNvSpPr/>
            <p:nvPr/>
          </p:nvSpPr>
          <p:spPr>
            <a:xfrm>
              <a:off x="129000" y="4733566"/>
              <a:ext cx="2664000" cy="950026"/>
            </a:xfrm>
            <a:prstGeom prst="wedgeEllipseCallout">
              <a:avLst>
                <a:gd name="adj1" fmla="val 56351"/>
                <a:gd name="adj2" fmla="val 25486"/>
              </a:avLst>
            </a:prstGeom>
            <a:no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lang="ja-JP" altLang="en-US"/>
              </a:pPr>
              <a:r>
                <a:rPr lang="ja-JP" altLang="en-US">
                  <a:solidFill>
                    <a:schemeClr val="tx1"/>
                  </a:solidFill>
                </a:rPr>
                <a:t>逃げるまでに</a:t>
              </a:r>
              <a:endParaRPr lang="ja-JP" altLang="en-US">
                <a:solidFill>
                  <a:schemeClr val="tx1"/>
                </a:solidFill>
              </a:endParaRPr>
            </a:p>
            <a:p>
              <a:pPr algn="ctr">
                <a:defRPr lang="ja-JP" altLang="en-US"/>
              </a:pPr>
              <a:r>
                <a:rPr lang="ja-JP" altLang="en-US">
                  <a:solidFill>
                    <a:schemeClr val="tx1"/>
                  </a:solidFill>
                </a:rPr>
                <a:t>かかった時間は？</a:t>
              </a:r>
              <a:endParaRPr lang="ja-JP" altLang="en-US">
                <a:solidFill>
                  <a:schemeClr val="tx1"/>
                </a:solidFill>
              </a:endParaRPr>
            </a:p>
          </p:txBody>
        </p:sp>
      </p:grpSp>
      <p:grpSp>
        <p:nvGrpSpPr>
          <p:cNvPr id="6962" name="グループ 5419"/>
          <p:cNvGrpSpPr/>
          <p:nvPr/>
        </p:nvGrpSpPr>
        <p:grpSpPr>
          <a:xfrm>
            <a:off x="4465084" y="4270520"/>
            <a:ext cx="4576070" cy="1174480"/>
            <a:chOff x="4481668" y="4653000"/>
            <a:chExt cx="4576070" cy="1174480"/>
          </a:xfrm>
        </p:grpSpPr>
        <p:pic>
          <p:nvPicPr>
            <p:cNvPr id="6963" name="図 13545" descr="に立つ防災グッズがあります。"/>
            <p:cNvPicPr/>
            <p:nvPr/>
          </p:nvPicPr>
          <p:blipFill>
            <a:blip r:embed="rId3"/>
            <a:stretch>
              <a:fillRect/>
            </a:stretch>
          </p:blipFill>
          <p:spPr>
            <a:xfrm>
              <a:off x="7473000" y="4940267"/>
              <a:ext cx="1584738" cy="887213"/>
            </a:xfrm>
            <a:prstGeom prst="rect">
              <a:avLst/>
            </a:prstGeom>
            <a:noFill/>
            <a:ln>
              <a:noFill/>
            </a:ln>
          </p:spPr>
        </p:pic>
        <p:sp>
          <p:nvSpPr>
            <p:cNvPr id="6964" name="図形 5416"/>
            <p:cNvSpPr/>
            <p:nvPr/>
          </p:nvSpPr>
          <p:spPr>
            <a:xfrm>
              <a:off x="4481668" y="4653000"/>
              <a:ext cx="2775332" cy="950026"/>
            </a:xfrm>
            <a:prstGeom prst="wedgeEllipseCallout">
              <a:avLst>
                <a:gd name="adj1" fmla="val 56351"/>
                <a:gd name="adj2" fmla="val 25486"/>
              </a:avLst>
            </a:prstGeom>
            <a:no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lang="ja-JP" altLang="en-US"/>
              </a:pPr>
              <a:r>
                <a:rPr lang="ja-JP" altLang="en-US">
                  <a:solidFill>
                    <a:schemeClr val="tx1"/>
                  </a:solidFill>
                </a:rPr>
                <a:t>持ち出すものはすぐに準備できた？</a:t>
              </a:r>
              <a:endParaRPr lang="ja-JP" altLang="en-US">
                <a:solidFill>
                  <a:schemeClr val="tx1"/>
                </a:solidFill>
              </a:endParaRPr>
            </a:p>
          </p:txBody>
        </p:sp>
      </p:grpSp>
      <p:sp>
        <p:nvSpPr>
          <p:cNvPr id="6965" name="テキスト 5421"/>
          <p:cNvSpPr txBox="1"/>
          <p:nvPr/>
        </p:nvSpPr>
        <p:spPr>
          <a:xfrm>
            <a:off x="344471" y="5733000"/>
            <a:ext cx="9432557" cy="490167"/>
          </a:xfrm>
          <a:prstGeom prst="rect">
            <a:avLst/>
          </a:prstGeom>
          <a:noFill/>
        </p:spPr>
        <p:txBody>
          <a:bodyPr wrap="square" lIns="59281" tIns="29640" rIns="59281" bIns="29640">
            <a:spAutoFit/>
          </a:bodyPr>
          <a:p>
            <a:pPr algn="l">
              <a:defRPr lang="ja-JP" altLang="en-US"/>
            </a:pPr>
            <a:r>
              <a:rPr lang="ja-JP" altLang="en-US" sz="2800" b="1" u="none">
                <a:solidFill>
                  <a:schemeClr val="tx1">
                    <a:lumMod val="85000"/>
                    <a:lumOff val="15000"/>
                  </a:schemeClr>
                </a:solidFill>
                <a:latin typeface="メイリオ"/>
                <a:ea typeface="メイリオ"/>
              </a:rPr>
              <a:t>○訓練をすることではじめて</a:t>
            </a:r>
            <a:r>
              <a:rPr lang="ja-JP" altLang="en-US" sz="2800" b="1" u="sng">
                <a:solidFill>
                  <a:srgbClr val="FF0000"/>
                </a:solidFill>
                <a:latin typeface="メイリオ"/>
                <a:ea typeface="メイリオ"/>
              </a:rPr>
              <a:t>課題</a:t>
            </a:r>
            <a:r>
              <a:rPr lang="ja-JP" altLang="en-US" sz="2800" b="1" u="none">
                <a:solidFill>
                  <a:schemeClr val="tx1">
                    <a:lumMod val="85000"/>
                    <a:lumOff val="15000"/>
                  </a:schemeClr>
                </a:solidFill>
                <a:latin typeface="メイリオ"/>
                <a:ea typeface="メイリオ"/>
              </a:rPr>
              <a:t>や</a:t>
            </a:r>
            <a:r>
              <a:rPr lang="ja-JP" altLang="en-US" sz="2800" b="1" u="sng">
                <a:solidFill>
                  <a:srgbClr val="FF0000"/>
                </a:solidFill>
                <a:latin typeface="メイリオ"/>
                <a:ea typeface="メイリオ"/>
              </a:rPr>
              <a:t>気づき</a:t>
            </a:r>
            <a:r>
              <a:rPr lang="ja-JP" altLang="en-US" sz="2800" b="1" u="none">
                <a:solidFill>
                  <a:schemeClr val="tx1">
                    <a:lumMod val="85000"/>
                    <a:lumOff val="15000"/>
                  </a:schemeClr>
                </a:solidFill>
                <a:latin typeface="メイリオ"/>
                <a:ea typeface="メイリオ"/>
              </a:rPr>
              <a:t>が見つかります</a:t>
            </a:r>
            <a:endParaRPr lang="ja-JP" altLang="en-US" sz="2800" b="1" u="none">
              <a:solidFill>
                <a:schemeClr val="tx1">
                  <a:lumMod val="85000"/>
                  <a:lumOff val="15000"/>
                </a:schemeClr>
              </a:solidFill>
              <a:latin typeface="メイリオ"/>
              <a:ea typeface="メイリオ"/>
            </a:endParaRPr>
          </a:p>
        </p:txBody>
      </p:sp>
      <p:sp>
        <p:nvSpPr>
          <p:cNvPr id="6966" name="図形 3788"/>
          <p:cNvSpPr/>
          <p:nvPr/>
        </p:nvSpPr>
        <p:spPr>
          <a:xfrm>
            <a:off x="6465000" y="1197040"/>
            <a:ext cx="3168000" cy="1079960"/>
          </a:xfrm>
          <a:prstGeom prst="wedgeRectCallout">
            <a:avLst>
              <a:gd name="adj1" fmla="val 32222"/>
              <a:gd name="adj2" fmla="val 6477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2000">
                <a:latin typeface="BIZ UDPゴシック"/>
                <a:ea typeface="BIZ UDPゴシック"/>
              </a:rPr>
              <a:t>毎年実施するなど、</a:t>
            </a:r>
            <a:r>
              <a:rPr lang="ja-JP" altLang="en-US" sz="2000">
                <a:latin typeface="BIZ UDPゴシック"/>
                <a:ea typeface="BIZ UDPゴシック"/>
              </a:rPr>
              <a:t>継続的な取り組みが重要です！</a:t>
            </a:r>
            <a:endParaRPr lang="ja-JP" altLang="en-US" sz="1200">
              <a:latin typeface="BIZ UDPゴシック"/>
              <a:ea typeface="BIZ UDPゴシック"/>
            </a:endParaRPr>
          </a:p>
        </p:txBody>
      </p:sp>
      <p:pic>
        <p:nvPicPr>
          <p:cNvPr id="6967" name="図 3789" descr="5つの行動指標02.png"/>
          <p:cNvPicPr>
            <a:picLocks noChangeAspect="1"/>
          </p:cNvPicPr>
          <p:nvPr/>
        </p:nvPicPr>
        <p:blipFill>
          <a:blip r:embed="rId4"/>
          <a:stretch>
            <a:fillRect/>
          </a:stretch>
        </p:blipFill>
        <p:spPr>
          <a:xfrm>
            <a:off x="8745904" y="2376361"/>
            <a:ext cx="1160096" cy="879382"/>
          </a:xfrm>
          <a:prstGeom prst="rect">
            <a:avLst/>
          </a:prstGeom>
        </p:spPr>
      </p:pic>
    </p:spTree>
    <p:extLst>
      <p:ext uri="{BB962C8B-B14F-4D97-AF65-F5344CB8AC3E}">
        <p14:creationId xmlns:p14="http://schemas.microsoft.com/office/powerpoint/2010/main" val="353281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1C1"/>
        </a:solidFill>
      </p:bgPr>
    </p:bg>
    <p:spTree>
      <p:nvGrpSpPr>
        <p:cNvPr id="0" name=""/>
        <p:cNvGrpSpPr/>
        <p:nvPr/>
      </p:nvGrpSpPr>
      <p:grpSpPr>
        <a:xfrm>
          <a:off x="0" y="0"/>
          <a:ext cx="0" cy="0"/>
          <a:chOff x="0" y="0"/>
          <a:chExt cx="0" cy="0"/>
        </a:xfrm>
      </p:grpSpPr>
      <p:grpSp>
        <p:nvGrpSpPr>
          <p:cNvPr id="6972" name="グループ化 47"/>
          <p:cNvGrpSpPr/>
          <p:nvPr/>
        </p:nvGrpSpPr>
        <p:grpSpPr>
          <a:xfrm>
            <a:off x="4839196" y="29712"/>
            <a:ext cx="302477" cy="6837809"/>
            <a:chOff x="7258388" y="46322"/>
            <a:chExt cx="461665" cy="10660334"/>
          </a:xfrm>
        </p:grpSpPr>
        <p:cxnSp>
          <p:nvCxnSpPr>
            <p:cNvPr id="6973"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74" name="テキスト ボックス 46"/>
            <p:cNvSpPr txBox="1"/>
            <p:nvPr/>
          </p:nvSpPr>
          <p:spPr>
            <a:xfrm>
              <a:off x="7159074" y="5417574"/>
              <a:ext cx="560979" cy="1030440"/>
            </a:xfrm>
            <a:prstGeom prst="rect">
              <a:avLst/>
            </a:prstGeom>
            <a:noFill/>
          </p:spPr>
          <p:txBody>
            <a:bodyPr vert="eaVert" wrap="square" rtlCol="0">
              <a:spAutoFit/>
            </a:bodyPr>
            <a:lstStyle/>
            <a:p>
              <a:r>
                <a:rPr kumimoji="1" lang="ja-JP" altLang="en-US" sz="1200" dirty="0" smtClean="0"/>
                <a:t>山折り</a:t>
              </a:r>
              <a:endParaRPr kumimoji="1" lang="ja-JP" altLang="en-US" sz="1800" dirty="0"/>
            </a:p>
          </p:txBody>
        </p:sp>
      </p:grpSp>
      <p:sp>
        <p:nvSpPr>
          <p:cNvPr id="6975" name="テキスト ボックス 136"/>
          <p:cNvSpPr txBox="1"/>
          <p:nvPr/>
        </p:nvSpPr>
        <p:spPr>
          <a:xfrm flipH="1">
            <a:off x="136467" y="67239"/>
            <a:ext cx="4742399" cy="295551"/>
          </a:xfrm>
          <a:prstGeom prst="rect">
            <a:avLst/>
          </a:prstGeom>
          <a:solidFill>
            <a:srgbClr val="C00000"/>
          </a:solidFill>
        </p:spPr>
        <p:txBody>
          <a:bodyPr wrap="square" lIns="59281" tIns="29640" rIns="59281" bIns="29640" rtlCol="0">
            <a:spAutoFit/>
          </a:bodyPr>
          <a:lstStyle/>
          <a:p>
            <a:pPr algn="ctr"/>
            <a:r>
              <a:rPr lang="ja-JP" altLang="en-US" sz="1600" b="1" dirty="0" smtClean="0">
                <a:solidFill>
                  <a:schemeClr val="bg1"/>
                </a:solidFill>
                <a:latin typeface="AR P丸ゴシック体E"/>
                <a:ea typeface="AR P丸ゴシック体E"/>
              </a:rPr>
              <a:t>ご自身の避難について考えてみましょう！</a:t>
            </a:r>
            <a:endParaRPr lang="ja-JP" altLang="en-US" sz="1600" b="1" dirty="0">
              <a:solidFill>
                <a:schemeClr val="bg1"/>
              </a:solidFill>
              <a:latin typeface="AR P丸ゴシック体E"/>
              <a:ea typeface="AR P丸ゴシック体E"/>
            </a:endParaRPr>
          </a:p>
        </p:txBody>
      </p:sp>
      <p:sp>
        <p:nvSpPr>
          <p:cNvPr id="6976"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4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4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6977" name="グループ化 3"/>
          <p:cNvGrpSpPr/>
          <p:nvPr/>
        </p:nvGrpSpPr>
        <p:grpSpPr>
          <a:xfrm>
            <a:off x="6861979" y="559791"/>
            <a:ext cx="2818541" cy="339750"/>
            <a:chOff x="10930760" y="949778"/>
            <a:chExt cx="3985290" cy="574911"/>
          </a:xfrm>
        </p:grpSpPr>
        <p:sp>
          <p:nvSpPr>
            <p:cNvPr id="6978" name="角丸四角形 151"/>
            <p:cNvSpPr/>
            <p:nvPr/>
          </p:nvSpPr>
          <p:spPr>
            <a:xfrm>
              <a:off x="10930760" y="949778"/>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979" name="正方形/長方形 150"/>
            <p:cNvSpPr/>
            <p:nvPr/>
          </p:nvSpPr>
          <p:spPr>
            <a:xfrm>
              <a:off x="10978590" y="957082"/>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rgbClr val="FF0000"/>
                </a:solidFill>
                <a:latin typeface="BIZ UDPゴシック"/>
                <a:ea typeface="BIZ UDPゴシック"/>
              </a:endParaRPr>
            </a:p>
          </p:txBody>
        </p:sp>
      </p:grpSp>
      <p:sp>
        <p:nvSpPr>
          <p:cNvPr id="6980" name="テキスト 246"/>
          <p:cNvSpPr txBox="1"/>
          <p:nvPr/>
        </p:nvSpPr>
        <p:spPr>
          <a:xfrm>
            <a:off x="8493201" y="6163897"/>
            <a:ext cx="797568" cy="299400"/>
          </a:xfrm>
          <a:prstGeom prst="rect">
            <a:avLst/>
          </a:prstGeom>
        </p:spPr>
        <p:txBody>
          <a:bodyPr wrap="square" lIns="59281" tIns="29640" rIns="59281" bIns="29640">
            <a:spAutoFit/>
          </a:bodyPr>
          <a:lstStyle/>
          <a:p>
            <a:pPr>
              <a:defRPr lang="ja-JP" altLang="en-US"/>
            </a:pPr>
            <a:endParaRPr lang="ja-JP" altLang="en-US" b="1"/>
          </a:p>
        </p:txBody>
      </p:sp>
      <p:grpSp>
        <p:nvGrpSpPr>
          <p:cNvPr id="6981" name="グループ 251"/>
          <p:cNvGrpSpPr/>
          <p:nvPr/>
        </p:nvGrpSpPr>
        <p:grpSpPr>
          <a:xfrm>
            <a:off x="8546791" y="6045695"/>
            <a:ext cx="1468696" cy="784864"/>
            <a:chOff x="12919135" y="9148451"/>
            <a:chExt cx="2631691" cy="1523635"/>
          </a:xfrm>
        </p:grpSpPr>
        <p:grpSp>
          <p:nvGrpSpPr>
            <p:cNvPr id="6982" name="グループ化 145"/>
            <p:cNvGrpSpPr/>
            <p:nvPr/>
          </p:nvGrpSpPr>
          <p:grpSpPr>
            <a:xfrm>
              <a:off x="13318882" y="9197062"/>
              <a:ext cx="1797347" cy="1362285"/>
              <a:chOff x="208127" y="8918745"/>
              <a:chExt cx="7605777" cy="1553311"/>
            </a:xfrm>
          </p:grpSpPr>
          <p:grpSp>
            <p:nvGrpSpPr>
              <p:cNvPr id="6983" name="グループ化 48"/>
              <p:cNvGrpSpPr/>
              <p:nvPr/>
            </p:nvGrpSpPr>
            <p:grpSpPr>
              <a:xfrm>
                <a:off x="208127" y="8918745"/>
                <a:ext cx="7605777" cy="1553311"/>
                <a:chOff x="93792" y="8663859"/>
                <a:chExt cx="7555415" cy="1610895"/>
              </a:xfrm>
            </p:grpSpPr>
            <p:sp>
              <p:nvSpPr>
                <p:cNvPr id="6984" name="角丸四角形 141"/>
                <p:cNvSpPr/>
                <p:nvPr/>
              </p:nvSpPr>
              <p:spPr>
                <a:xfrm>
                  <a:off x="93792" y="8663859"/>
                  <a:ext cx="7555415" cy="1610895"/>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985" name="グループ化 1"/>
                <p:cNvGrpSpPr/>
                <p:nvPr/>
              </p:nvGrpSpPr>
              <p:grpSpPr>
                <a:xfrm>
                  <a:off x="294767" y="9146139"/>
                  <a:ext cx="6929347" cy="1069137"/>
                  <a:chOff x="292883" y="5853648"/>
                  <a:chExt cx="6929347" cy="1069137"/>
                </a:xfrm>
              </p:grpSpPr>
            </p:grpSp>
          </p:grpSp>
        </p:grpSp>
        <p:pic>
          <p:nvPicPr>
            <p:cNvPr id="6986" name="図 204"/>
            <p:cNvPicPr>
              <a:picLocks noChangeAspect="1"/>
            </p:cNvPicPr>
            <p:nvPr/>
          </p:nvPicPr>
          <p:blipFill>
            <a:blip r:embed="rId1"/>
            <a:stretch>
              <a:fillRect/>
            </a:stretch>
          </p:blipFill>
          <p:spPr>
            <a:xfrm>
              <a:off x="13855235" y="9635484"/>
              <a:ext cx="707044" cy="713413"/>
            </a:xfrm>
            <a:prstGeom prst="rect">
              <a:avLst/>
            </a:prstGeom>
          </p:spPr>
        </p:pic>
        <p:sp>
          <p:nvSpPr>
            <p:cNvPr id="6987" name="テキスト ボックス 206"/>
            <p:cNvSpPr txBox="1"/>
            <p:nvPr/>
          </p:nvSpPr>
          <p:spPr>
            <a:xfrm flipH="1">
              <a:off x="12920541" y="9148451"/>
              <a:ext cx="2630285" cy="535996"/>
            </a:xfrm>
            <a:prstGeom prst="rect">
              <a:avLst/>
            </a:prstGeom>
            <a:noFill/>
          </p:spPr>
          <p:txBody>
            <a:bodyPr wrap="square" rtlCol="0">
              <a:spAutoFit/>
            </a:bodyPr>
            <a:lstStyle/>
            <a:p>
              <a:pPr algn="ctr"/>
              <a:r>
                <a:rPr lang="ja-JP" altLang="en-US" sz="600" b="1" dirty="0" smtClean="0">
                  <a:latin typeface="BIZ UDゴシック" panose="020B0400000000000000" pitchFamily="49" charset="-128"/>
                  <a:ea typeface="BIZ UDゴシック" panose="020B0400000000000000" pitchFamily="49" charset="-128"/>
                </a:rPr>
                <a:t>地域防災タイムラインの</a:t>
              </a:r>
              <a:endParaRPr lang="ja-JP" altLang="en-US" sz="600" b="1" dirty="0" smtClean="0">
                <a:latin typeface="BIZ UDゴシック" panose="020B0400000000000000" pitchFamily="49" charset="-128"/>
                <a:ea typeface="BIZ UDゴシック" panose="020B0400000000000000" pitchFamily="49" charset="-128"/>
              </a:endParaRPr>
            </a:p>
            <a:p>
              <a:pPr algn="ctr"/>
              <a:r>
                <a:rPr lang="ja-JP" altLang="en-US" sz="600" b="1" dirty="0" smtClean="0">
                  <a:latin typeface="BIZ UDゴシック" panose="020B0400000000000000" pitchFamily="49" charset="-128"/>
                  <a:ea typeface="BIZ UDゴシック" panose="020B0400000000000000" pitchFamily="49" charset="-128"/>
                </a:rPr>
                <a:t>作成方法等はこちらから</a:t>
              </a:r>
              <a:endParaRPr lang="ja-JP" altLang="en-US" sz="1050" b="1" dirty="0" smtClean="0">
                <a:latin typeface="BIZ UDゴシック" panose="020B0400000000000000" pitchFamily="49" charset="-128"/>
                <a:ea typeface="BIZ UDゴシック" panose="020B0400000000000000" pitchFamily="49" charset="-128"/>
              </a:endParaRPr>
            </a:p>
          </p:txBody>
        </p:sp>
        <p:sp>
          <p:nvSpPr>
            <p:cNvPr id="6988" name="テキスト ボックス 208"/>
            <p:cNvSpPr txBox="1"/>
            <p:nvPr/>
          </p:nvSpPr>
          <p:spPr>
            <a:xfrm flipH="1">
              <a:off x="12919135" y="10285457"/>
              <a:ext cx="2630285" cy="38662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050" b="1" dirty="0" smtClean="0">
                <a:latin typeface="BIZ UDゴシック" panose="020B0400000000000000" pitchFamily="49" charset="-128"/>
                <a:ea typeface="BIZ UDゴシック" panose="020B0400000000000000" pitchFamily="49" charset="-128"/>
              </a:endParaRPr>
            </a:p>
          </p:txBody>
        </p:sp>
      </p:grpSp>
      <p:sp>
        <p:nvSpPr>
          <p:cNvPr id="6989" name="図形 2601"/>
          <p:cNvSpPr/>
          <p:nvPr/>
        </p:nvSpPr>
        <p:spPr>
          <a:xfrm>
            <a:off x="5619517" y="964782"/>
            <a:ext cx="4145081" cy="1523311"/>
          </a:xfrm>
          <a:prstGeom prst="roundRect">
            <a:avLst>
              <a:gd name="adj" fmla="val 10325"/>
            </a:avLst>
          </a:prstGeom>
          <a:solidFill>
            <a:schemeClr val="bg1"/>
          </a:solidFill>
          <a:ln w="3810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6990" name="テキスト 362"/>
          <p:cNvSpPr txBox="1"/>
          <p:nvPr/>
        </p:nvSpPr>
        <p:spPr>
          <a:xfrm>
            <a:off x="5133271" y="527163"/>
            <a:ext cx="1658929" cy="299400"/>
          </a:xfrm>
          <a:prstGeom prst="rect">
            <a:avLst/>
          </a:prstGeom>
          <a:solidFill>
            <a:srgbClr val="FFC1C1"/>
          </a:solidFill>
        </p:spPr>
        <p:txBody>
          <a:bodyPr wrap="square" lIns="59281" tIns="29640" rIns="59281" bIns="29640">
            <a:spAutoFit/>
          </a:bodyPr>
          <a:p>
            <a:pPr>
              <a:defRPr lang="ja-JP" altLang="en-US"/>
            </a:pPr>
            <a:r>
              <a:rPr lang="ja-JP" altLang="en-US" u="sng">
                <a:solidFill>
                  <a:schemeClr val="tx1"/>
                </a:solidFill>
                <a:latin typeface="BIZ UDPゴシック"/>
                <a:ea typeface="BIZ UDPゴシック"/>
              </a:rPr>
              <a:t>～地震・津波編～</a:t>
            </a:r>
            <a:endParaRPr lang="ja-JP" altLang="en-US" u="sng">
              <a:solidFill>
                <a:schemeClr val="tx1"/>
              </a:solidFill>
              <a:latin typeface="BIZ UDPゴシック"/>
              <a:ea typeface="BIZ UDPゴシック"/>
            </a:endParaRPr>
          </a:p>
        </p:txBody>
      </p:sp>
      <p:sp>
        <p:nvSpPr>
          <p:cNvPr id="6991" name="角丸四角形 420"/>
          <p:cNvSpPr/>
          <p:nvPr/>
        </p:nvSpPr>
        <p:spPr>
          <a:xfrm>
            <a:off x="1478157" y="3447308"/>
            <a:ext cx="1869166" cy="31987"/>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sp>
        <p:nvSpPr>
          <p:cNvPr id="6992" name="図形 2600"/>
          <p:cNvSpPr/>
          <p:nvPr/>
        </p:nvSpPr>
        <p:spPr>
          <a:xfrm>
            <a:off x="590439" y="444115"/>
            <a:ext cx="4246401" cy="6344887"/>
          </a:xfrm>
          <a:prstGeom prst="roundRect">
            <a:avLst>
              <a:gd name="adj" fmla="val 6354"/>
            </a:avLst>
          </a:prstGeom>
          <a:solidFill>
            <a:schemeClr val="bg1"/>
          </a:solidFill>
          <a:ln w="38100" cap="flat" cmpd="sng" algn="ctr">
            <a:solidFill>
              <a:schemeClr val="accent4">
                <a:lumMod val="40000"/>
                <a:lumOff val="6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grpSp>
        <p:nvGrpSpPr>
          <p:cNvPr id="6993" name="グループ 1626"/>
          <p:cNvGrpSpPr/>
          <p:nvPr/>
        </p:nvGrpSpPr>
        <p:grpSpPr>
          <a:xfrm>
            <a:off x="-1166430" y="407862"/>
            <a:ext cx="6354295" cy="3662406"/>
            <a:chOff x="-2720384" y="449677"/>
            <a:chExt cx="10654476" cy="6189958"/>
          </a:xfrm>
        </p:grpSpPr>
        <p:grpSp>
          <p:nvGrpSpPr>
            <p:cNvPr id="6994" name="グループ 985"/>
            <p:cNvGrpSpPr/>
            <p:nvPr/>
          </p:nvGrpSpPr>
          <p:grpSpPr>
            <a:xfrm>
              <a:off x="-2720384" y="449677"/>
              <a:ext cx="10012920" cy="6189958"/>
              <a:chOff x="-2776533" y="409714"/>
              <a:chExt cx="9854244" cy="6245227"/>
            </a:xfrm>
          </p:grpSpPr>
          <p:sp>
            <p:nvSpPr>
              <p:cNvPr id="6995" name="図形 869"/>
              <p:cNvSpPr/>
              <p:nvPr/>
            </p:nvSpPr>
            <p:spPr>
              <a:xfrm>
                <a:off x="297387" y="1203947"/>
                <a:ext cx="6649132" cy="1332190"/>
              </a:xfrm>
              <a:prstGeom prst="roundRect">
                <a:avLst/>
              </a:prstGeom>
              <a:solidFill>
                <a:srgbClr val="FFFFBE"/>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6996" name="グループ 981"/>
              <p:cNvGrpSpPr/>
              <p:nvPr/>
            </p:nvGrpSpPr>
            <p:grpSpPr>
              <a:xfrm>
                <a:off x="-2776533" y="409714"/>
                <a:ext cx="9854244" cy="6245227"/>
                <a:chOff x="-5624264" y="119819"/>
                <a:chExt cx="9854244" cy="6245227"/>
              </a:xfrm>
            </p:grpSpPr>
            <p:sp>
              <p:nvSpPr>
                <p:cNvPr id="6997" name="テキスト ボックス 868"/>
                <p:cNvSpPr txBox="1"/>
                <p:nvPr/>
              </p:nvSpPr>
              <p:spPr>
                <a:xfrm flipH="1">
                  <a:off x="-2437563" y="119819"/>
                  <a:ext cx="3150261" cy="575788"/>
                </a:xfrm>
                <a:prstGeom prst="rect">
                  <a:avLst/>
                </a:prstGeom>
                <a:noFill/>
              </p:spPr>
              <p:txBody>
                <a:bodyPr wrap="square" rtlCol="0">
                  <a:spAutoFit/>
                </a:bodyPr>
                <a:lstStyle/>
                <a:p>
                  <a:pPr algn="ctr"/>
                  <a:r>
                    <a:rPr lang="ja-JP" altLang="en-US" sz="1600" b="1" dirty="0" smtClean="0">
                      <a:solidFill>
                        <a:schemeClr val="tx1"/>
                      </a:solidFill>
                      <a:latin typeface="BIZ UDPゴシック"/>
                      <a:ea typeface="BIZ UDPゴシック"/>
                    </a:rPr>
                    <a:t>自宅の災害リスク</a:t>
                  </a:r>
                  <a:endParaRPr lang="en-US" altLang="ja-JP" sz="2400" b="1" dirty="0" smtClean="0">
                    <a:solidFill>
                      <a:schemeClr val="tx1"/>
                    </a:solidFill>
                    <a:latin typeface="BIZ UDPゴシック"/>
                    <a:ea typeface="BIZ UDPゴシック"/>
                  </a:endParaRPr>
                </a:p>
              </p:txBody>
            </p:sp>
            <p:sp>
              <p:nvSpPr>
                <p:cNvPr id="6998" name="テキスト ボックス 870"/>
                <p:cNvSpPr txBox="1"/>
                <p:nvPr/>
              </p:nvSpPr>
              <p:spPr>
                <a:xfrm flipH="1">
                  <a:off x="518105" y="332032"/>
                  <a:ext cx="3340379" cy="575787"/>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latin typeface="AR P丸ゴシック体E"/>
                      <a:ea typeface="AR P丸ゴシック体E"/>
                    </a:rPr>
                    <a:t>ハザードマップ上で自宅周辺に色が塗られて</a:t>
                  </a:r>
                  <a:r>
                    <a:rPr lang="ja-JP" altLang="en-US" sz="800" dirty="0" smtClean="0">
                      <a:latin typeface="AR P丸ゴシック体E"/>
                      <a:ea typeface="AR P丸ゴシック体E"/>
                    </a:rPr>
                    <a:t>いる場合は、□に</a:t>
                  </a:r>
                  <a:r>
                    <a:rPr lang="en-US" altLang="ja-JP" sz="800" dirty="0" smtClean="0">
                      <a:latin typeface="AR P丸ゴシック体E"/>
                      <a:ea typeface="AR P丸ゴシック体E"/>
                    </a:rPr>
                    <a:t>”</a:t>
                  </a:r>
                  <a:r>
                    <a:rPr lang="ja-JP" altLang="en-US" sz="800" b="1" dirty="0" smtClean="0">
                      <a:latin typeface="AR P丸ゴシック体E"/>
                      <a:ea typeface="AR P丸ゴシック体E"/>
                    </a:rPr>
                    <a:t>✔</a:t>
                  </a:r>
                  <a:r>
                    <a:rPr lang="en-US" altLang="ja-JP" sz="800" dirty="0" smtClean="0">
                      <a:latin typeface="AR P丸ゴシック体E"/>
                      <a:ea typeface="AR P丸ゴシック体E"/>
                    </a:rPr>
                    <a:t>”</a:t>
                  </a:r>
                  <a:r>
                    <a:rPr lang="ja-JP" altLang="en-US" sz="800" dirty="0" smtClean="0">
                      <a:latin typeface="AR P丸ゴシック体E"/>
                      <a:ea typeface="AR P丸ゴシック体E"/>
                    </a:rPr>
                    <a:t>してください。</a:t>
                  </a:r>
                  <a:endParaRPr lang="en-US" altLang="ja-JP" sz="1200" dirty="0" smtClean="0">
                    <a:latin typeface="AR P丸ゴシック体E"/>
                    <a:ea typeface="AR P丸ゴシック体E"/>
                  </a:endParaRPr>
                </a:p>
              </p:txBody>
            </p:sp>
            <p:pic>
              <p:nvPicPr>
                <p:cNvPr id="6999" name="図 864"/>
                <p:cNvPicPr>
                  <a:picLocks noChangeAspect="1"/>
                </p:cNvPicPr>
                <p:nvPr/>
              </p:nvPicPr>
              <p:blipFill>
                <a:blip r:embed="rId2"/>
                <a:stretch>
                  <a:fillRect/>
                </a:stretch>
              </p:blipFill>
              <p:spPr>
                <a:xfrm>
                  <a:off x="44278" y="1279634"/>
                  <a:ext cx="620366" cy="472102"/>
                </a:xfrm>
                <a:prstGeom prst="rect">
                  <a:avLst/>
                </a:prstGeom>
              </p:spPr>
            </p:pic>
            <p:sp>
              <p:nvSpPr>
                <p:cNvPr id="7000" name="正方形/長方形 855"/>
                <p:cNvSpPr/>
                <p:nvPr/>
              </p:nvSpPr>
              <p:spPr>
                <a:xfrm>
                  <a:off x="712697" y="1446264"/>
                  <a:ext cx="199245" cy="203046"/>
                </a:xfrm>
                <a:prstGeom prst="rect">
                  <a:avLst/>
                </a:prstGeom>
                <a:solidFill>
                  <a:schemeClr val="bg1"/>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001" name="テキスト ボックス 856"/>
                <p:cNvSpPr txBox="1"/>
                <p:nvPr/>
              </p:nvSpPr>
              <p:spPr>
                <a:xfrm flipH="1">
                  <a:off x="205178" y="1711567"/>
                  <a:ext cx="744112" cy="392098"/>
                </a:xfrm>
                <a:prstGeom prst="rect">
                  <a:avLst/>
                </a:prstGeom>
                <a:noFill/>
              </p:spPr>
              <p:txBody>
                <a:bodyPr wrap="square" rtlCol="0">
                  <a:spAutoFit/>
                </a:bodyPr>
                <a:lstStyle/>
                <a:p>
                  <a:r>
                    <a:rPr kumimoji="1" lang="ja-JP" altLang="en-US" sz="900" dirty="0">
                      <a:latin typeface="AR P丸ゴシック体E"/>
                      <a:ea typeface="AR P丸ゴシック体E"/>
                    </a:rPr>
                    <a:t>津波</a:t>
                  </a:r>
                  <a:endParaRPr kumimoji="1" lang="ja-JP" altLang="en-US" sz="1400" dirty="0">
                    <a:latin typeface="AR P丸ゴシック体E"/>
                    <a:ea typeface="AR P丸ゴシック体E"/>
                  </a:endParaRPr>
                </a:p>
              </p:txBody>
            </p:sp>
            <p:grpSp>
              <p:nvGrpSpPr>
                <p:cNvPr id="7002" name="グループ 857"/>
                <p:cNvGrpSpPr/>
                <p:nvPr/>
              </p:nvGrpSpPr>
              <p:grpSpPr>
                <a:xfrm>
                  <a:off x="3056795" y="1131692"/>
                  <a:ext cx="1173185" cy="1028798"/>
                  <a:chOff x="3107544" y="950998"/>
                  <a:chExt cx="1324917" cy="1258882"/>
                </a:xfrm>
              </p:grpSpPr>
              <p:sp>
                <p:nvSpPr>
                  <p:cNvPr id="7003" name="テキスト ボックス 323"/>
                  <p:cNvSpPr txBox="1"/>
                  <p:nvPr/>
                </p:nvSpPr>
                <p:spPr>
                  <a:xfrm flipH="1">
                    <a:off x="3107544" y="1697981"/>
                    <a:ext cx="1324917" cy="511899"/>
                  </a:xfrm>
                  <a:prstGeom prst="rect">
                    <a:avLst/>
                  </a:prstGeom>
                  <a:noFill/>
                </p:spPr>
                <p:txBody>
                  <a:bodyPr wrap="square" rtlCol="0">
                    <a:spAutoFit/>
                  </a:bodyPr>
                  <a:lstStyle/>
                  <a:p>
                    <a:pPr algn="ctr"/>
                    <a:r>
                      <a:rPr lang="ja-JP" altLang="en-US" sz="500" b="0" dirty="0" smtClean="0">
                        <a:latin typeface="AR P丸ゴシック体E"/>
                        <a:ea typeface="AR P丸ゴシック体E"/>
                      </a:rPr>
                      <a:t>高潮・津波災害</a:t>
                    </a:r>
                    <a:endParaRPr lang="en-US" altLang="ja-JP" sz="500" b="0" dirty="0" smtClean="0">
                      <a:latin typeface="AR P丸ゴシック体E"/>
                      <a:ea typeface="AR P丸ゴシック体E"/>
                    </a:endParaRPr>
                  </a:p>
                  <a:p>
                    <a:pPr algn="ctr"/>
                    <a:r>
                      <a:rPr lang="ja-JP" altLang="en-US" sz="500" b="0" dirty="0" smtClean="0">
                        <a:latin typeface="AR P丸ゴシック体E"/>
                        <a:ea typeface="AR P丸ゴシック体E"/>
                      </a:rPr>
                      <a:t>ポータルひろしま</a:t>
                    </a:r>
                    <a:endParaRPr lang="ja-JP" altLang="en-US" sz="800" b="0" dirty="0" smtClean="0">
                      <a:latin typeface="AR P丸ゴシック体E"/>
                      <a:ea typeface="AR P丸ゴシック体E"/>
                    </a:endParaRPr>
                  </a:p>
                </p:txBody>
              </p:sp>
              <p:pic>
                <p:nvPicPr>
                  <p:cNvPr id="7004" name="図 1210"/>
                  <p:cNvPicPr>
                    <a:picLocks noChangeAspect="1"/>
                  </p:cNvPicPr>
                  <p:nvPr/>
                </p:nvPicPr>
                <p:blipFill>
                  <a:blip r:embed="rId3"/>
                  <a:stretch>
                    <a:fillRect/>
                  </a:stretch>
                </p:blipFill>
                <p:spPr>
                  <a:xfrm>
                    <a:off x="3369558" y="950998"/>
                    <a:ext cx="740293" cy="729432"/>
                  </a:xfrm>
                  <a:prstGeom prst="rect">
                    <a:avLst/>
                  </a:prstGeom>
                </p:spPr>
              </p:pic>
            </p:grpSp>
            <p:sp>
              <p:nvSpPr>
                <p:cNvPr id="7005" name="図形 863"/>
                <p:cNvSpPr/>
                <p:nvPr/>
              </p:nvSpPr>
              <p:spPr>
                <a:xfrm>
                  <a:off x="985115" y="980983"/>
                  <a:ext cx="1440880" cy="1164132"/>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800" u="sng">
                      <a:solidFill>
                        <a:schemeClr val="tx1"/>
                      </a:solidFill>
                      <a:latin typeface="AR P丸ゴシック体E"/>
                      <a:ea typeface="AR P丸ゴシック体E"/>
                    </a:rPr>
                    <a:t>津波の危険性</a:t>
                  </a:r>
                  <a:endParaRPr lang="ja-JP" altLang="en-US" sz="800" u="sng">
                    <a:solidFill>
                      <a:schemeClr val="tx1"/>
                    </a:solidFill>
                    <a:latin typeface="AR P丸ゴシック体E"/>
                    <a:ea typeface="AR P丸ゴシック体E"/>
                  </a:endParaRPr>
                </a:p>
                <a:p>
                  <a:pPr algn="ctr">
                    <a:defRPr lang="ja-JP" altLang="en-US"/>
                  </a:pPr>
                  <a:r>
                    <a:rPr lang="ja-JP" altLang="en-US" sz="800" u="sng">
                      <a:solidFill>
                        <a:schemeClr val="tx1"/>
                      </a:solidFill>
                      <a:latin typeface="AR P丸ゴシック体E"/>
                      <a:ea typeface="AR P丸ゴシック体E"/>
                    </a:rPr>
                    <a:t>（自宅）</a:t>
                  </a:r>
                  <a:endParaRPr lang="ja-JP" altLang="en-US" sz="1200">
                    <a:solidFill>
                      <a:schemeClr val="tx1"/>
                    </a:solidFill>
                    <a:latin typeface="AR P丸ゴシック体E"/>
                    <a:ea typeface="AR P丸ゴシック体E"/>
                  </a:endParaRPr>
                </a:p>
                <a:p>
                  <a:pPr algn="ctr">
                    <a:defRPr lang="ja-JP" altLang="en-US"/>
                  </a:pPr>
                  <a:r>
                    <a:rPr lang="ja-JP" altLang="en-US" sz="800">
                      <a:solidFill>
                        <a:schemeClr val="tx1"/>
                      </a:solidFill>
                      <a:latin typeface="AR P丸ゴシック体E"/>
                      <a:ea typeface="AR P丸ゴシック体E"/>
                    </a:rPr>
                    <a:t>（1</a:t>
                  </a:r>
                  <a:r>
                    <a:rPr lang="ja-JP" altLang="en-US" sz="800">
                      <a:solidFill>
                        <a:schemeClr val="tx1"/>
                      </a:solidFill>
                      <a:latin typeface="AR P丸ゴシック体E"/>
                      <a:ea typeface="AR P丸ゴシック体E"/>
                    </a:rPr>
                    <a:t>m</a:t>
                  </a:r>
                  <a:r>
                    <a:rPr lang="ja-JP" altLang="en-US" sz="800">
                      <a:solidFill>
                        <a:schemeClr val="tx1"/>
                      </a:solidFill>
                      <a:latin typeface="AR P丸ゴシック体E"/>
                      <a:ea typeface="AR P丸ゴシック体E"/>
                    </a:rPr>
                    <a:t>）</a:t>
                  </a:r>
                  <a:endParaRPr lang="ja-JP" altLang="en-US" sz="800" u="sng">
                    <a:solidFill>
                      <a:schemeClr val="tx1"/>
                    </a:solidFill>
                    <a:latin typeface="AR P丸ゴシック体E"/>
                    <a:ea typeface="AR P丸ゴシック体E"/>
                  </a:endParaRPr>
                </a:p>
              </p:txBody>
            </p:sp>
            <p:grpSp>
              <p:nvGrpSpPr>
                <p:cNvPr id="7006" name="グループ 860"/>
                <p:cNvGrpSpPr/>
                <p:nvPr/>
              </p:nvGrpSpPr>
              <p:grpSpPr>
                <a:xfrm>
                  <a:off x="-5624264" y="4812313"/>
                  <a:ext cx="1738428" cy="1552733"/>
                  <a:chOff x="-5365638" y="4651851"/>
                  <a:chExt cx="1738428" cy="1552733"/>
                </a:xfrm>
              </p:grpSpPr>
            </p:grpSp>
          </p:grpSp>
        </p:grpSp>
        <p:sp>
          <p:nvSpPr>
            <p:cNvPr id="7007" name="図形 1438"/>
            <p:cNvSpPr/>
            <p:nvPr/>
          </p:nvSpPr>
          <p:spPr>
            <a:xfrm>
              <a:off x="401005" y="2661130"/>
              <a:ext cx="6759715" cy="212086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7008" name="図 1440"/>
            <p:cNvPicPr>
              <a:picLocks noChangeAspect="1"/>
            </p:cNvPicPr>
            <p:nvPr/>
          </p:nvPicPr>
          <p:blipFill>
            <a:blip r:embed="rId4"/>
            <a:stretch>
              <a:fillRect/>
            </a:stretch>
          </p:blipFill>
          <p:spPr>
            <a:xfrm>
              <a:off x="5966135" y="3081157"/>
              <a:ext cx="809141" cy="809141"/>
            </a:xfrm>
            <a:prstGeom prst="rect">
              <a:avLst/>
            </a:prstGeom>
            <a:ln>
              <a:solidFill>
                <a:schemeClr val="tx1"/>
              </a:solidFill>
            </a:ln>
          </p:spPr>
        </p:pic>
        <p:sp>
          <p:nvSpPr>
            <p:cNvPr id="7009" name="テキスト 1441"/>
            <p:cNvSpPr txBox="1"/>
            <p:nvPr/>
          </p:nvSpPr>
          <p:spPr>
            <a:xfrm>
              <a:off x="4265693" y="4109609"/>
              <a:ext cx="3668399" cy="284591"/>
            </a:xfrm>
            <a:prstGeom prst="rect">
              <a:avLst/>
            </a:prstGeom>
            <a:ln>
              <a:noFill/>
            </a:ln>
          </p:spPr>
          <p:txBody>
            <a:bodyPr wrap="square">
              <a:spAutoFit/>
            </a:bodyPr>
            <a:p>
              <a:pPr>
                <a:defRPr lang="ja-JP" altLang="en-US"/>
              </a:pPr>
              <a:r>
                <a:rPr lang="ja-JP" altLang="en-US" sz="500" b="1" dirty="0" smtClean="0">
                  <a:solidFill>
                    <a:schemeClr val="tx1"/>
                  </a:solidFill>
                  <a:latin typeface="BIZ UDPゴシック" panose="020B0400000000000000" pitchFamily="50" charset="-128"/>
                  <a:ea typeface="BIZ UDPゴシック" panose="020B0400000000000000" pitchFamily="50" charset="-128"/>
                </a:rPr>
                <a:t>　</a:t>
              </a:r>
              <a:r>
                <a:rPr lang="en-US" altLang="ja-JP" sz="500" b="1" dirty="0" smtClean="0">
                  <a:solidFill>
                    <a:schemeClr val="tx1"/>
                  </a:solidFill>
                  <a:latin typeface="BIZ UDPゴシック" panose="020B0400000000000000" pitchFamily="50" charset="-128"/>
                  <a:ea typeface="BIZ UDPゴシック" panose="020B0400000000000000" pitchFamily="50" charset="-128"/>
                </a:rPr>
                <a:t>※</a:t>
              </a:r>
              <a:r>
                <a:rPr lang="ja-JP" altLang="en-US" sz="500" b="1" dirty="0" smtClean="0">
                  <a:solidFill>
                    <a:schemeClr val="tx1"/>
                  </a:solidFill>
                  <a:latin typeface="BIZ UDPゴシック" panose="020B0400000000000000" pitchFamily="50" charset="-128"/>
                  <a:ea typeface="BIZ UDPゴシック" panose="020B0400000000000000" pitchFamily="50" charset="-128"/>
                </a:rPr>
                <a:t>　その他グッズ一覧は、右の</a:t>
              </a:r>
              <a:r>
                <a:rPr lang="en-US" altLang="ja-JP" sz="500" b="1" dirty="0" smtClean="0">
                  <a:solidFill>
                    <a:schemeClr val="tx1"/>
                  </a:solidFill>
                  <a:latin typeface="BIZ UDPゴシック" panose="020B0400000000000000" pitchFamily="50" charset="-128"/>
                  <a:ea typeface="BIZ UDPゴシック" panose="020B0400000000000000" pitchFamily="50" charset="-128"/>
                </a:rPr>
                <a:t>QR</a:t>
              </a:r>
              <a:r>
                <a:rPr lang="ja-JP" altLang="en-US" sz="500" b="1" dirty="0" smtClean="0">
                  <a:solidFill>
                    <a:schemeClr val="tx1"/>
                  </a:solidFill>
                  <a:latin typeface="BIZ UDPゴシック" panose="020B0400000000000000" pitchFamily="50" charset="-128"/>
                  <a:ea typeface="BIZ UDPゴシック" panose="020B0400000000000000" pitchFamily="50" charset="-128"/>
                </a:rPr>
                <a:t>コードを参照↑</a:t>
              </a:r>
              <a:endParaRPr lang="ja-JP" altLang="en-US" sz="1050">
                <a:solidFill>
                  <a:schemeClr val="tx1"/>
                </a:solidFill>
              </a:endParaRPr>
            </a:p>
          </p:txBody>
        </p:sp>
        <p:grpSp>
          <p:nvGrpSpPr>
            <p:cNvPr id="7010" name="グループ 428"/>
            <p:cNvGrpSpPr/>
            <p:nvPr/>
          </p:nvGrpSpPr>
          <p:grpSpPr>
            <a:xfrm>
              <a:off x="623006" y="3209118"/>
              <a:ext cx="6266516" cy="1473211"/>
              <a:chOff x="623006" y="3209118"/>
              <a:chExt cx="6266516" cy="1473211"/>
            </a:xfrm>
          </p:grpSpPr>
          <p:sp>
            <p:nvSpPr>
              <p:cNvPr id="7011" name="図形 1439"/>
              <p:cNvSpPr/>
              <p:nvPr/>
            </p:nvSpPr>
            <p:spPr>
              <a:xfrm>
                <a:off x="658156" y="4334433"/>
                <a:ext cx="6231366" cy="347896"/>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ctr">
                  <a:defRPr lang="ja-JP" altLang="en-US"/>
                </a:pPr>
                <a:endParaRPr lang="ja-JP" altLang="en-US"/>
              </a:p>
            </p:txBody>
          </p:sp>
          <p:grpSp>
            <p:nvGrpSpPr>
              <p:cNvPr id="7012" name="グループ 416"/>
              <p:cNvGrpSpPr/>
              <p:nvPr/>
            </p:nvGrpSpPr>
            <p:grpSpPr>
              <a:xfrm>
                <a:off x="623006" y="3209118"/>
                <a:ext cx="4953338" cy="1360683"/>
                <a:chOff x="623006" y="3209118"/>
                <a:chExt cx="4953338" cy="1360683"/>
              </a:xfrm>
            </p:grpSpPr>
            <p:grpSp>
              <p:nvGrpSpPr>
                <p:cNvPr id="7013" name="グループ 407"/>
                <p:cNvGrpSpPr/>
                <p:nvPr/>
              </p:nvGrpSpPr>
              <p:grpSpPr>
                <a:xfrm>
                  <a:off x="623006" y="3209118"/>
                  <a:ext cx="4953338" cy="1360683"/>
                  <a:chOff x="767179" y="3180887"/>
                  <a:chExt cx="4953338" cy="1360683"/>
                </a:xfrm>
              </p:grpSpPr>
            </p:grpSp>
          </p:grpSp>
        </p:grpSp>
        <p:sp>
          <p:nvSpPr>
            <p:cNvPr id="7014" name="角丸四角形 419"/>
            <p:cNvSpPr/>
            <p:nvPr/>
          </p:nvSpPr>
          <p:spPr>
            <a:xfrm>
              <a:off x="834021" y="935763"/>
              <a:ext cx="2491538" cy="55607"/>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015" name="テキスト 1442"/>
            <p:cNvSpPr txBox="1"/>
            <p:nvPr/>
          </p:nvSpPr>
          <p:spPr>
            <a:xfrm>
              <a:off x="1227056" y="2659687"/>
              <a:ext cx="5102523" cy="466656"/>
            </a:xfrm>
            <a:prstGeom prst="rect">
              <a:avLst/>
            </a:prstGeom>
          </p:spPr>
          <p:txBody>
            <a:bodyPr wrap="square">
              <a:spAutoFit/>
            </a:bodyPr>
            <a:p>
              <a:pPr algn="ctr">
                <a:defRPr lang="ja-JP" altLang="en-US"/>
              </a:pPr>
              <a:r>
                <a:rPr lang="ja-JP" altLang="en-US" sz="1200" b="1">
                  <a:latin typeface="BIZ UDPゴシック"/>
                  <a:ea typeface="BIZ UDPゴシック"/>
                  <a:cs typeface="+mn-lt"/>
                </a:rPr>
                <a:t>まずはこれ！防災グッズチェックリスト</a:t>
              </a:r>
              <a:endParaRPr lang="ja-JP" altLang="en-US" sz="1600" b="1">
                <a:latin typeface="BIZ UDPゴシック"/>
                <a:ea typeface="BIZ UDPゴシック"/>
                <a:cs typeface="+mn-lt"/>
              </a:endParaRPr>
            </a:p>
          </p:txBody>
        </p:sp>
        <p:sp>
          <p:nvSpPr>
            <p:cNvPr id="7016" name="角丸四角形 418"/>
            <p:cNvSpPr/>
            <p:nvPr/>
          </p:nvSpPr>
          <p:spPr>
            <a:xfrm flipV="1">
              <a:off x="1719632" y="3021952"/>
              <a:ext cx="4098491" cy="65504"/>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17" name="グループ 780"/>
          <p:cNvGrpSpPr/>
          <p:nvPr/>
        </p:nvGrpSpPr>
        <p:grpSpPr>
          <a:xfrm>
            <a:off x="5019118" y="909720"/>
            <a:ext cx="4728241" cy="1750232"/>
            <a:chOff x="7660590" y="1489831"/>
            <a:chExt cx="7216630" cy="2842242"/>
          </a:xfrm>
        </p:grpSpPr>
        <p:grpSp>
          <p:nvGrpSpPr>
            <p:cNvPr id="7018" name="グループ 994"/>
            <p:cNvGrpSpPr/>
            <p:nvPr/>
          </p:nvGrpSpPr>
          <p:grpSpPr>
            <a:xfrm>
              <a:off x="7660590" y="1489831"/>
              <a:ext cx="7216630" cy="2842242"/>
              <a:chOff x="7705815" y="1633671"/>
              <a:chExt cx="7106174" cy="1834511"/>
            </a:xfrm>
          </p:grpSpPr>
          <p:grpSp>
            <p:nvGrpSpPr>
              <p:cNvPr id="7019" name="グループ 982"/>
              <p:cNvGrpSpPr/>
              <p:nvPr/>
            </p:nvGrpSpPr>
            <p:grpSpPr>
              <a:xfrm>
                <a:off x="7705815" y="1633671"/>
                <a:ext cx="6970768" cy="337133"/>
                <a:chOff x="7706162" y="1178678"/>
                <a:chExt cx="7261054" cy="371223"/>
              </a:xfrm>
            </p:grpSpPr>
          </p:grpSp>
        </p:grpSp>
        <p:sp>
          <p:nvSpPr>
            <p:cNvPr id="7020" name="テキスト ボックス 1002"/>
            <p:cNvSpPr txBox="1"/>
            <p:nvPr/>
          </p:nvSpPr>
          <p:spPr>
            <a:xfrm>
              <a:off x="8821702" y="1711713"/>
              <a:ext cx="5899047" cy="548336"/>
            </a:xfrm>
            <a:prstGeom prst="rect">
              <a:avLst/>
            </a:prstGeom>
            <a:noFill/>
          </p:spPr>
          <p:txBody>
            <a:bodyPr wrap="none" rtlCol="0">
              <a:spAutoFit/>
            </a:bodyPr>
            <a:lstStyle/>
            <a:p>
              <a:r>
                <a:rPr kumimoji="1" lang="ja-JP" altLang="en-US" sz="1600" b="1" dirty="0" smtClean="0">
                  <a:ln w="3175">
                    <a:solidFill>
                      <a:schemeClr val="bg1"/>
                    </a:solidFill>
                  </a:ln>
                  <a:solidFill>
                    <a:srgbClr val="FF0000"/>
                  </a:solidFill>
                  <a:highlight>
                    <a:srgbClr val="FFFF00"/>
                  </a:highlight>
                  <a:latin typeface="BIZ UDPゴシック"/>
                  <a:ea typeface="BIZ UDPゴシック"/>
                </a:rPr>
                <a:t>「まずは</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自分の「身の安全」を最優先に！</a:t>
              </a:r>
              <a:r>
                <a:rPr kumimoji="1" lang="ja-JP" altLang="en-US" sz="1600" b="1" dirty="0" smtClean="0">
                  <a:ln w="3175">
                    <a:solidFill>
                      <a:schemeClr val="bg1"/>
                    </a:solidFill>
                  </a:ln>
                  <a:solidFill>
                    <a:srgbClr val="FF0000"/>
                  </a:solidFill>
                  <a:highlight>
                    <a:srgbClr val="FFFF00"/>
                  </a:highlight>
                  <a:latin typeface="BIZ UDPゴシック"/>
                  <a:ea typeface="BIZ UDPゴシック"/>
                </a:rPr>
                <a:t>」</a:t>
              </a:r>
              <a:endParaRPr kumimoji="1" lang="ja-JP" altLang="en-US" sz="2400" b="1" dirty="0">
                <a:ln w="3175">
                  <a:solidFill>
                    <a:schemeClr val="bg1"/>
                  </a:solidFill>
                </a:ln>
                <a:solidFill>
                  <a:srgbClr val="FF0000"/>
                </a:solidFill>
                <a:highlight>
                  <a:srgbClr val="FFFF00"/>
                </a:highlight>
                <a:latin typeface="BIZ UDPゴシック"/>
                <a:ea typeface="BIZ UDPゴシック"/>
              </a:endParaRPr>
            </a:p>
          </p:txBody>
        </p:sp>
        <p:pic>
          <p:nvPicPr>
            <p:cNvPr id="7021" name="図 1654"/>
            <p:cNvPicPr>
              <a:picLocks noChangeAspect="1"/>
            </p:cNvPicPr>
            <p:nvPr/>
          </p:nvPicPr>
          <p:blipFill>
            <a:blip r:embed="rId5"/>
            <a:stretch>
              <a:fillRect/>
            </a:stretch>
          </p:blipFill>
          <p:spPr>
            <a:xfrm>
              <a:off x="8805531" y="2312998"/>
              <a:ext cx="5886212" cy="1506738"/>
            </a:xfrm>
            <a:prstGeom prst="rect">
              <a:avLst/>
            </a:prstGeom>
          </p:spPr>
        </p:pic>
      </p:grpSp>
      <p:sp>
        <p:nvSpPr>
          <p:cNvPr id="7022" name="図形 2621"/>
          <p:cNvSpPr/>
          <p:nvPr/>
        </p:nvSpPr>
        <p:spPr>
          <a:xfrm>
            <a:off x="5630849" y="2573330"/>
            <a:ext cx="4145081" cy="1974144"/>
          </a:xfrm>
          <a:prstGeom prst="roundRect">
            <a:avLst>
              <a:gd name="adj" fmla="val 10325"/>
            </a:avLst>
          </a:prstGeom>
          <a:solidFill>
            <a:schemeClr val="bg1"/>
          </a:solidFill>
          <a:ln w="38100"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7023" name="テキスト 286"/>
          <p:cNvSpPr txBox="1"/>
          <p:nvPr/>
        </p:nvSpPr>
        <p:spPr>
          <a:xfrm>
            <a:off x="7841518" y="2591205"/>
            <a:ext cx="1663163" cy="236326"/>
          </a:xfrm>
          <a:prstGeom prst="rect">
            <a:avLst/>
          </a:prstGeom>
        </p:spPr>
        <p:txBody>
          <a:bodyPr wrap="square" lIns="59281" tIns="29640" rIns="59281" bIns="29640">
            <a:spAutoFit/>
          </a:bodyPr>
          <a:p>
            <a:pPr>
              <a:defRPr lang="ja-JP" altLang="en-US"/>
            </a:pPr>
            <a:r>
              <a:rPr lang="ja-JP" altLang="en-US" sz="1200" b="0" dirty="0" smtClean="0">
                <a:solidFill>
                  <a:srgbClr val="FFA6A6"/>
                </a:solidFill>
                <a:latin typeface="AR P丸ゴシック体E"/>
                <a:ea typeface="AR P丸ゴシック体E"/>
              </a:rPr>
              <a:t>▶</a:t>
            </a:r>
            <a:r>
              <a:rPr lang="ja-JP" altLang="en-US" sz="1200" b="0" u="sng">
                <a:latin typeface="AR P丸ゴシック体E"/>
                <a:ea typeface="AR P丸ゴシック体E"/>
              </a:rPr>
              <a:t>津波の恐れがあるとき</a:t>
            </a:r>
            <a:endParaRPr lang="ja-JP" altLang="en-US" sz="1200" b="0" u="sng">
              <a:latin typeface="AR P丸ゴシック体E"/>
              <a:ea typeface="AR P丸ゴシック体E"/>
            </a:endParaRPr>
          </a:p>
        </p:txBody>
      </p:sp>
      <p:sp>
        <p:nvSpPr>
          <p:cNvPr id="7024" name="図形 1023"/>
          <p:cNvSpPr/>
          <p:nvPr/>
        </p:nvSpPr>
        <p:spPr>
          <a:xfrm>
            <a:off x="7863573" y="3429385"/>
            <a:ext cx="1818795" cy="1079688"/>
          </a:xfrm>
          <a:prstGeom prst="roundRect">
            <a:avLst/>
          </a:prstGeom>
          <a:solidFill>
            <a:srgbClr val="FFFFBE"/>
          </a:solidFill>
          <a:ln w="12700" cap="flat" cmpd="sng" algn="ctr">
            <a:solidFill>
              <a:srgbClr val="FFFFBE"/>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7025" name="テキスト 287"/>
          <p:cNvSpPr txBox="1"/>
          <p:nvPr/>
        </p:nvSpPr>
        <p:spPr>
          <a:xfrm>
            <a:off x="7841519" y="3474867"/>
            <a:ext cx="1918869" cy="1006248"/>
          </a:xfrm>
          <a:prstGeom prst="rect">
            <a:avLst/>
          </a:prstGeom>
        </p:spPr>
        <p:txBody>
          <a:bodyPr wrap="square" lIns="59281" tIns="29640" rIns="59281" bIns="29640">
            <a:spAutoFit/>
          </a:bodyPr>
          <a:p>
            <a:pPr algn="ctr">
              <a:defRPr lang="ja-JP" altLang="en-US"/>
            </a:pPr>
            <a:r>
              <a:rPr lang="ja-JP" altLang="en-US" sz="1000" b="0">
                <a:solidFill>
                  <a:srgbClr val="FF0000"/>
                </a:solidFill>
                <a:latin typeface="AR P丸ゴシック体E"/>
                <a:ea typeface="AR P丸ゴシック体E"/>
              </a:rPr>
              <a:t>・</a:t>
            </a:r>
            <a:r>
              <a:rPr lang="ja-JP" altLang="en-US" sz="1000" b="0">
                <a:solidFill>
                  <a:srgbClr val="FF0000"/>
                </a:solidFill>
                <a:latin typeface="AR P丸ゴシック体E"/>
                <a:ea typeface="AR P丸ゴシック体E"/>
              </a:rPr>
              <a:t>率先避難者として、</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誰かを待つことなく避難を</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・”より遠く”ではなく、”</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より高い”ところを目指す</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・津波警報等の解除まで</a:t>
            </a:r>
            <a:endParaRPr lang="ja-JP" altLang="en-US" sz="1000" b="0">
              <a:solidFill>
                <a:srgbClr val="FF0000"/>
              </a:solidFill>
              <a:latin typeface="AR P丸ゴシック体E"/>
              <a:ea typeface="AR P丸ゴシック体E"/>
            </a:endParaRPr>
          </a:p>
          <a:p>
            <a:pPr algn="ctr">
              <a:defRPr lang="ja-JP" altLang="en-US"/>
            </a:pPr>
            <a:r>
              <a:rPr lang="ja-JP" altLang="en-US" sz="1000" b="0">
                <a:solidFill>
                  <a:srgbClr val="FF0000"/>
                </a:solidFill>
                <a:latin typeface="AR P丸ゴシック体E"/>
                <a:ea typeface="AR P丸ゴシック体E"/>
              </a:rPr>
              <a:t>安全な場所に</a:t>
            </a:r>
            <a:endParaRPr lang="ja-JP" altLang="en-US" sz="1000" b="0">
              <a:solidFill>
                <a:srgbClr val="FF0000"/>
              </a:solidFill>
              <a:latin typeface="AR P丸ゴシック体E"/>
              <a:ea typeface="AR P丸ゴシック体E"/>
            </a:endParaRPr>
          </a:p>
        </p:txBody>
      </p:sp>
      <p:grpSp>
        <p:nvGrpSpPr>
          <p:cNvPr id="7026" name="グループ 786"/>
          <p:cNvGrpSpPr/>
          <p:nvPr/>
        </p:nvGrpSpPr>
        <p:grpSpPr>
          <a:xfrm>
            <a:off x="5088255" y="6087660"/>
            <a:ext cx="3613344" cy="693303"/>
            <a:chOff x="7794624" y="9459095"/>
            <a:chExt cx="5238847" cy="1075819"/>
          </a:xfrm>
        </p:grpSpPr>
        <p:sp>
          <p:nvSpPr>
            <p:cNvPr id="7027" name="図形 1036"/>
            <p:cNvSpPr/>
            <p:nvPr/>
          </p:nvSpPr>
          <p:spPr>
            <a:xfrm>
              <a:off x="7794624" y="9459095"/>
              <a:ext cx="5238847" cy="1075819"/>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a:solidFill>
                  <a:schemeClr val="tx1"/>
                </a:solidFill>
              </a:endParaRPr>
            </a:p>
          </p:txBody>
        </p:sp>
        <p:sp>
          <p:nvSpPr>
            <p:cNvPr id="7028" name="角丸四角形 390"/>
            <p:cNvSpPr/>
            <p:nvPr/>
          </p:nvSpPr>
          <p:spPr>
            <a:xfrm>
              <a:off x="7907903" y="9774848"/>
              <a:ext cx="663025"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A6A6"/>
                </a:solidFill>
              </a:endParaRPr>
            </a:p>
          </p:txBody>
        </p:sp>
        <p:sp>
          <p:nvSpPr>
            <p:cNvPr id="7029" name="テキスト 1037"/>
            <p:cNvSpPr txBox="1"/>
            <p:nvPr/>
          </p:nvSpPr>
          <p:spPr>
            <a:xfrm>
              <a:off x="7924645" y="9467725"/>
              <a:ext cx="767401" cy="476200"/>
            </a:xfrm>
            <a:prstGeom prst="rect">
              <a:avLst/>
            </a:prstGeom>
          </p:spPr>
          <p:txBody>
            <a:bodyPr wrap="square">
              <a:spAutoFit/>
            </a:bodyPr>
            <a:p>
              <a:pPr>
                <a:defRPr lang="ja-JP" altLang="en-US"/>
              </a:pPr>
              <a:r>
                <a:rPr lang="ja-JP" altLang="en-US" sz="1400" b="1" u="none">
                  <a:latin typeface="+mj-ea"/>
                  <a:ea typeface="+mj-ea"/>
                </a:rPr>
                <a:t>メモ</a:t>
              </a:r>
              <a:endParaRPr lang="ja-JP" altLang="en-US" sz="2000" b="1" u="none">
                <a:latin typeface="+mj-ea"/>
                <a:ea typeface="+mj-ea"/>
              </a:endParaRPr>
            </a:p>
          </p:txBody>
        </p:sp>
      </p:grpSp>
      <p:grpSp>
        <p:nvGrpSpPr>
          <p:cNvPr id="7030" name="グループ 1635"/>
          <p:cNvGrpSpPr/>
          <p:nvPr/>
        </p:nvGrpSpPr>
        <p:grpSpPr>
          <a:xfrm>
            <a:off x="561000" y="2925000"/>
            <a:ext cx="4349303" cy="1068829"/>
            <a:chOff x="279334" y="4674290"/>
            <a:chExt cx="7277467" cy="2028781"/>
          </a:xfrm>
        </p:grpSpPr>
        <p:grpSp>
          <p:nvGrpSpPr>
            <p:cNvPr id="7031" name="グループ 829"/>
            <p:cNvGrpSpPr/>
            <p:nvPr/>
          </p:nvGrpSpPr>
          <p:grpSpPr>
            <a:xfrm>
              <a:off x="279334" y="4674290"/>
              <a:ext cx="7277467" cy="2028781"/>
              <a:chOff x="279334" y="4727954"/>
              <a:chExt cx="7277467" cy="2028781"/>
            </a:xfrm>
          </p:grpSpPr>
          <p:grpSp>
            <p:nvGrpSpPr>
              <p:cNvPr id="7032" name="グループ 1443"/>
              <p:cNvGrpSpPr/>
              <p:nvPr/>
            </p:nvGrpSpPr>
            <p:grpSpPr>
              <a:xfrm>
                <a:off x="279334" y="4937662"/>
                <a:ext cx="7277467" cy="1779181"/>
                <a:chOff x="260050" y="5266024"/>
                <a:chExt cx="7277467" cy="1779181"/>
              </a:xfrm>
            </p:grpSpPr>
            <p:grpSp>
              <p:nvGrpSpPr>
                <p:cNvPr id="7033" name="グループ化 1009"/>
                <p:cNvGrpSpPr/>
                <p:nvPr/>
              </p:nvGrpSpPr>
              <p:grpSpPr>
                <a:xfrm>
                  <a:off x="260050" y="5266024"/>
                  <a:ext cx="7003653" cy="1779181"/>
                  <a:chOff x="201208" y="5220960"/>
                  <a:chExt cx="7238655" cy="2230637"/>
                </a:xfrm>
              </p:grpSpPr>
              <p:grpSp>
                <p:nvGrpSpPr>
                  <p:cNvPr id="7034" name="グループ化 76"/>
                  <p:cNvGrpSpPr/>
                  <p:nvPr/>
                </p:nvGrpSpPr>
                <p:grpSpPr>
                  <a:xfrm>
                    <a:off x="201208" y="5220960"/>
                    <a:ext cx="7238655" cy="2230637"/>
                    <a:chOff x="-3684591" y="4943404"/>
                    <a:chExt cx="7238655" cy="2230637"/>
                  </a:xfrm>
                </p:grpSpPr>
                <p:grpSp>
                  <p:nvGrpSpPr>
                    <p:cNvPr id="7035" name="グループ化 221"/>
                    <p:cNvGrpSpPr/>
                    <p:nvPr/>
                  </p:nvGrpSpPr>
                  <p:grpSpPr>
                    <a:xfrm>
                      <a:off x="-3684591" y="4943404"/>
                      <a:ext cx="7238655" cy="2154889"/>
                      <a:chOff x="193620" y="2701655"/>
                      <a:chExt cx="7238655" cy="2154889"/>
                    </a:xfrm>
                  </p:grpSpPr>
                </p:grpSp>
                <p:grpSp>
                  <p:nvGrpSpPr>
                    <p:cNvPr id="7036" name="グループ化 75"/>
                    <p:cNvGrpSpPr/>
                    <p:nvPr/>
                  </p:nvGrpSpPr>
                  <p:grpSpPr>
                    <a:xfrm>
                      <a:off x="-195831" y="5602590"/>
                      <a:ext cx="2536223" cy="1571451"/>
                      <a:chOff x="-195831" y="5602590"/>
                      <a:chExt cx="2536223" cy="1571451"/>
                    </a:xfrm>
                  </p:grpSpPr>
                  <p:sp>
                    <p:nvSpPr>
                      <p:cNvPr id="7037" name="テキスト ボックス 233"/>
                      <p:cNvSpPr txBox="1"/>
                      <p:nvPr/>
                    </p:nvSpPr>
                    <p:spPr>
                      <a:xfrm flipH="1">
                        <a:off x="-195831" y="6150753"/>
                        <a:ext cx="2536223" cy="602137"/>
                      </a:xfrm>
                      <a:prstGeom prst="rect">
                        <a:avLst/>
                      </a:prstGeom>
                      <a:noFill/>
                    </p:spPr>
                    <p:txBody>
                      <a:bodyPr wrap="square" rtlCol="0">
                        <a:spAutoFit/>
                      </a:bodyPr>
                      <a:lstStyle/>
                      <a:p>
                        <a:r>
                          <a:rPr kumimoji="1" lang="ja-JP" altLang="en-US" sz="1050" dirty="0">
                            <a:latin typeface="AR P丸ゴシック体E"/>
                            <a:ea typeface="AR P丸ゴシック体E"/>
                          </a:rPr>
                          <a:t>災害用伝言ダイヤル</a:t>
                        </a:r>
                        <a:endParaRPr kumimoji="1" lang="ja-JP" altLang="en-US" sz="1600" dirty="0">
                          <a:latin typeface="AR P丸ゴシック体E"/>
                          <a:ea typeface="AR P丸ゴシック体E"/>
                        </a:endParaRPr>
                      </a:p>
                    </p:txBody>
                  </p:sp>
                  <p:sp>
                    <p:nvSpPr>
                      <p:cNvPr id="7038" name="テキスト ボックス 235"/>
                      <p:cNvSpPr txBox="1"/>
                      <p:nvPr/>
                    </p:nvSpPr>
                    <p:spPr>
                      <a:xfrm flipH="1">
                        <a:off x="-185261" y="5602590"/>
                        <a:ext cx="2384635" cy="602137"/>
                      </a:xfrm>
                      <a:prstGeom prst="rect">
                        <a:avLst/>
                      </a:prstGeom>
                      <a:noFill/>
                    </p:spPr>
                    <p:txBody>
                      <a:bodyPr wrap="square" rtlCol="0">
                        <a:spAutoFit/>
                      </a:bodyPr>
                      <a:lstStyle/>
                      <a:p>
                        <a:r>
                          <a:rPr lang="ja-JP" altLang="en-US" sz="1050" dirty="0">
                            <a:latin typeface="AR P丸ゴシック体E"/>
                            <a:ea typeface="AR P丸ゴシック体E"/>
                          </a:rPr>
                          <a:t>災害用伝言</a:t>
                        </a:r>
                        <a:r>
                          <a:rPr lang="ja-JP" altLang="en-US" sz="1050" dirty="0">
                            <a:latin typeface="AR P丸ゴシック体E"/>
                            <a:ea typeface="AR P丸ゴシック体E"/>
                          </a:rPr>
                          <a:t>掲示板</a:t>
                        </a:r>
                        <a:endParaRPr lang="ja-JP" altLang="en-US" sz="1600" dirty="0">
                          <a:latin typeface="AR P丸ゴシック体E"/>
                          <a:ea typeface="AR P丸ゴシック体E"/>
                        </a:endParaRPr>
                      </a:p>
                    </p:txBody>
                  </p:sp>
                </p:grpSp>
                <p:grpSp>
                  <p:nvGrpSpPr>
                    <p:cNvPr id="7039" name="グループ化 236"/>
                    <p:cNvGrpSpPr/>
                    <p:nvPr/>
                  </p:nvGrpSpPr>
                  <p:grpSpPr>
                    <a:xfrm>
                      <a:off x="-2482745" y="5590815"/>
                      <a:ext cx="2163142" cy="1012023"/>
                      <a:chOff x="-2490274" y="5116416"/>
                      <a:chExt cx="2163142" cy="1012023"/>
                    </a:xfrm>
                  </p:grpSpPr>
                  <p:sp>
                    <p:nvSpPr>
                      <p:cNvPr id="7040" name="テキスト ボックス 238"/>
                      <p:cNvSpPr txBox="1"/>
                      <p:nvPr/>
                    </p:nvSpPr>
                    <p:spPr>
                      <a:xfrm flipH="1">
                        <a:off x="-2488393" y="5613018"/>
                        <a:ext cx="2161261" cy="620447"/>
                      </a:xfrm>
                      <a:prstGeom prst="rect">
                        <a:avLst/>
                      </a:prstGeom>
                      <a:noFill/>
                    </p:spPr>
                    <p:txBody>
                      <a:bodyPr wrap="square" rtlCol="0">
                        <a:spAutoFit/>
                      </a:bodyPr>
                      <a:lstStyle/>
                      <a:p>
                        <a:r>
                          <a:rPr kumimoji="1" lang="ja-JP" altLang="en-US" sz="1100" dirty="0">
                            <a:latin typeface="AR P丸ゴシック体E"/>
                            <a:ea typeface="AR P丸ゴシック体E"/>
                          </a:rPr>
                          <a:t>公衆電話</a:t>
                        </a:r>
                        <a:endParaRPr kumimoji="1" lang="ja-JP" altLang="en-US" sz="1600" dirty="0">
                          <a:latin typeface="AR P丸ゴシック体E"/>
                          <a:ea typeface="AR P丸ゴシック体E"/>
                        </a:endParaRPr>
                      </a:p>
                    </p:txBody>
                  </p:sp>
                  <p:sp>
                    <p:nvSpPr>
                      <p:cNvPr id="7041" name="正方形/長方形 239"/>
                      <p:cNvSpPr/>
                      <p:nvPr/>
                    </p:nvSpPr>
                    <p:spPr>
                      <a:xfrm>
                        <a:off x="-982126" y="5727484"/>
                        <a:ext cx="285276" cy="36129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7042" name="テキスト ボックス 240"/>
                      <p:cNvSpPr txBox="1"/>
                      <p:nvPr/>
                    </p:nvSpPr>
                    <p:spPr>
                      <a:xfrm flipH="1">
                        <a:off x="-2490274" y="5116416"/>
                        <a:ext cx="1042529" cy="620448"/>
                      </a:xfrm>
                      <a:prstGeom prst="rect">
                        <a:avLst/>
                      </a:prstGeom>
                      <a:noFill/>
                    </p:spPr>
                    <p:txBody>
                      <a:bodyPr wrap="square" rtlCol="0">
                        <a:spAutoFit/>
                      </a:bodyPr>
                      <a:lstStyle/>
                      <a:p>
                        <a:r>
                          <a:rPr lang="ja-JP" altLang="en-US" sz="1100" dirty="0" smtClean="0">
                            <a:latin typeface="AR P丸ゴシック体E"/>
                            <a:ea typeface="AR P丸ゴシック体E"/>
                          </a:rPr>
                          <a:t>メール</a:t>
                        </a:r>
                        <a:endParaRPr lang="en-US" altLang="ja-JP" sz="1600" dirty="0" smtClean="0">
                          <a:latin typeface="AR P丸ゴシック体E"/>
                          <a:ea typeface="AR P丸ゴシック体E"/>
                        </a:endParaRPr>
                      </a:p>
                    </p:txBody>
                  </p:sp>
                </p:grpSp>
              </p:grpSp>
            </p:grpSp>
            <p:pic>
              <p:nvPicPr>
                <p:cNvPr id="7043" name="図 1026"/>
                <p:cNvPicPr>
                  <a:picLocks noChangeAspect="1"/>
                </p:cNvPicPr>
                <p:nvPr/>
              </p:nvPicPr>
              <p:blipFill>
                <a:blip r:embed="rId6"/>
                <a:stretch>
                  <a:fillRect/>
                </a:stretch>
              </p:blipFill>
              <p:spPr>
                <a:xfrm>
                  <a:off x="3263831" y="6197266"/>
                  <a:ext cx="424199" cy="318433"/>
                </a:xfrm>
                <a:prstGeom prst="rect">
                  <a:avLst/>
                </a:prstGeom>
              </p:spPr>
            </p:pic>
            <p:sp>
              <p:nvSpPr>
                <p:cNvPr id="7044" name="テキスト 1027"/>
                <p:cNvSpPr txBox="1"/>
                <p:nvPr/>
              </p:nvSpPr>
              <p:spPr>
                <a:xfrm>
                  <a:off x="3179140" y="6372544"/>
                  <a:ext cx="600682" cy="436456"/>
                </a:xfrm>
                <a:prstGeom prst="rect">
                  <a:avLst/>
                </a:prstGeom>
              </p:spPr>
              <p:txBody>
                <a:bodyPr wrap="square">
                  <a:spAutoFit/>
                </a:bodyPr>
                <a:p>
                  <a:pPr algn="ctr">
                    <a:defRPr lang="ja-JP" altLang="en-US"/>
                  </a:pPr>
                  <a:r>
                    <a:rPr lang="ja-JP" altLang="en-US" sz="900"/>
                    <a:t>171</a:t>
                  </a:r>
                  <a:endParaRPr lang="ja-JP" altLang="en-US" sz="1100"/>
                </a:p>
              </p:txBody>
            </p:sp>
            <p:pic>
              <p:nvPicPr>
                <p:cNvPr id="7045" name="図 1028"/>
                <p:cNvPicPr>
                  <a:picLocks noChangeAspect="1"/>
                </p:cNvPicPr>
                <p:nvPr/>
              </p:nvPicPr>
              <p:blipFill>
                <a:blip r:embed="rId7"/>
                <a:stretch>
                  <a:fillRect/>
                </a:stretch>
              </p:blipFill>
              <p:spPr>
                <a:xfrm>
                  <a:off x="1126114" y="6230480"/>
                  <a:ext cx="324536" cy="339828"/>
                </a:xfrm>
                <a:prstGeom prst="rect">
                  <a:avLst/>
                </a:prstGeom>
              </p:spPr>
            </p:pic>
            <p:pic>
              <p:nvPicPr>
                <p:cNvPr id="7046" name="図 1029"/>
                <p:cNvPicPr>
                  <a:picLocks noChangeAspect="1"/>
                </p:cNvPicPr>
                <p:nvPr/>
              </p:nvPicPr>
              <p:blipFill>
                <a:blip r:embed="rId8"/>
                <a:stretch>
                  <a:fillRect/>
                </a:stretch>
              </p:blipFill>
              <p:spPr>
                <a:xfrm>
                  <a:off x="3318452" y="5836027"/>
                  <a:ext cx="316705" cy="325243"/>
                </a:xfrm>
                <a:prstGeom prst="rect">
                  <a:avLst/>
                </a:prstGeom>
              </p:spPr>
            </p:pic>
            <p:sp>
              <p:nvSpPr>
                <p:cNvPr id="7047" name="正方形/長方形 1030"/>
                <p:cNvSpPr/>
                <p:nvPr/>
              </p:nvSpPr>
              <p:spPr>
                <a:xfrm>
                  <a:off x="2876097" y="5860796"/>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7048" name="正方形/長方形 1031"/>
                <p:cNvSpPr/>
                <p:nvPr/>
              </p:nvSpPr>
              <p:spPr>
                <a:xfrm>
                  <a:off x="759691" y="5857735"/>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sp>
              <p:nvSpPr>
                <p:cNvPr id="7049" name="正方形/長方形 1032"/>
                <p:cNvSpPr/>
                <p:nvPr/>
              </p:nvSpPr>
              <p:spPr>
                <a:xfrm>
                  <a:off x="760952" y="6283650"/>
                  <a:ext cx="278137" cy="288171"/>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pic>
              <p:nvPicPr>
                <p:cNvPr id="7050" name="図 1033"/>
                <p:cNvPicPr>
                  <a:picLocks noChangeAspect="1"/>
                </p:cNvPicPr>
                <p:nvPr/>
              </p:nvPicPr>
              <p:blipFill>
                <a:blip r:embed="rId9"/>
                <a:stretch>
                  <a:fillRect/>
                </a:stretch>
              </p:blipFill>
              <p:spPr>
                <a:xfrm>
                  <a:off x="6207587" y="5489309"/>
                  <a:ext cx="813027" cy="813027"/>
                </a:xfrm>
                <a:prstGeom prst="rect">
                  <a:avLst/>
                </a:prstGeom>
                <a:ln>
                  <a:solidFill>
                    <a:srgbClr val="1E1E1E"/>
                  </a:solidFill>
                </a:ln>
              </p:spPr>
            </p:pic>
            <p:sp>
              <p:nvSpPr>
                <p:cNvPr id="7051" name="テキスト 1035"/>
                <p:cNvSpPr txBox="1"/>
                <p:nvPr/>
              </p:nvSpPr>
              <p:spPr>
                <a:xfrm>
                  <a:off x="5438524" y="6181054"/>
                  <a:ext cx="2098993" cy="465666"/>
                </a:xfrm>
                <a:prstGeom prst="rect">
                  <a:avLst/>
                </a:prstGeom>
                <a:ln>
                  <a:noFill/>
                </a:ln>
              </p:spPr>
              <p:txBody>
                <a:bodyPr wrap="square">
                  <a:spAutoFit/>
                </a:bodyPr>
                <a:p>
                  <a:pPr>
                    <a:defRPr lang="ja-JP" altLang="en-US"/>
                  </a:pPr>
                  <a:r>
                    <a:rPr lang="ja-JP" altLang="en-US" sz="1000" b="1" dirty="0" smtClean="0">
                      <a:solidFill>
                        <a:srgbClr val="FF0000"/>
                      </a:solidFill>
                      <a:latin typeface="BIZ UDPゴシック" panose="020B0400000000000000" pitchFamily="50" charset="-128"/>
                      <a:ea typeface="BIZ UDPゴシック" panose="020B0400000000000000" pitchFamily="50" charset="-128"/>
                    </a:rPr>
                    <a:t>　</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１７１についてはこちら</a:t>
                  </a:r>
                  <a:r>
                    <a:rPr lang="ja-JP" altLang="en-US" sz="700" b="1" dirty="0" smtClean="0">
                      <a:solidFill>
                        <a:srgbClr val="FF0000"/>
                      </a:solidFill>
                      <a:latin typeface="BIZ UDPゴシック" panose="020B0400000000000000" pitchFamily="50" charset="-128"/>
                      <a:ea typeface="BIZ UDPゴシック" panose="020B0400000000000000" pitchFamily="50" charset="-128"/>
                    </a:rPr>
                    <a:t>↑</a:t>
                  </a:r>
                  <a:endParaRPr lang="ja-JP" altLang="en-US" sz="1000">
                    <a:solidFill>
                      <a:srgbClr val="FF0000"/>
                    </a:solidFill>
                  </a:endParaRPr>
                </a:p>
              </p:txBody>
            </p:sp>
          </p:grpSp>
          <p:sp>
            <p:nvSpPr>
              <p:cNvPr id="7052" name="テキスト 384"/>
              <p:cNvSpPr txBox="1"/>
              <p:nvPr/>
            </p:nvSpPr>
            <p:spPr>
              <a:xfrm>
                <a:off x="1155723" y="4727954"/>
                <a:ext cx="5102523" cy="64092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家族の連絡方法</a:t>
                </a:r>
                <a:endParaRPr lang="ja-JP" altLang="en-US" sz="1600" b="1">
                  <a:latin typeface="BIZ UDPゴシック"/>
                  <a:ea typeface="BIZ UDPゴシック"/>
                  <a:cs typeface="+mn-lt"/>
                </a:endParaRPr>
              </a:p>
            </p:txBody>
          </p:sp>
          <p:sp>
            <p:nvSpPr>
              <p:cNvPr id="7053" name="テキスト 828"/>
              <p:cNvSpPr txBox="1"/>
              <p:nvPr/>
            </p:nvSpPr>
            <p:spPr>
              <a:xfrm>
                <a:off x="406411" y="6276464"/>
                <a:ext cx="6850176" cy="480271"/>
              </a:xfrm>
              <a:prstGeom prst="rect">
                <a:avLst/>
              </a:prstGeom>
            </p:spPr>
            <p:txBody>
              <a:bodyPr wrap="square">
                <a:spAutoFit/>
              </a:bodyPr>
              <a:p>
                <a:pPr>
                  <a:defRPr lang="ja-JP" altLang="en-US"/>
                </a:pPr>
                <a:r>
                  <a:rPr lang="ja-JP" altLang="en-US" sz="1050">
                    <a:highlight>
                      <a:srgbClr val="FFFF00"/>
                    </a:highlight>
                    <a:latin typeface="AR P丸ゴシック体E"/>
                    <a:ea typeface="AR P丸ゴシック体E"/>
                  </a:rPr>
                  <a:t>地域住民の安否確認方法についても、訓練の際などに確認しましょう</a:t>
                </a:r>
                <a:endParaRPr lang="ja-JP" altLang="en-US" sz="1600">
                  <a:highlight>
                    <a:srgbClr val="FFFF00"/>
                  </a:highlight>
                  <a:latin typeface="AR P丸ゴシック体E"/>
                  <a:ea typeface="AR P丸ゴシック体E"/>
                </a:endParaRPr>
              </a:p>
            </p:txBody>
          </p:sp>
        </p:grpSp>
        <p:sp>
          <p:nvSpPr>
            <p:cNvPr id="7054" name="角丸四角形 1227"/>
            <p:cNvSpPr/>
            <p:nvPr/>
          </p:nvSpPr>
          <p:spPr>
            <a:xfrm>
              <a:off x="2546335" y="5278249"/>
              <a:ext cx="2327569" cy="64402"/>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55" name="グループ 1639"/>
          <p:cNvGrpSpPr/>
          <p:nvPr/>
        </p:nvGrpSpPr>
        <p:grpSpPr>
          <a:xfrm>
            <a:off x="659148" y="3992407"/>
            <a:ext cx="4035716" cy="1099987"/>
            <a:chOff x="946762" y="6491396"/>
            <a:chExt cx="6190803" cy="1459176"/>
          </a:xfrm>
        </p:grpSpPr>
        <p:grpSp>
          <p:nvGrpSpPr>
            <p:cNvPr id="7056" name="グループ 802"/>
            <p:cNvGrpSpPr/>
            <p:nvPr/>
          </p:nvGrpSpPr>
          <p:grpSpPr>
            <a:xfrm>
              <a:off x="946762" y="6491396"/>
              <a:ext cx="6190803" cy="1459176"/>
              <a:chOff x="290005" y="6224522"/>
              <a:chExt cx="6768381" cy="1646704"/>
            </a:xfrm>
          </p:grpSpPr>
          <p:grpSp>
            <p:nvGrpSpPr>
              <p:cNvPr id="7057" name="グループ 362"/>
              <p:cNvGrpSpPr/>
              <p:nvPr/>
            </p:nvGrpSpPr>
            <p:grpSpPr>
              <a:xfrm>
                <a:off x="3826979" y="6678228"/>
                <a:ext cx="3231407" cy="1185008"/>
                <a:chOff x="3826979" y="6644360"/>
                <a:chExt cx="3231407" cy="1185008"/>
              </a:xfrm>
            </p:grpSpPr>
            <p:sp>
              <p:nvSpPr>
                <p:cNvPr id="7058" name="テキスト 1820"/>
                <p:cNvSpPr txBox="1"/>
                <p:nvPr/>
              </p:nvSpPr>
              <p:spPr>
                <a:xfrm>
                  <a:off x="3826979" y="6644360"/>
                  <a:ext cx="3141458" cy="781935"/>
                </a:xfrm>
                <a:prstGeom prst="rect">
                  <a:avLst/>
                </a:prstGeom>
              </p:spPr>
              <p:txBody>
                <a:bodyPr wrap="square">
                  <a:spAutoFit/>
                </a:bodyPr>
                <a:p>
                  <a:pPr>
                    <a:defRPr lang="ja-JP" altLang="en-US"/>
                  </a:pPr>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800" dirty="0" smtClean="0">
                      <a:solidFill>
                        <a:schemeClr val="tx1"/>
                      </a:solidFill>
                      <a:latin typeface="AR P丸ゴシック体E"/>
                      <a:ea typeface="AR P丸ゴシック体E"/>
                    </a:rPr>
                    <a:t>家族</a:t>
                  </a:r>
                  <a:r>
                    <a:rPr lang="ja-JP" altLang="en-US" sz="800" dirty="0" smtClean="0">
                      <a:solidFill>
                        <a:schemeClr val="tx1"/>
                      </a:solidFill>
                      <a:latin typeface="AR P丸ゴシック体E"/>
                      <a:ea typeface="AR P丸ゴシック体E"/>
                    </a:rPr>
                    <a:t>それぞれが安全確保できたら、</a:t>
                  </a:r>
                  <a:endParaRPr lang="ja-JP" altLang="en-US" sz="900" dirty="0" smtClean="0">
                    <a:solidFill>
                      <a:schemeClr val="tx1"/>
                    </a:solidFill>
                    <a:latin typeface="AR P丸ゴシック体E"/>
                    <a:ea typeface="AR P丸ゴシック体E"/>
                  </a:endParaRPr>
                </a:p>
                <a:p>
                  <a:pPr>
                    <a:defRPr lang="ja-JP" altLang="en-US"/>
                  </a:pPr>
                  <a:r>
                    <a:rPr lang="ja-JP" altLang="en-US" sz="800" dirty="0" smtClean="0">
                      <a:solidFill>
                        <a:schemeClr val="tx1"/>
                      </a:solidFill>
                      <a:latin typeface="AR P丸ゴシック体E"/>
                      <a:ea typeface="AR P丸ゴシック体E"/>
                    </a:rPr>
                    <a:t>   どこに集まるか決めておきましょう。</a:t>
                  </a:r>
                  <a:endParaRPr lang="ja-JP" altLang="en-US" sz="800" dirty="0" smtClean="0">
                    <a:solidFill>
                      <a:schemeClr val="tx1"/>
                    </a:solidFill>
                    <a:latin typeface="AR P丸ゴシック体E"/>
                    <a:ea typeface="AR P丸ゴシック体E"/>
                  </a:endParaRPr>
                </a:p>
                <a:p>
                  <a:pPr>
                    <a:defRPr lang="ja-JP" altLang="en-US"/>
                  </a:pPr>
                  <a:endParaRPr lang="ja-JP" altLang="en-US" sz="1200"/>
                </a:p>
              </p:txBody>
            </p:sp>
            <p:sp>
              <p:nvSpPr>
                <p:cNvPr id="7059" name="図形 1825"/>
                <p:cNvSpPr/>
                <p:nvPr/>
              </p:nvSpPr>
              <p:spPr>
                <a:xfrm>
                  <a:off x="3898629" y="7207823"/>
                  <a:ext cx="3159757" cy="621545"/>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grpSp>
            <p:nvGrpSpPr>
              <p:cNvPr id="7060" name="グループ 796"/>
              <p:cNvGrpSpPr/>
              <p:nvPr/>
            </p:nvGrpSpPr>
            <p:grpSpPr>
              <a:xfrm>
                <a:off x="290005" y="6224522"/>
                <a:ext cx="3447298" cy="1646704"/>
                <a:chOff x="290005" y="6224522"/>
                <a:chExt cx="3447298" cy="1646704"/>
              </a:xfrm>
            </p:grpSpPr>
            <p:grpSp>
              <p:nvGrpSpPr>
                <p:cNvPr id="7061" name="グループ 360"/>
                <p:cNvGrpSpPr/>
                <p:nvPr/>
              </p:nvGrpSpPr>
              <p:grpSpPr>
                <a:xfrm>
                  <a:off x="290005" y="6663475"/>
                  <a:ext cx="3447298" cy="1207751"/>
                  <a:chOff x="290005" y="6638074"/>
                  <a:chExt cx="3447298" cy="1207751"/>
                </a:xfrm>
              </p:grpSpPr>
              <p:grpSp>
                <p:nvGrpSpPr>
                  <p:cNvPr id="7062" name="グループ 358"/>
                  <p:cNvGrpSpPr/>
                  <p:nvPr/>
                </p:nvGrpSpPr>
                <p:grpSpPr>
                  <a:xfrm>
                    <a:off x="290005" y="6638074"/>
                    <a:ext cx="3447298" cy="797087"/>
                    <a:chOff x="290005" y="6638074"/>
                    <a:chExt cx="3447298" cy="797087"/>
                  </a:xfrm>
                </p:grpSpPr>
                <p:grpSp>
                  <p:nvGrpSpPr>
                    <p:cNvPr id="7063" name="グループ化 563"/>
                    <p:cNvGrpSpPr/>
                    <p:nvPr/>
                  </p:nvGrpSpPr>
                  <p:grpSpPr>
                    <a:xfrm>
                      <a:off x="290005" y="6638074"/>
                      <a:ext cx="3447298" cy="797087"/>
                      <a:chOff x="235232" y="9154059"/>
                      <a:chExt cx="3527878" cy="795944"/>
                    </a:xfrm>
                  </p:grpSpPr>
                  <p:grpSp>
                    <p:nvGrpSpPr>
                      <p:cNvPr id="7064" name="グループ化 48"/>
                      <p:cNvGrpSpPr/>
                      <p:nvPr/>
                    </p:nvGrpSpPr>
                    <p:grpSpPr>
                      <a:xfrm>
                        <a:off x="235232" y="9154059"/>
                        <a:ext cx="3527878" cy="795944"/>
                        <a:chOff x="120717" y="8907895"/>
                        <a:chExt cx="3504515" cy="825451"/>
                      </a:xfrm>
                    </p:grpSpPr>
                    <p:grpSp>
                      <p:nvGrpSpPr>
                        <p:cNvPr id="7065" name="グループ化 1"/>
                        <p:cNvGrpSpPr/>
                        <p:nvPr/>
                      </p:nvGrpSpPr>
                      <p:grpSpPr>
                        <a:xfrm>
                          <a:off x="120717" y="8907895"/>
                          <a:ext cx="3504515" cy="825451"/>
                          <a:chOff x="118833" y="5615404"/>
                          <a:chExt cx="3504515" cy="825451"/>
                        </a:xfrm>
                      </p:grpSpPr>
                      <p:sp>
                        <p:nvSpPr>
                          <p:cNvPr id="7066" name="テキスト ボックス 132"/>
                          <p:cNvSpPr txBox="1"/>
                          <p:nvPr/>
                        </p:nvSpPr>
                        <p:spPr>
                          <a:xfrm flipH="1">
                            <a:off x="118833" y="5615404"/>
                            <a:ext cx="3504515" cy="952903"/>
                          </a:xfrm>
                          <a:prstGeom prst="rect">
                            <a:avLst/>
                          </a:prstGeom>
                          <a:noFill/>
                        </p:spPr>
                        <p:txBody>
                          <a:bodyPr wrap="square" rtlCol="0">
                            <a:spAutoFit/>
                          </a:bodyPr>
                          <a:lstStyle/>
                          <a:p>
                            <a:r>
                              <a:rPr lang="ja-JP" altLang="en-US" sz="800" dirty="0" smtClean="0">
                                <a:solidFill>
                                  <a:srgbClr val="FFA6A6"/>
                                </a:solidFill>
                                <a:latin typeface="AR P丸ゴシック体E"/>
                                <a:ea typeface="AR P丸ゴシック体E"/>
                              </a:rPr>
                              <a:t>▶</a:t>
                            </a:r>
                            <a:r>
                              <a:rPr lang="ja-JP" altLang="en-US" sz="8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避難先は２つ以上確保しておきましょう。</a:t>
                            </a:r>
                            <a:endParaRPr lang="en-US" altLang="ja-JP" sz="700" dirty="0" smtClean="0">
                              <a:latin typeface="AR P丸ゴシック体E"/>
                              <a:ea typeface="AR P丸ゴシック体E"/>
                            </a:endParaRPr>
                          </a:p>
                          <a:p>
                            <a:r>
                              <a:rPr lang="ja-JP" altLang="en-US" sz="700" dirty="0" smtClean="0">
                                <a:solidFill>
                                  <a:srgbClr val="FFA6A6"/>
                                </a:solidFill>
                                <a:latin typeface="AR P丸ゴシック体E"/>
                                <a:ea typeface="AR P丸ゴシック体E"/>
                              </a:rPr>
                              <a:t>▶</a:t>
                            </a:r>
                            <a:r>
                              <a:rPr lang="ja-JP" altLang="en-US" sz="700" dirty="0" smtClean="0">
                                <a:solidFill>
                                  <a:srgbClr val="52A7FC"/>
                                </a:solidFill>
                                <a:latin typeface="AR P丸ゴシック体E"/>
                                <a:ea typeface="AR P丸ゴシック体E"/>
                              </a:rPr>
                              <a:t> </a:t>
                            </a:r>
                            <a:r>
                              <a:rPr lang="ja-JP" altLang="en-US" sz="700" dirty="0" smtClean="0">
                                <a:latin typeface="AR P丸ゴシック体E"/>
                                <a:ea typeface="AR P丸ゴシック体E"/>
                              </a:rPr>
                              <a:t>安全な場所にある、親戚・知人宅やホテル　　　　なども</a:t>
                            </a:r>
                            <a:r>
                              <a:rPr lang="ja-JP" altLang="en-US" sz="700" dirty="0" smtClean="0">
                                <a:latin typeface="AR P丸ゴシック体E"/>
                                <a:ea typeface="AR P丸ゴシック体E"/>
                              </a:rPr>
                              <a:t>避難先になります。</a:t>
                            </a:r>
                            <a:endParaRPr lang="ja-JP" altLang="en-US" sz="700" dirty="0" smtClean="0">
                              <a:latin typeface="AR P丸ゴシック体E"/>
                              <a:ea typeface="AR P丸ゴシック体E"/>
                            </a:endParaRPr>
                          </a:p>
                          <a:p>
                            <a:endParaRPr lang="ja-JP" altLang="en-US" sz="1200" dirty="0" smtClean="0">
                              <a:latin typeface="AR P丸ゴシック体E"/>
                              <a:ea typeface="AR P丸ゴシック体E"/>
                            </a:endParaRPr>
                          </a:p>
                        </p:txBody>
                      </p:sp>
                    </p:grpSp>
                  </p:grpSp>
                </p:grpSp>
              </p:grpSp>
              <p:sp>
                <p:nvSpPr>
                  <p:cNvPr id="7067" name="図形 1451"/>
                  <p:cNvSpPr/>
                  <p:nvPr/>
                </p:nvSpPr>
                <p:spPr>
                  <a:xfrm>
                    <a:off x="421610" y="7252122"/>
                    <a:ext cx="1531195" cy="593703"/>
                  </a:xfrm>
                  <a:prstGeom prst="roundRect">
                    <a:avLst/>
                  </a:prstGeom>
                  <a:solidFill>
                    <a:srgbClr val="FFFFBE"/>
                  </a:solidFill>
                  <a:ln w="12700" cap="flat" cmpd="sng" algn="ctr">
                    <a:solidFill>
                      <a:sysClr val="window" lastClr="FFFFFF"/>
                    </a:solidFill>
                    <a:prstDash val="solid"/>
                    <a:miter lim="800000"/>
                  </a:ln>
                </p:spPr>
                <p:txBody>
                  <a:bodyPr anchor="ctr"/>
                  <a:lstStyle>
                    <a:defPPr>
                      <a:defRPr lang="ja-JP">
                        <a:solidFill>
                          <a:sysClr val="window" lastClr="FFFFFF"/>
                        </a:solidFill>
                        <a:latin typeface="Calibri"/>
                        <a:ea typeface="ＭＳ Ｐゴシック"/>
                      </a:defRPr>
                    </a:defPPr>
                    <a:lvl1pPr marL="0" algn="l" defTabSz="1238892" rtl="0" eaLnBrk="1" latinLnBrk="0" hangingPunct="1">
                      <a:defRPr kumimoji="1" sz="2439" kern="1200">
                        <a:solidFill>
                          <a:sysClr val="windowText" lastClr="000000"/>
                        </a:solidFill>
                        <a:latin typeface="Calibri"/>
                        <a:ea typeface="ＭＳ Ｐゴシック"/>
                        <a:cs typeface="+mn-cs"/>
                      </a:defRPr>
                    </a:lvl1pPr>
                    <a:lvl2pPr marL="619446" algn="l" defTabSz="1238892" rtl="0" eaLnBrk="1" latinLnBrk="0" hangingPunct="1">
                      <a:defRPr kumimoji="1" sz="2439" kern="1200">
                        <a:solidFill>
                          <a:sysClr val="windowText" lastClr="000000"/>
                        </a:solidFill>
                        <a:latin typeface="Calibri"/>
                        <a:ea typeface="ＭＳ Ｐゴシック"/>
                        <a:cs typeface="+mn-cs"/>
                      </a:defRPr>
                    </a:lvl2pPr>
                    <a:lvl3pPr marL="1238892" algn="l" defTabSz="1238892" rtl="0" eaLnBrk="1" latinLnBrk="0" hangingPunct="1">
                      <a:defRPr kumimoji="1" sz="2439" kern="1200">
                        <a:solidFill>
                          <a:sysClr val="windowText" lastClr="000000"/>
                        </a:solidFill>
                        <a:latin typeface="Calibri"/>
                        <a:ea typeface="ＭＳ Ｐゴシック"/>
                        <a:cs typeface="+mn-cs"/>
                      </a:defRPr>
                    </a:lvl3pPr>
                    <a:lvl4pPr marL="1858340" algn="l" defTabSz="1238892" rtl="0" eaLnBrk="1" latinLnBrk="0" hangingPunct="1">
                      <a:defRPr kumimoji="1" sz="2439" kern="1200">
                        <a:solidFill>
                          <a:sysClr val="windowText" lastClr="000000"/>
                        </a:solidFill>
                        <a:latin typeface="Calibri"/>
                        <a:ea typeface="ＭＳ Ｐゴシック"/>
                        <a:cs typeface="+mn-cs"/>
                      </a:defRPr>
                    </a:lvl4pPr>
                    <a:lvl5pPr marL="2477786" algn="l" defTabSz="1238892" rtl="0" eaLnBrk="1" latinLnBrk="0" hangingPunct="1">
                      <a:defRPr kumimoji="1" sz="2439" kern="1200">
                        <a:solidFill>
                          <a:sysClr val="windowText" lastClr="000000"/>
                        </a:solidFill>
                        <a:latin typeface="Calibri"/>
                        <a:ea typeface="ＭＳ Ｐゴシック"/>
                        <a:cs typeface="+mn-cs"/>
                      </a:defRPr>
                    </a:lvl5pPr>
                    <a:lvl6pPr marL="3097232" algn="l" defTabSz="1238892" rtl="0" eaLnBrk="1" latinLnBrk="0" hangingPunct="1">
                      <a:defRPr kumimoji="1" sz="2439" kern="1200">
                        <a:solidFill>
                          <a:sysClr val="windowText" lastClr="000000"/>
                        </a:solidFill>
                        <a:latin typeface="Calibri"/>
                        <a:ea typeface="ＭＳ Ｐゴシック"/>
                        <a:cs typeface="+mn-cs"/>
                      </a:defRPr>
                    </a:lvl6pPr>
                    <a:lvl7pPr marL="3716678" algn="l" defTabSz="1238892" rtl="0" eaLnBrk="1" latinLnBrk="0" hangingPunct="1">
                      <a:defRPr kumimoji="1" sz="2439" kern="1200">
                        <a:solidFill>
                          <a:sysClr val="windowText" lastClr="000000"/>
                        </a:solidFill>
                        <a:latin typeface="Calibri"/>
                        <a:ea typeface="ＭＳ Ｐゴシック"/>
                        <a:cs typeface="+mn-cs"/>
                      </a:defRPr>
                    </a:lvl7pPr>
                    <a:lvl8pPr marL="4336124" algn="l" defTabSz="1238892" rtl="0" eaLnBrk="1" latinLnBrk="0" hangingPunct="1">
                      <a:defRPr kumimoji="1" sz="2439" kern="1200">
                        <a:solidFill>
                          <a:sysClr val="windowText" lastClr="000000"/>
                        </a:solidFill>
                        <a:latin typeface="Calibri"/>
                        <a:ea typeface="ＭＳ Ｐゴシック"/>
                        <a:cs typeface="+mn-cs"/>
                      </a:defRPr>
                    </a:lvl8pPr>
                    <a:lvl9pPr marL="4955572" algn="l" defTabSz="1238892" rtl="0" eaLnBrk="1" latinLnBrk="0" hangingPunct="1">
                      <a:defRPr kumimoji="1" sz="2439" kern="1200">
                        <a:solidFill>
                          <a:sysClr val="windowText" lastClr="000000"/>
                        </a:solidFill>
                        <a:latin typeface="Calibri"/>
                        <a:ea typeface="ＭＳ Ｐゴシック"/>
                        <a:cs typeface="+mn-cs"/>
                      </a:defRPr>
                    </a:lvl9pPr>
                  </a:lstStyle>
                  <a:p>
                    <a:pPr algn="l">
                      <a:defRPr lang="ja-JP" altLang="en-US"/>
                    </a:pPr>
                    <a:endParaRPr lang="ja-JP" altLang="en-US"/>
                  </a:p>
                </p:txBody>
              </p:sp>
            </p:grpSp>
            <p:sp>
              <p:nvSpPr>
                <p:cNvPr id="7068" name="テキスト 385"/>
                <p:cNvSpPr txBox="1"/>
                <p:nvPr/>
              </p:nvSpPr>
              <p:spPr>
                <a:xfrm>
                  <a:off x="487641" y="6224522"/>
                  <a:ext cx="2973948" cy="505486"/>
                </a:xfrm>
                <a:prstGeom prst="rect">
                  <a:avLst/>
                </a:prstGeom>
              </p:spPr>
              <p:txBody>
                <a:bodyPr wrap="square">
                  <a:spAutoFit/>
                </a:bodyPr>
                <a:p>
                  <a:pPr algn="ctr">
                    <a:defRPr lang="ja-JP" altLang="en-US"/>
                  </a:pPr>
                  <a:r>
                    <a:rPr lang="ja-JP" altLang="en-US" sz="1600" b="1">
                      <a:latin typeface="BIZ UDPゴシック"/>
                      <a:ea typeface="BIZ UDPゴシック"/>
                      <a:cs typeface="+mn-lt"/>
                    </a:rPr>
                    <a:t>避難する場所</a:t>
                  </a:r>
                  <a:endParaRPr lang="ja-JP" altLang="en-US" sz="1600" b="1">
                    <a:latin typeface="BIZ UDPゴシック"/>
                    <a:ea typeface="BIZ UDPゴシック"/>
                    <a:cs typeface="+mn-lt"/>
                  </a:endParaRPr>
                </a:p>
              </p:txBody>
            </p:sp>
          </p:grpSp>
          <p:sp>
            <p:nvSpPr>
              <p:cNvPr id="7069" name="テキスト 386"/>
              <p:cNvSpPr txBox="1"/>
              <p:nvPr/>
            </p:nvSpPr>
            <p:spPr>
              <a:xfrm>
                <a:off x="3983747" y="6228558"/>
                <a:ext cx="2973948" cy="505485"/>
              </a:xfrm>
              <a:prstGeom prst="rect">
                <a:avLst/>
              </a:prstGeom>
            </p:spPr>
            <p:txBody>
              <a:bodyPr wrap="square">
                <a:spAutoFit/>
              </a:bodyPr>
              <a:p>
                <a:pPr algn="ctr">
                  <a:defRPr lang="ja-JP" altLang="en-US"/>
                </a:pPr>
                <a:r>
                  <a:rPr lang="ja-JP" altLang="en-US" sz="1600" b="1">
                    <a:latin typeface="BIZ UDPゴシック"/>
                    <a:ea typeface="BIZ UDPゴシック"/>
                    <a:cs typeface="+mn-lt"/>
                  </a:rPr>
                  <a:t>家族の集合場所</a:t>
                </a:r>
                <a:endParaRPr lang="ja-JP" altLang="en-US" sz="1600" b="1">
                  <a:latin typeface="BIZ UDPゴシック"/>
                  <a:ea typeface="BIZ UDPゴシック"/>
                  <a:cs typeface="+mn-lt"/>
                </a:endParaRPr>
              </a:p>
            </p:txBody>
          </p:sp>
        </p:grpSp>
        <p:sp>
          <p:nvSpPr>
            <p:cNvPr id="7070" name="角丸四角形 426"/>
            <p:cNvSpPr/>
            <p:nvPr/>
          </p:nvSpPr>
          <p:spPr>
            <a:xfrm>
              <a:off x="4651419" y="6856961"/>
              <a:ext cx="2182240" cy="46800"/>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 name="角丸四角形 1652"/>
          <p:cNvSpPr/>
          <p:nvPr/>
        </p:nvSpPr>
        <p:spPr>
          <a:xfrm>
            <a:off x="1633029" y="5471074"/>
            <a:ext cx="2051093" cy="35659"/>
          </a:xfrm>
          <a:prstGeom prst="roundRect">
            <a:avLst/>
          </a:prstGeom>
          <a:solidFill>
            <a:srgbClr val="FFA6A6">
              <a:alpha val="70000"/>
            </a:srgbClr>
          </a:solidFill>
          <a:ln>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a:p>
        </p:txBody>
      </p:sp>
      <p:grpSp>
        <p:nvGrpSpPr>
          <p:cNvPr id="7072" name="グループ 2616"/>
          <p:cNvGrpSpPr/>
          <p:nvPr/>
        </p:nvGrpSpPr>
        <p:grpSpPr>
          <a:xfrm>
            <a:off x="57702" y="451476"/>
            <a:ext cx="460580" cy="6337526"/>
            <a:chOff x="72658" y="899780"/>
            <a:chExt cx="700502" cy="9277387"/>
          </a:xfrm>
        </p:grpSpPr>
        <p:sp>
          <p:nvSpPr>
            <p:cNvPr id="7073" name="図形 2603"/>
            <p:cNvSpPr/>
            <p:nvPr/>
          </p:nvSpPr>
          <p:spPr>
            <a:xfrm rot="5400000">
              <a:off x="-4210470" y="5193537"/>
              <a:ext cx="9277387" cy="689873"/>
            </a:xfrm>
            <a:prstGeom prst="stripedRightArrow">
              <a:avLst>
                <a:gd name="adj1" fmla="val 98758"/>
                <a:gd name="adj2" fmla="val 72050"/>
              </a:avLst>
            </a:prstGeom>
            <a:solidFill>
              <a:schemeClr val="accent4">
                <a:lumMod val="40000"/>
                <a:lumOff val="6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7074" name="テキスト 2602"/>
            <p:cNvSpPr txBox="1"/>
            <p:nvPr/>
          </p:nvSpPr>
          <p:spPr>
            <a:xfrm>
              <a:off x="72658" y="1488004"/>
              <a:ext cx="699434" cy="7169721"/>
            </a:xfrm>
            <a:prstGeom prst="rect">
              <a:avLst/>
            </a:prstGeom>
            <a:noFill/>
            <a:ln>
              <a:noFill/>
            </a:ln>
          </p:spPr>
          <p:txBody>
            <a:bodyPr vert="eaVert" wrap="square">
              <a:spAutoFit/>
            </a:bodyPr>
            <a:p>
              <a:pPr algn="ctr">
                <a:defRPr lang="ja-JP" altLang="en-US"/>
              </a:pPr>
              <a:r>
                <a:rPr lang="ja-JP" altLang="en-US" b="1">
                  <a:solidFill>
                    <a:schemeClr val="tx1"/>
                  </a:solidFill>
                  <a:latin typeface="BIZ UDPゴシック"/>
                  <a:ea typeface="BIZ UDPゴシック"/>
                </a:rPr>
                <a:t>　　日　　　頃　　　か　　　ら　　　の　　　備　　　え　　</a:t>
              </a:r>
              <a:endParaRPr lang="ja-JP" altLang="en-US" b="1">
                <a:solidFill>
                  <a:schemeClr val="tx1"/>
                </a:solidFill>
                <a:latin typeface="BIZ UDPゴシック"/>
                <a:ea typeface="BIZ UDPゴシック"/>
              </a:endParaRPr>
            </a:p>
          </p:txBody>
        </p:sp>
      </p:grpSp>
      <p:sp>
        <p:nvSpPr>
          <p:cNvPr id="7075" name="図形 2053"/>
          <p:cNvSpPr/>
          <p:nvPr/>
        </p:nvSpPr>
        <p:spPr>
          <a:xfrm>
            <a:off x="655330" y="3999633"/>
            <a:ext cx="2028286" cy="1170519"/>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7076" name="図形 2054"/>
          <p:cNvSpPr/>
          <p:nvPr/>
        </p:nvSpPr>
        <p:spPr>
          <a:xfrm>
            <a:off x="2743344" y="3995829"/>
            <a:ext cx="2028286" cy="1185758"/>
          </a:xfrm>
          <a:prstGeom prst="roundRect">
            <a:avLst/>
          </a:prstGeom>
          <a:noFill/>
          <a:ln w="28575" cap="flat" cmpd="sng" algn="ctr">
            <a:solidFill>
              <a:srgbClr val="FFC1C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7077" name="角丸四角形 2059"/>
          <p:cNvSpPr/>
          <p:nvPr/>
        </p:nvSpPr>
        <p:spPr>
          <a:xfrm>
            <a:off x="1055750" y="4269516"/>
            <a:ext cx="1262282" cy="32218"/>
          </a:xfrm>
          <a:prstGeom prst="roundRect">
            <a:avLst/>
          </a:prstGeom>
          <a:solidFill>
            <a:srgbClr val="FFA6A6">
              <a:alpha val="70000"/>
            </a:srgbClr>
          </a:solidFill>
          <a:ln w="9525">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300"/>
          </a:p>
        </p:txBody>
      </p:sp>
      <p:grpSp>
        <p:nvGrpSpPr>
          <p:cNvPr id="7078" name="グループ 425"/>
          <p:cNvGrpSpPr/>
          <p:nvPr/>
        </p:nvGrpSpPr>
        <p:grpSpPr>
          <a:xfrm>
            <a:off x="5093638" y="2607742"/>
            <a:ext cx="451996" cy="1933291"/>
            <a:chOff x="7774329" y="4065542"/>
            <a:chExt cx="689873" cy="3014054"/>
          </a:xfrm>
        </p:grpSpPr>
        <p:sp>
          <p:nvSpPr>
            <p:cNvPr id="7079" name="図形 2604"/>
            <p:cNvSpPr/>
            <p:nvPr/>
          </p:nvSpPr>
          <p:spPr>
            <a:xfrm rot="5400000">
              <a:off x="6615511" y="5224360"/>
              <a:ext cx="3007509" cy="689873"/>
            </a:xfrm>
            <a:prstGeom prst="stripedRightArrow">
              <a:avLst>
                <a:gd name="adj1" fmla="val 98758"/>
                <a:gd name="adj2" fmla="val 0"/>
              </a:avLst>
            </a:prstGeom>
            <a:solidFill>
              <a:schemeClr val="accent1">
                <a:lumMod val="60000"/>
                <a:lumOff val="40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7080" name="テキスト 2060"/>
            <p:cNvSpPr txBox="1"/>
            <p:nvPr/>
          </p:nvSpPr>
          <p:spPr>
            <a:xfrm>
              <a:off x="7745309" y="4377906"/>
              <a:ext cx="654929" cy="2701690"/>
            </a:xfrm>
            <a:prstGeom prst="rect">
              <a:avLst/>
            </a:prstGeom>
            <a:noFill/>
            <a:ln>
              <a:noFill/>
            </a:ln>
          </p:spPr>
          <p:txBody>
            <a:bodyPr vert="eaVert" wrap="square">
              <a:spAutoFit/>
            </a:bodyPr>
            <a:p>
              <a:pPr>
                <a:defRPr lang="ja-JP" altLang="en-US"/>
              </a:pPr>
              <a:r>
                <a:rPr lang="ja-JP" altLang="en-US" sz="1600" b="1">
                  <a:latin typeface="BIZ UDPゴシック"/>
                  <a:ea typeface="BIZ UDPゴシック"/>
                </a:rPr>
                <a:t>ゆれが収まったら</a:t>
              </a:r>
              <a:endParaRPr lang="ja-JP" altLang="en-US" b="1">
                <a:latin typeface="BIZ UDPゴシック"/>
                <a:ea typeface="BIZ UDPゴシック"/>
              </a:endParaRPr>
            </a:p>
          </p:txBody>
        </p:sp>
      </p:grpSp>
      <p:pic>
        <p:nvPicPr>
          <p:cNvPr id="7081" name="図 2185"/>
          <p:cNvPicPr>
            <a:picLocks noChangeAspect="1"/>
          </p:cNvPicPr>
          <p:nvPr/>
        </p:nvPicPr>
        <p:blipFill>
          <a:blip r:embed="rId10"/>
          <a:stretch>
            <a:fillRect/>
          </a:stretch>
        </p:blipFill>
        <p:spPr>
          <a:xfrm>
            <a:off x="3151691" y="5704580"/>
            <a:ext cx="1212214" cy="875720"/>
          </a:xfrm>
          <a:prstGeom prst="rect">
            <a:avLst/>
          </a:prstGeom>
        </p:spPr>
      </p:pic>
      <p:grpSp>
        <p:nvGrpSpPr>
          <p:cNvPr id="7082" name="グループ化 2192"/>
          <p:cNvGrpSpPr/>
          <p:nvPr/>
        </p:nvGrpSpPr>
        <p:grpSpPr>
          <a:xfrm>
            <a:off x="4102867" y="5497554"/>
            <a:ext cx="458597" cy="296664"/>
            <a:chOff x="7345843" y="8992756"/>
            <a:chExt cx="982699" cy="654690"/>
          </a:xfrm>
        </p:grpSpPr>
        <p:sp>
          <p:nvSpPr>
            <p:cNvPr id="7083" name="円/楕円 573"/>
            <p:cNvSpPr/>
            <p:nvPr/>
          </p:nvSpPr>
          <p:spPr>
            <a:xfrm>
              <a:off x="7409268" y="8992756"/>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050" b="1" dirty="0">
                <a:latin typeface="HGPｺﾞｼｯｸE" panose="020B0900000000000000" pitchFamily="50" charset="-128"/>
                <a:ea typeface="HGPｺﾞｼｯｸE" panose="020B0900000000000000" pitchFamily="50" charset="-128"/>
              </a:endParaRPr>
            </a:p>
          </p:txBody>
        </p:sp>
        <p:sp>
          <p:nvSpPr>
            <p:cNvPr id="7084" name="テキスト ボックス 572"/>
            <p:cNvSpPr txBox="1"/>
            <p:nvPr/>
          </p:nvSpPr>
          <p:spPr>
            <a:xfrm>
              <a:off x="7345843" y="9013013"/>
              <a:ext cx="982699" cy="609322"/>
            </a:xfrm>
            <a:prstGeom prst="rect">
              <a:avLst/>
            </a:prstGeom>
            <a:noFill/>
          </p:spPr>
          <p:txBody>
            <a:bodyPr wrap="none" rtlCol="0">
              <a:spAutoFit/>
            </a:bodyPr>
            <a:lstStyle/>
            <a:p>
              <a:pPr algn="ctr"/>
              <a:r>
                <a:rPr kumimoji="1" lang="ja-JP" altLang="en-US" sz="600" dirty="0" smtClean="0">
                  <a:solidFill>
                    <a:schemeClr val="bg1"/>
                  </a:solidFill>
                  <a:latin typeface="HGPｺﾞｼｯｸE" panose="020B0900000000000000" pitchFamily="50" charset="-128"/>
                  <a:ea typeface="HGPｺﾞｼｯｸE" panose="020B0900000000000000" pitchFamily="50" charset="-128"/>
                </a:rPr>
                <a:t>ベルト式</a:t>
              </a:r>
              <a:endParaRPr lang="en-US" altLang="ja-JP" sz="6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6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6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05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7085" name="グループ化 2195"/>
          <p:cNvGrpSpPr/>
          <p:nvPr/>
        </p:nvGrpSpPr>
        <p:grpSpPr>
          <a:xfrm>
            <a:off x="4195421" y="6093221"/>
            <a:ext cx="541953" cy="306884"/>
            <a:chOff x="7265756" y="10098839"/>
            <a:chExt cx="1141348" cy="675111"/>
          </a:xfrm>
        </p:grpSpPr>
        <p:sp>
          <p:nvSpPr>
            <p:cNvPr id="7086" name="円/楕円 575"/>
            <p:cNvSpPr/>
            <p:nvPr/>
          </p:nvSpPr>
          <p:spPr>
            <a:xfrm>
              <a:off x="7410115" y="10106107"/>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7087" name="テキスト ボックス 574"/>
            <p:cNvSpPr txBox="1"/>
            <p:nvPr/>
          </p:nvSpPr>
          <p:spPr>
            <a:xfrm>
              <a:off x="7265756" y="10098839"/>
              <a:ext cx="1141348" cy="675111"/>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転倒防止</a:t>
              </a:r>
              <a:endParaRPr lang="en-US" altLang="ja-JP" sz="7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a:solidFill>
                    <a:schemeClr val="bg1"/>
                  </a:solidFill>
                  <a:latin typeface="HGPｺﾞｼｯｸE" panose="020B0900000000000000" pitchFamily="50" charset="-128"/>
                  <a:ea typeface="HGPｺﾞｼｯｸE" panose="020B0900000000000000" pitchFamily="50" charset="-128"/>
                </a:rPr>
                <a:t>ｽﾄｯﾊﾟｰ</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7088" name="角丸四角形 2198"/>
          <p:cNvSpPr/>
          <p:nvPr/>
        </p:nvSpPr>
        <p:spPr>
          <a:xfrm>
            <a:off x="756603" y="5769776"/>
            <a:ext cx="2417959" cy="772156"/>
          </a:xfrm>
          <a:prstGeom prst="roundRect">
            <a:avLst>
              <a:gd name="adj" fmla="val 16667"/>
            </a:avLst>
          </a:prstGeom>
          <a:solidFill>
            <a:srgbClr val="FFFFBE"/>
          </a:solidFill>
          <a:ln>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nSpc>
                <a:spcPct val="150000"/>
              </a:lnSpc>
            </a:pPr>
            <a:r>
              <a:rPr lang="ja-JP" altLang="en-US" sz="800" dirty="0" smtClean="0">
                <a:solidFill>
                  <a:schemeClr val="tx1"/>
                </a:solidFill>
                <a:latin typeface="AR P丸ゴシック体E"/>
                <a:ea typeface="AR P丸ゴシック体E"/>
              </a:rPr>
              <a:t>　　倒れやすい家具は固定されているか</a:t>
            </a:r>
            <a:endParaRPr lang="ja-JP" altLang="en-US" sz="800" dirty="0" smtClean="0">
              <a:solidFill>
                <a:schemeClr val="tx1"/>
              </a:solidFill>
              <a:latin typeface="AR P丸ゴシック体E"/>
              <a:ea typeface="AR P丸ゴシック体E"/>
            </a:endParaRPr>
          </a:p>
          <a:p>
            <a:pPr>
              <a:lnSpc>
                <a:spcPct val="150000"/>
              </a:lnSpc>
            </a:pPr>
            <a:r>
              <a:rPr lang="ja-JP" altLang="en-US" sz="800" dirty="0" smtClean="0">
                <a:solidFill>
                  <a:schemeClr val="tx1"/>
                </a:solidFill>
                <a:latin typeface="AR P丸ゴシック体E"/>
                <a:ea typeface="AR P丸ゴシック体E"/>
              </a:rPr>
              <a:t>　</a:t>
            </a:r>
            <a:r>
              <a:rPr lang="ja-JP" altLang="en-US" sz="800" dirty="0" smtClean="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普段人がいるところに家具が倒れてこないか</a:t>
            </a:r>
            <a:endParaRPr kumimoji="1" lang="ja-JP" altLang="en-US" sz="800" dirty="0">
              <a:solidFill>
                <a:schemeClr val="tx1"/>
              </a:solidFill>
              <a:latin typeface="AR P丸ゴシック体E"/>
              <a:ea typeface="AR P丸ゴシック体E"/>
            </a:endParaRPr>
          </a:p>
          <a:p>
            <a:pPr>
              <a:lnSpc>
                <a:spcPct val="150000"/>
              </a:lnSpc>
            </a:pPr>
            <a:r>
              <a:rPr lang="ja-JP" altLang="en-US" sz="800">
                <a:solidFill>
                  <a:schemeClr val="tx1"/>
                </a:solidFill>
                <a:latin typeface="AR P丸ゴシック体E"/>
                <a:ea typeface="AR P丸ゴシック体E"/>
              </a:rPr>
              <a:t>　</a:t>
            </a:r>
            <a:r>
              <a:rPr lang="ja-JP" altLang="en-US" sz="800">
                <a:solidFill>
                  <a:schemeClr val="tx1"/>
                </a:solidFill>
                <a:latin typeface="AR P丸ゴシック体E"/>
                <a:ea typeface="AR P丸ゴシック体E"/>
              </a:rPr>
              <a:t>　</a:t>
            </a:r>
            <a:r>
              <a:rPr kumimoji="1" lang="ja-JP" altLang="en-US" sz="800" dirty="0">
                <a:solidFill>
                  <a:schemeClr val="tx1"/>
                </a:solidFill>
                <a:latin typeface="AR P丸ゴシック体E"/>
                <a:ea typeface="AR P丸ゴシック体E"/>
              </a:rPr>
              <a:t>家具の上に重いものが置かれていないか</a:t>
            </a:r>
            <a:endParaRPr lang="ja-JP" altLang="en-US" sz="800">
              <a:solidFill>
                <a:schemeClr val="tx1"/>
              </a:solidFill>
              <a:latin typeface="AR P丸ゴシック体E"/>
              <a:ea typeface="AR P丸ゴシック体E"/>
            </a:endParaRPr>
          </a:p>
        </p:txBody>
      </p:sp>
      <p:grpSp>
        <p:nvGrpSpPr>
          <p:cNvPr id="7089" name="グループ化 2189"/>
          <p:cNvGrpSpPr/>
          <p:nvPr/>
        </p:nvGrpSpPr>
        <p:grpSpPr>
          <a:xfrm>
            <a:off x="2907512" y="6159968"/>
            <a:ext cx="452183" cy="337661"/>
            <a:chOff x="3671943" y="9461409"/>
            <a:chExt cx="923048" cy="814119"/>
          </a:xfrm>
        </p:grpSpPr>
        <p:sp>
          <p:nvSpPr>
            <p:cNvPr id="7090" name="円/楕円 570"/>
            <p:cNvSpPr/>
            <p:nvPr/>
          </p:nvSpPr>
          <p:spPr>
            <a:xfrm>
              <a:off x="3713887" y="9554269"/>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b="1" dirty="0">
                <a:latin typeface="HGPｺﾞｼｯｸE" panose="020B0900000000000000" pitchFamily="50" charset="-128"/>
                <a:ea typeface="HGPｺﾞｼｯｸE" panose="020B0900000000000000" pitchFamily="50" charset="-128"/>
              </a:endParaRPr>
            </a:p>
          </p:txBody>
        </p:sp>
        <p:sp>
          <p:nvSpPr>
            <p:cNvPr id="7091" name="テキスト ボックス 571"/>
            <p:cNvSpPr txBox="1"/>
            <p:nvPr/>
          </p:nvSpPr>
          <p:spPr>
            <a:xfrm>
              <a:off x="3671943" y="9461409"/>
              <a:ext cx="923048" cy="814119"/>
            </a:xfrm>
            <a:prstGeom prst="rect">
              <a:avLst/>
            </a:prstGeom>
            <a:noFill/>
          </p:spPr>
          <p:txBody>
            <a:bodyPr wrap="none" rtlCol="0">
              <a:spAutoFit/>
            </a:bodyPr>
            <a:lstStyle/>
            <a:p>
              <a:pPr algn="ctr"/>
              <a:r>
                <a:rPr kumimoji="1" lang="ja-JP" altLang="en-US" sz="800" dirty="0" smtClean="0">
                  <a:solidFill>
                    <a:schemeClr val="bg1"/>
                  </a:solidFill>
                  <a:latin typeface="HGPｺﾞｼｯｸE" panose="020B0900000000000000" pitchFamily="50" charset="-128"/>
                  <a:ea typeface="HGPｺﾞｼｯｸE" panose="020B0900000000000000" pitchFamily="50" charset="-128"/>
                </a:rPr>
                <a:t>Ｌ字型</a:t>
              </a:r>
              <a:endParaRPr lang="en-US" altLang="ja-JP" sz="800" dirty="0">
                <a:solidFill>
                  <a:schemeClr val="bg1"/>
                </a:solidFill>
                <a:latin typeface="HGPｺﾞｼｯｸE" panose="020B0900000000000000" pitchFamily="50" charset="-128"/>
                <a:ea typeface="HGPｺﾞｼｯｸE" panose="020B0900000000000000" pitchFamily="50" charset="-128"/>
              </a:endParaRPr>
            </a:p>
            <a:p>
              <a:pPr algn="ctr"/>
              <a:r>
                <a:rPr lang="ja-JP" altLang="en-US" sz="800" dirty="0" smtClean="0">
                  <a:solidFill>
                    <a:schemeClr val="bg1"/>
                  </a:solidFill>
                  <a:latin typeface="HGPｺﾞｼｯｸE" panose="020B0900000000000000" pitchFamily="50" charset="-128"/>
                  <a:ea typeface="HGPｺﾞｼｯｸE" panose="020B0900000000000000" pitchFamily="50" charset="-128"/>
                </a:rPr>
                <a:t>金具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grpSp>
        <p:nvGrpSpPr>
          <p:cNvPr id="7092" name="グループ化 2186"/>
          <p:cNvGrpSpPr/>
          <p:nvPr/>
        </p:nvGrpSpPr>
        <p:grpSpPr>
          <a:xfrm>
            <a:off x="2838662" y="5539203"/>
            <a:ext cx="533938" cy="306884"/>
            <a:chOff x="3603998" y="8746716"/>
            <a:chExt cx="1140172" cy="668713"/>
          </a:xfrm>
        </p:grpSpPr>
        <p:sp>
          <p:nvSpPr>
            <p:cNvPr id="7093" name="円/楕円 29"/>
            <p:cNvSpPr/>
            <p:nvPr/>
          </p:nvSpPr>
          <p:spPr>
            <a:xfrm>
              <a:off x="3753012" y="8751915"/>
              <a:ext cx="855847" cy="654690"/>
            </a:xfrm>
            <a:prstGeom prst="ellipse">
              <a:avLst/>
            </a:prstGeom>
            <a:solidFill>
              <a:srgbClr val="196CA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b="1" dirty="0">
                <a:latin typeface="HGPｺﾞｼｯｸE" panose="020B0900000000000000" pitchFamily="50" charset="-128"/>
                <a:ea typeface="HGPｺﾞｼｯｸE" panose="020B0900000000000000" pitchFamily="50" charset="-128"/>
              </a:endParaRPr>
            </a:p>
          </p:txBody>
        </p:sp>
        <p:sp>
          <p:nvSpPr>
            <p:cNvPr id="7094" name="テキスト ボックス 31"/>
            <p:cNvSpPr txBox="1"/>
            <p:nvPr/>
          </p:nvSpPr>
          <p:spPr>
            <a:xfrm>
              <a:off x="3603998" y="8746716"/>
              <a:ext cx="1140172" cy="668713"/>
            </a:xfrm>
            <a:prstGeom prst="rect">
              <a:avLst/>
            </a:prstGeom>
            <a:noFill/>
          </p:spPr>
          <p:txBody>
            <a:bodyPr wrap="none" rtlCol="0">
              <a:spAutoFit/>
            </a:bodyPr>
            <a:lstStyle/>
            <a:p>
              <a:pPr algn="ctr"/>
              <a:r>
                <a:rPr kumimoji="1" lang="ja-JP" altLang="en-US" sz="700" dirty="0" smtClean="0">
                  <a:solidFill>
                    <a:schemeClr val="bg1"/>
                  </a:solidFill>
                  <a:latin typeface="HGPｺﾞｼｯｸE" panose="020B0900000000000000" pitchFamily="50" charset="-128"/>
                  <a:ea typeface="HGPｺﾞｼｯｸE" panose="020B0900000000000000" pitchFamily="50" charset="-128"/>
                </a:rPr>
                <a:t>ポール式</a:t>
              </a:r>
              <a:endParaRPr kumimoji="1" lang="en-US" altLang="ja-JP" sz="700" dirty="0" smtClean="0">
                <a:solidFill>
                  <a:schemeClr val="bg1"/>
                </a:solidFill>
                <a:latin typeface="HGPｺﾞｼｯｸE" panose="020B0900000000000000" pitchFamily="50" charset="-128"/>
                <a:ea typeface="HGPｺﾞｼｯｸE" panose="020B0900000000000000" pitchFamily="50" charset="-128"/>
              </a:endParaRPr>
            </a:p>
            <a:p>
              <a:pPr algn="ctr"/>
              <a:r>
                <a:rPr lang="ja-JP" altLang="en-US" sz="700" dirty="0" smtClean="0">
                  <a:solidFill>
                    <a:schemeClr val="bg1"/>
                  </a:solidFill>
                  <a:latin typeface="HGPｺﾞｼｯｸE" panose="020B0900000000000000" pitchFamily="50" charset="-128"/>
                  <a:ea typeface="HGPｺﾞｼｯｸE" panose="020B0900000000000000" pitchFamily="50" charset="-128"/>
                </a:rPr>
                <a:t>固定</a:t>
              </a:r>
              <a:r>
                <a:rPr lang="ja-JP" altLang="en-US" sz="700" dirty="0">
                  <a:solidFill>
                    <a:schemeClr val="bg1"/>
                  </a:solidFill>
                  <a:latin typeface="HGPｺﾞｼｯｸE" panose="020B0900000000000000" pitchFamily="50" charset="-128"/>
                  <a:ea typeface="HGPｺﾞｼｯｸE" panose="020B0900000000000000" pitchFamily="50" charset="-128"/>
                </a:rPr>
                <a:t>具</a:t>
              </a:r>
              <a:endParaRPr kumimoji="1" lang="ja-JP" altLang="en-US" sz="1100" dirty="0">
                <a:solidFill>
                  <a:schemeClr val="bg1"/>
                </a:solidFill>
                <a:latin typeface="HGPｺﾞｼｯｸE" panose="020B0900000000000000" pitchFamily="50" charset="-128"/>
                <a:ea typeface="HGPｺﾞｼｯｸE" panose="020B0900000000000000" pitchFamily="50" charset="-128"/>
              </a:endParaRPr>
            </a:p>
          </p:txBody>
        </p:sp>
      </p:grpSp>
      <p:sp>
        <p:nvSpPr>
          <p:cNvPr id="7095" name="テキスト 2199"/>
          <p:cNvSpPr txBox="1"/>
          <p:nvPr/>
        </p:nvSpPr>
        <p:spPr>
          <a:xfrm>
            <a:off x="1563167" y="5210684"/>
            <a:ext cx="2195445" cy="305501"/>
          </a:xfrm>
          <a:prstGeom prst="rect">
            <a:avLst/>
          </a:prstGeom>
        </p:spPr>
        <p:txBody>
          <a:bodyPr wrap="square" lIns="59281" tIns="29640" rIns="59281" bIns="29640">
            <a:spAutoFit/>
          </a:bodyPr>
          <a:p>
            <a:pPr algn="ctr">
              <a:defRPr lang="ja-JP" altLang="en-US"/>
            </a:pPr>
            <a:r>
              <a:rPr lang="ja-JP" altLang="en-US" sz="1600" b="1">
                <a:latin typeface="BIZ UDPゴシック"/>
                <a:ea typeface="BIZ UDPゴシック"/>
              </a:rPr>
              <a:t>家具類の転倒防止対策</a:t>
            </a:r>
            <a:endParaRPr lang="ja-JP" altLang="en-US" sz="1000" b="1">
              <a:latin typeface="BIZ UDPゴシック"/>
              <a:ea typeface="BIZ UDPゴシック"/>
              <a:cs typeface="+mn-lt"/>
            </a:endParaRPr>
          </a:p>
        </p:txBody>
      </p:sp>
      <p:grpSp>
        <p:nvGrpSpPr>
          <p:cNvPr id="7096" name="グループ化 2517"/>
          <p:cNvGrpSpPr/>
          <p:nvPr/>
        </p:nvGrpSpPr>
        <p:grpSpPr>
          <a:xfrm>
            <a:off x="2692218" y="6388716"/>
            <a:ext cx="267320" cy="228277"/>
            <a:chOff x="-5549784" y="7976516"/>
            <a:chExt cx="424780" cy="398145"/>
          </a:xfrm>
        </p:grpSpPr>
        <p:sp>
          <p:nvSpPr>
            <p:cNvPr id="7097" name="object 511"/>
            <p:cNvSpPr/>
            <p:nvPr/>
          </p:nvSpPr>
          <p:spPr>
            <a:xfrm>
              <a:off x="-554978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7098" name="object 512"/>
            <p:cNvSpPr/>
            <p:nvPr/>
          </p:nvSpPr>
          <p:spPr>
            <a:xfrm>
              <a:off x="-554978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7099" name="object 513"/>
            <p:cNvSpPr/>
            <p:nvPr/>
          </p:nvSpPr>
          <p:spPr>
            <a:xfrm>
              <a:off x="-538976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7100" name="object 514"/>
            <p:cNvSpPr/>
            <p:nvPr/>
          </p:nvSpPr>
          <p:spPr>
            <a:xfrm>
              <a:off x="-5547825"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7101" name="object 515"/>
            <p:cNvSpPr/>
            <p:nvPr/>
          </p:nvSpPr>
          <p:spPr>
            <a:xfrm>
              <a:off x="-5490144"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7102" name="object 516"/>
            <p:cNvSpPr/>
            <p:nvPr/>
          </p:nvSpPr>
          <p:spPr>
            <a:xfrm>
              <a:off x="-5490144"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7103" name="object 517"/>
            <p:cNvSpPr/>
            <p:nvPr/>
          </p:nvSpPr>
          <p:spPr>
            <a:xfrm>
              <a:off x="-548426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7104" name="object 518"/>
            <p:cNvSpPr/>
            <p:nvPr/>
          </p:nvSpPr>
          <p:spPr>
            <a:xfrm>
              <a:off x="-541354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7105" name="object 519"/>
            <p:cNvSpPr/>
            <p:nvPr/>
          </p:nvSpPr>
          <p:spPr>
            <a:xfrm>
              <a:off x="-541354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7106" name="object 520"/>
            <p:cNvSpPr/>
            <p:nvPr/>
          </p:nvSpPr>
          <p:spPr>
            <a:xfrm>
              <a:off x="-5407663"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7107" name="object 521"/>
            <p:cNvSpPr/>
            <p:nvPr/>
          </p:nvSpPr>
          <p:spPr>
            <a:xfrm>
              <a:off x="-5371696"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7108" name="object 522"/>
            <p:cNvSpPr/>
            <p:nvPr/>
          </p:nvSpPr>
          <p:spPr>
            <a:xfrm>
              <a:off x="-5371696"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7109" name="object 523"/>
            <p:cNvSpPr/>
            <p:nvPr/>
          </p:nvSpPr>
          <p:spPr>
            <a:xfrm>
              <a:off x="-5362221"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7110" name="object 524"/>
            <p:cNvSpPr/>
            <p:nvPr/>
          </p:nvSpPr>
          <p:spPr>
            <a:xfrm>
              <a:off x="-5371508"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7111" name="object 525"/>
            <p:cNvSpPr/>
            <p:nvPr/>
          </p:nvSpPr>
          <p:spPr>
            <a:xfrm>
              <a:off x="-5371508"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7112" name="object 526"/>
            <p:cNvSpPr/>
            <p:nvPr/>
          </p:nvSpPr>
          <p:spPr>
            <a:xfrm>
              <a:off x="-5362033"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7113" name="object 528"/>
            <p:cNvSpPr/>
            <p:nvPr/>
          </p:nvSpPr>
          <p:spPr>
            <a:xfrm>
              <a:off x="-5322159"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sp>
          <p:nvSpPr>
            <p:cNvPr id="7114" name="object 529"/>
            <p:cNvSpPr/>
            <p:nvPr/>
          </p:nvSpPr>
          <p:spPr>
            <a:xfrm>
              <a:off x="-5367574" y="7976516"/>
              <a:ext cx="242570" cy="398145"/>
            </a:xfrm>
            <a:custGeom>
              <a:avLst/>
              <a:gdLst/>
              <a:ahLst/>
              <a:cxnLst/>
              <a:rect l="l" t="t" r="r" b="b"/>
              <a:pathLst>
                <a:path w="242570" h="398145">
                  <a:moveTo>
                    <a:pt x="205739" y="0"/>
                  </a:moveTo>
                  <a:lnTo>
                    <a:pt x="168900" y="10120"/>
                  </a:lnTo>
                  <a:lnTo>
                    <a:pt x="161778" y="69538"/>
                  </a:lnTo>
                  <a:lnTo>
                    <a:pt x="161005" y="136832"/>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237743" y="261912"/>
                  </a:lnTo>
                  <a:lnTo>
                    <a:pt x="240360" y="20243"/>
                  </a:lnTo>
                  <a:lnTo>
                    <a:pt x="242026" y="8540"/>
                  </a:lnTo>
                  <a:lnTo>
                    <a:pt x="238975" y="2530"/>
                  </a:lnTo>
                  <a:lnTo>
                    <a:pt x="227962" y="316"/>
                  </a:lnTo>
                  <a:lnTo>
                    <a:pt x="205739" y="0"/>
                  </a:lnTo>
                  <a:close/>
                </a:path>
              </a:pathLst>
            </a:custGeom>
            <a:solidFill>
              <a:srgbClr val="C0C2C4"/>
            </a:solidFill>
          </p:spPr>
          <p:txBody>
            <a:bodyPr wrap="square" lIns="0" tIns="0" rIns="0" bIns="0" rtlCol="0"/>
            <a:lstStyle/>
            <a:p>
              <a:endParaRPr/>
            </a:p>
          </p:txBody>
        </p:sp>
        <p:sp>
          <p:nvSpPr>
            <p:cNvPr id="7115" name="object 530"/>
            <p:cNvSpPr/>
            <p:nvPr/>
          </p:nvSpPr>
          <p:spPr>
            <a:xfrm>
              <a:off x="-5367574" y="7976516"/>
              <a:ext cx="242570" cy="398145"/>
            </a:xfrm>
            <a:custGeom>
              <a:avLst/>
              <a:gdLst/>
              <a:ahLst/>
              <a:cxnLst/>
              <a:rect l="l" t="t" r="r" b="b"/>
              <a:pathLst>
                <a:path w="242570" h="398145">
                  <a:moveTo>
                    <a:pt x="240360" y="20243"/>
                  </a:moveTo>
                  <a:lnTo>
                    <a:pt x="242026" y="8540"/>
                  </a:lnTo>
                  <a:lnTo>
                    <a:pt x="238975" y="2530"/>
                  </a:lnTo>
                  <a:lnTo>
                    <a:pt x="227962" y="316"/>
                  </a:lnTo>
                  <a:lnTo>
                    <a:pt x="205739" y="0"/>
                  </a:lnTo>
                  <a:lnTo>
                    <a:pt x="180807" y="2794"/>
                  </a:lnTo>
                  <a:lnTo>
                    <a:pt x="161778" y="69538"/>
                  </a:lnTo>
                  <a:lnTo>
                    <a:pt x="161005" y="136832"/>
                  </a:lnTo>
                  <a:lnTo>
                    <a:pt x="160721" y="201189"/>
                  </a:lnTo>
                  <a:lnTo>
                    <a:pt x="160680" y="229908"/>
                  </a:lnTo>
                  <a:lnTo>
                    <a:pt x="660" y="351383"/>
                  </a:lnTo>
                  <a:lnTo>
                    <a:pt x="0" y="367715"/>
                  </a:lnTo>
                  <a:lnTo>
                    <a:pt x="58826" y="395249"/>
                  </a:lnTo>
                  <a:lnTo>
                    <a:pt x="64578" y="397595"/>
                  </a:lnTo>
                  <a:lnTo>
                    <a:pt x="68791" y="397679"/>
                  </a:lnTo>
                  <a:lnTo>
                    <a:pt x="73530" y="394876"/>
                  </a:lnTo>
                  <a:lnTo>
                    <a:pt x="80860" y="388556"/>
                  </a:lnTo>
                  <a:lnTo>
                    <a:pt x="112194" y="362703"/>
                  </a:lnTo>
                  <a:lnTo>
                    <a:pt x="165365" y="319843"/>
                  </a:lnTo>
                  <a:lnTo>
                    <a:pt x="215504" y="279678"/>
                  </a:lnTo>
                  <a:lnTo>
                    <a:pt x="237743" y="261912"/>
                  </a:lnTo>
                  <a:lnTo>
                    <a:pt x="240360" y="20243"/>
                  </a:lnTo>
                  <a:close/>
                </a:path>
              </a:pathLst>
            </a:custGeom>
            <a:ln w="6057">
              <a:solidFill>
                <a:srgbClr val="231F20"/>
              </a:solidFill>
            </a:ln>
          </p:spPr>
          <p:txBody>
            <a:bodyPr wrap="square" lIns="0" tIns="0" rIns="0" bIns="0" rtlCol="0"/>
            <a:lstStyle/>
            <a:p>
              <a:endParaRPr/>
            </a:p>
          </p:txBody>
        </p:sp>
        <p:sp>
          <p:nvSpPr>
            <p:cNvPr id="7116" name="object 531"/>
            <p:cNvSpPr/>
            <p:nvPr/>
          </p:nvSpPr>
          <p:spPr>
            <a:xfrm>
              <a:off x="-5207550" y="8209032"/>
              <a:ext cx="62865" cy="18415"/>
            </a:xfrm>
            <a:custGeom>
              <a:avLst/>
              <a:gdLst/>
              <a:ahLst/>
              <a:cxnLst/>
              <a:rect l="l" t="t" r="r" b="b"/>
              <a:pathLst>
                <a:path w="62864" h="18415">
                  <a:moveTo>
                    <a:pt x="0" y="0"/>
                  </a:moveTo>
                  <a:lnTo>
                    <a:pt x="62699" y="18287"/>
                  </a:lnTo>
                </a:path>
              </a:pathLst>
            </a:custGeom>
            <a:ln w="6057">
              <a:solidFill>
                <a:srgbClr val="231F20"/>
              </a:solidFill>
            </a:ln>
          </p:spPr>
          <p:txBody>
            <a:bodyPr wrap="square" lIns="0" tIns="0" rIns="0" bIns="0" rtlCol="0"/>
            <a:lstStyle/>
            <a:p>
              <a:endParaRPr/>
            </a:p>
          </p:txBody>
        </p:sp>
        <p:sp>
          <p:nvSpPr>
            <p:cNvPr id="7117" name="object 532"/>
            <p:cNvSpPr/>
            <p:nvPr/>
          </p:nvSpPr>
          <p:spPr>
            <a:xfrm>
              <a:off x="-5365617" y="7981739"/>
              <a:ext cx="227965" cy="379730"/>
            </a:xfrm>
            <a:custGeom>
              <a:avLst/>
              <a:gdLst/>
              <a:ahLst/>
              <a:cxnLst/>
              <a:rect l="l" t="t" r="r" b="b"/>
              <a:pathLst>
                <a:path w="227964" h="379729">
                  <a:moveTo>
                    <a:pt x="227952" y="0"/>
                  </a:moveTo>
                  <a:lnTo>
                    <a:pt x="222732" y="246888"/>
                  </a:lnTo>
                  <a:lnTo>
                    <a:pt x="64541" y="379412"/>
                  </a:lnTo>
                  <a:lnTo>
                    <a:pt x="0" y="350088"/>
                  </a:lnTo>
                </a:path>
              </a:pathLst>
            </a:custGeom>
            <a:ln w="3175">
              <a:solidFill>
                <a:srgbClr val="231F20"/>
              </a:solidFill>
            </a:ln>
          </p:spPr>
          <p:txBody>
            <a:bodyPr wrap="square" lIns="0" tIns="0" rIns="0" bIns="0" rtlCol="0"/>
            <a:lstStyle/>
            <a:p>
              <a:endParaRPr/>
            </a:p>
          </p:txBody>
        </p:sp>
        <p:sp>
          <p:nvSpPr>
            <p:cNvPr id="7118" name="object 533"/>
            <p:cNvSpPr/>
            <p:nvPr/>
          </p:nvSpPr>
          <p:spPr>
            <a:xfrm>
              <a:off x="-5307935" y="8299166"/>
              <a:ext cx="29209" cy="22860"/>
            </a:xfrm>
            <a:custGeom>
              <a:avLst/>
              <a:gdLst/>
              <a:ahLst/>
              <a:cxnLst/>
              <a:rect l="l" t="t" r="r" b="b"/>
              <a:pathLst>
                <a:path w="29210" h="22859">
                  <a:moveTo>
                    <a:pt x="22567" y="0"/>
                  </a:moveTo>
                  <a:lnTo>
                    <a:pt x="6515" y="0"/>
                  </a:lnTo>
                  <a:lnTo>
                    <a:pt x="0" y="5118"/>
                  </a:lnTo>
                  <a:lnTo>
                    <a:pt x="0" y="17741"/>
                  </a:lnTo>
                  <a:lnTo>
                    <a:pt x="6515" y="22859"/>
                  </a:lnTo>
                  <a:lnTo>
                    <a:pt x="22567" y="22859"/>
                  </a:lnTo>
                  <a:lnTo>
                    <a:pt x="29070" y="17741"/>
                  </a:lnTo>
                  <a:lnTo>
                    <a:pt x="29070" y="11429"/>
                  </a:lnTo>
                  <a:lnTo>
                    <a:pt x="29070" y="5118"/>
                  </a:lnTo>
                  <a:lnTo>
                    <a:pt x="22567" y="0"/>
                  </a:lnTo>
                  <a:close/>
                </a:path>
              </a:pathLst>
            </a:custGeom>
            <a:solidFill>
              <a:srgbClr val="6D6E71"/>
            </a:solidFill>
          </p:spPr>
          <p:txBody>
            <a:bodyPr wrap="square" lIns="0" tIns="0" rIns="0" bIns="0" rtlCol="0"/>
            <a:lstStyle/>
            <a:p>
              <a:endParaRPr/>
            </a:p>
          </p:txBody>
        </p:sp>
        <p:sp>
          <p:nvSpPr>
            <p:cNvPr id="7119" name="object 534"/>
            <p:cNvSpPr/>
            <p:nvPr/>
          </p:nvSpPr>
          <p:spPr>
            <a:xfrm>
              <a:off x="-5307935" y="8299166"/>
              <a:ext cx="29209" cy="22860"/>
            </a:xfrm>
            <a:custGeom>
              <a:avLst/>
              <a:gdLst/>
              <a:ahLst/>
              <a:cxnLst/>
              <a:rect l="l" t="t" r="r" b="b"/>
              <a:pathLst>
                <a:path w="29210" h="22859">
                  <a:moveTo>
                    <a:pt x="29070" y="11429"/>
                  </a:moveTo>
                  <a:lnTo>
                    <a:pt x="29070" y="17741"/>
                  </a:lnTo>
                  <a:lnTo>
                    <a:pt x="22567" y="22859"/>
                  </a:lnTo>
                  <a:lnTo>
                    <a:pt x="14541" y="22859"/>
                  </a:lnTo>
                  <a:lnTo>
                    <a:pt x="6515" y="22859"/>
                  </a:lnTo>
                  <a:lnTo>
                    <a:pt x="0" y="17741"/>
                  </a:lnTo>
                  <a:lnTo>
                    <a:pt x="0" y="11429"/>
                  </a:lnTo>
                  <a:lnTo>
                    <a:pt x="0" y="5118"/>
                  </a:lnTo>
                  <a:lnTo>
                    <a:pt x="6515" y="0"/>
                  </a:lnTo>
                  <a:lnTo>
                    <a:pt x="14541" y="0"/>
                  </a:lnTo>
                  <a:lnTo>
                    <a:pt x="22567" y="0"/>
                  </a:lnTo>
                  <a:lnTo>
                    <a:pt x="29070" y="5118"/>
                  </a:lnTo>
                  <a:lnTo>
                    <a:pt x="29070" y="11429"/>
                  </a:lnTo>
                  <a:close/>
                </a:path>
              </a:pathLst>
            </a:custGeom>
            <a:ln w="6057">
              <a:solidFill>
                <a:srgbClr val="231F20"/>
              </a:solidFill>
            </a:ln>
          </p:spPr>
          <p:txBody>
            <a:bodyPr wrap="square" lIns="0" tIns="0" rIns="0" bIns="0" rtlCol="0"/>
            <a:lstStyle/>
            <a:p>
              <a:endParaRPr/>
            </a:p>
          </p:txBody>
        </p:sp>
        <p:sp>
          <p:nvSpPr>
            <p:cNvPr id="7120" name="object 535"/>
            <p:cNvSpPr/>
            <p:nvPr/>
          </p:nvSpPr>
          <p:spPr>
            <a:xfrm>
              <a:off x="-5302051" y="8303411"/>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7121" name="object 536"/>
            <p:cNvSpPr/>
            <p:nvPr/>
          </p:nvSpPr>
          <p:spPr>
            <a:xfrm>
              <a:off x="-5231337" y="8240178"/>
              <a:ext cx="29209" cy="22860"/>
            </a:xfrm>
            <a:custGeom>
              <a:avLst/>
              <a:gdLst/>
              <a:ahLst/>
              <a:cxnLst/>
              <a:rect l="l" t="t" r="r" b="b"/>
              <a:pathLst>
                <a:path w="29210" h="22859">
                  <a:moveTo>
                    <a:pt x="22567" y="0"/>
                  </a:moveTo>
                  <a:lnTo>
                    <a:pt x="6515" y="0"/>
                  </a:lnTo>
                  <a:lnTo>
                    <a:pt x="0" y="5118"/>
                  </a:lnTo>
                  <a:lnTo>
                    <a:pt x="0" y="17741"/>
                  </a:lnTo>
                  <a:lnTo>
                    <a:pt x="6515" y="22860"/>
                  </a:lnTo>
                  <a:lnTo>
                    <a:pt x="22567" y="22860"/>
                  </a:lnTo>
                  <a:lnTo>
                    <a:pt x="29070" y="17741"/>
                  </a:lnTo>
                  <a:lnTo>
                    <a:pt x="29070" y="11430"/>
                  </a:lnTo>
                  <a:lnTo>
                    <a:pt x="29070" y="5118"/>
                  </a:lnTo>
                  <a:lnTo>
                    <a:pt x="22567" y="0"/>
                  </a:lnTo>
                  <a:close/>
                </a:path>
              </a:pathLst>
            </a:custGeom>
            <a:solidFill>
              <a:srgbClr val="6D6E71"/>
            </a:solidFill>
          </p:spPr>
          <p:txBody>
            <a:bodyPr wrap="square" lIns="0" tIns="0" rIns="0" bIns="0" rtlCol="0"/>
            <a:lstStyle/>
            <a:p>
              <a:endParaRPr/>
            </a:p>
          </p:txBody>
        </p:sp>
        <p:sp>
          <p:nvSpPr>
            <p:cNvPr id="7122" name="object 537"/>
            <p:cNvSpPr/>
            <p:nvPr/>
          </p:nvSpPr>
          <p:spPr>
            <a:xfrm>
              <a:off x="-5231337" y="8240178"/>
              <a:ext cx="29209" cy="22860"/>
            </a:xfrm>
            <a:custGeom>
              <a:avLst/>
              <a:gdLst/>
              <a:ahLst/>
              <a:cxnLst/>
              <a:rect l="l" t="t" r="r" b="b"/>
              <a:pathLst>
                <a:path w="29210" h="22859">
                  <a:moveTo>
                    <a:pt x="29070" y="11430"/>
                  </a:moveTo>
                  <a:lnTo>
                    <a:pt x="29070" y="17741"/>
                  </a:lnTo>
                  <a:lnTo>
                    <a:pt x="22567" y="22860"/>
                  </a:lnTo>
                  <a:lnTo>
                    <a:pt x="14541" y="22860"/>
                  </a:lnTo>
                  <a:lnTo>
                    <a:pt x="6515" y="22860"/>
                  </a:lnTo>
                  <a:lnTo>
                    <a:pt x="0" y="17741"/>
                  </a:lnTo>
                  <a:lnTo>
                    <a:pt x="0" y="11430"/>
                  </a:lnTo>
                  <a:lnTo>
                    <a:pt x="0" y="5118"/>
                  </a:lnTo>
                  <a:lnTo>
                    <a:pt x="6515" y="0"/>
                  </a:lnTo>
                  <a:lnTo>
                    <a:pt x="14541" y="0"/>
                  </a:lnTo>
                  <a:lnTo>
                    <a:pt x="22567" y="0"/>
                  </a:lnTo>
                  <a:lnTo>
                    <a:pt x="29070" y="5118"/>
                  </a:lnTo>
                  <a:lnTo>
                    <a:pt x="29070" y="11430"/>
                  </a:lnTo>
                  <a:close/>
                </a:path>
              </a:pathLst>
            </a:custGeom>
            <a:ln w="6057">
              <a:solidFill>
                <a:srgbClr val="231F20"/>
              </a:solidFill>
            </a:ln>
          </p:spPr>
          <p:txBody>
            <a:bodyPr wrap="square" lIns="0" tIns="0" rIns="0" bIns="0" rtlCol="0"/>
            <a:lstStyle/>
            <a:p>
              <a:endParaRPr/>
            </a:p>
          </p:txBody>
        </p:sp>
        <p:sp>
          <p:nvSpPr>
            <p:cNvPr id="7123" name="object 538"/>
            <p:cNvSpPr/>
            <p:nvPr/>
          </p:nvSpPr>
          <p:spPr>
            <a:xfrm>
              <a:off x="-5225455" y="8244423"/>
              <a:ext cx="17780" cy="14604"/>
            </a:xfrm>
            <a:custGeom>
              <a:avLst/>
              <a:gdLst/>
              <a:ahLst/>
              <a:cxnLst/>
              <a:rect l="l" t="t" r="r" b="b"/>
              <a:pathLst>
                <a:path w="17779" h="14604">
                  <a:moveTo>
                    <a:pt x="0" y="0"/>
                  </a:moveTo>
                  <a:lnTo>
                    <a:pt x="17640" y="14363"/>
                  </a:lnTo>
                </a:path>
              </a:pathLst>
            </a:custGeom>
            <a:ln w="3175">
              <a:solidFill>
                <a:srgbClr val="231F20"/>
              </a:solidFill>
            </a:ln>
          </p:spPr>
          <p:txBody>
            <a:bodyPr wrap="square" lIns="0" tIns="0" rIns="0" bIns="0" rtlCol="0"/>
            <a:lstStyle/>
            <a:p>
              <a:endParaRPr/>
            </a:p>
          </p:txBody>
        </p:sp>
        <p:sp>
          <p:nvSpPr>
            <p:cNvPr id="7124" name="object 539"/>
            <p:cNvSpPr/>
            <p:nvPr/>
          </p:nvSpPr>
          <p:spPr>
            <a:xfrm>
              <a:off x="-5189488" y="8023868"/>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7125" name="object 540"/>
            <p:cNvSpPr/>
            <p:nvPr/>
          </p:nvSpPr>
          <p:spPr>
            <a:xfrm>
              <a:off x="-5189488" y="8023868"/>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7126" name="object 541"/>
            <p:cNvSpPr/>
            <p:nvPr/>
          </p:nvSpPr>
          <p:spPr>
            <a:xfrm>
              <a:off x="-5180012" y="8027785"/>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7127" name="object 542"/>
            <p:cNvSpPr/>
            <p:nvPr/>
          </p:nvSpPr>
          <p:spPr>
            <a:xfrm>
              <a:off x="-5189299" y="8137157"/>
              <a:ext cx="33655" cy="31750"/>
            </a:xfrm>
            <a:custGeom>
              <a:avLst/>
              <a:gdLst/>
              <a:ahLst/>
              <a:cxnLst/>
              <a:rect l="l" t="t" r="r" b="b"/>
              <a:pathLst>
                <a:path w="33654" h="31750">
                  <a:moveTo>
                    <a:pt x="26111" y="0"/>
                  </a:moveTo>
                  <a:lnTo>
                    <a:pt x="7531" y="0"/>
                  </a:lnTo>
                  <a:lnTo>
                    <a:pt x="0" y="7086"/>
                  </a:lnTo>
                  <a:lnTo>
                    <a:pt x="0" y="24587"/>
                  </a:lnTo>
                  <a:lnTo>
                    <a:pt x="7531" y="31673"/>
                  </a:lnTo>
                  <a:lnTo>
                    <a:pt x="26111" y="31673"/>
                  </a:lnTo>
                  <a:lnTo>
                    <a:pt x="33642" y="24587"/>
                  </a:lnTo>
                  <a:lnTo>
                    <a:pt x="33642" y="15836"/>
                  </a:lnTo>
                  <a:lnTo>
                    <a:pt x="33642" y="7086"/>
                  </a:lnTo>
                  <a:lnTo>
                    <a:pt x="26111" y="0"/>
                  </a:lnTo>
                  <a:close/>
                </a:path>
              </a:pathLst>
            </a:custGeom>
            <a:solidFill>
              <a:srgbClr val="6D6E71"/>
            </a:solidFill>
          </p:spPr>
          <p:txBody>
            <a:bodyPr wrap="square" lIns="0" tIns="0" rIns="0" bIns="0" rtlCol="0"/>
            <a:lstStyle/>
            <a:p>
              <a:endParaRPr/>
            </a:p>
          </p:txBody>
        </p:sp>
        <p:sp>
          <p:nvSpPr>
            <p:cNvPr id="7128" name="object 543"/>
            <p:cNvSpPr/>
            <p:nvPr/>
          </p:nvSpPr>
          <p:spPr>
            <a:xfrm>
              <a:off x="-5189299" y="8137157"/>
              <a:ext cx="33655" cy="31750"/>
            </a:xfrm>
            <a:custGeom>
              <a:avLst/>
              <a:gdLst/>
              <a:ahLst/>
              <a:cxnLst/>
              <a:rect l="l" t="t" r="r" b="b"/>
              <a:pathLst>
                <a:path w="33654" h="31750">
                  <a:moveTo>
                    <a:pt x="33642" y="15836"/>
                  </a:moveTo>
                  <a:lnTo>
                    <a:pt x="33642" y="24587"/>
                  </a:lnTo>
                  <a:lnTo>
                    <a:pt x="26111" y="31673"/>
                  </a:lnTo>
                  <a:lnTo>
                    <a:pt x="16827" y="31673"/>
                  </a:lnTo>
                  <a:lnTo>
                    <a:pt x="7531" y="31673"/>
                  </a:lnTo>
                  <a:lnTo>
                    <a:pt x="0" y="24587"/>
                  </a:lnTo>
                  <a:lnTo>
                    <a:pt x="0" y="15836"/>
                  </a:lnTo>
                  <a:lnTo>
                    <a:pt x="0" y="7086"/>
                  </a:lnTo>
                  <a:lnTo>
                    <a:pt x="7531" y="0"/>
                  </a:lnTo>
                  <a:lnTo>
                    <a:pt x="16827" y="0"/>
                  </a:lnTo>
                  <a:lnTo>
                    <a:pt x="26111" y="0"/>
                  </a:lnTo>
                  <a:lnTo>
                    <a:pt x="33642" y="7086"/>
                  </a:lnTo>
                  <a:lnTo>
                    <a:pt x="33642" y="15836"/>
                  </a:lnTo>
                  <a:close/>
                </a:path>
              </a:pathLst>
            </a:custGeom>
            <a:ln w="6057">
              <a:solidFill>
                <a:srgbClr val="231F20"/>
              </a:solidFill>
            </a:ln>
          </p:spPr>
          <p:txBody>
            <a:bodyPr wrap="square" lIns="0" tIns="0" rIns="0" bIns="0" rtlCol="0"/>
            <a:lstStyle/>
            <a:p>
              <a:endParaRPr/>
            </a:p>
          </p:txBody>
        </p:sp>
        <p:sp>
          <p:nvSpPr>
            <p:cNvPr id="7129" name="object 544"/>
            <p:cNvSpPr/>
            <p:nvPr/>
          </p:nvSpPr>
          <p:spPr>
            <a:xfrm>
              <a:off x="-5179824" y="8141074"/>
              <a:ext cx="14604" cy="25400"/>
            </a:xfrm>
            <a:custGeom>
              <a:avLst/>
              <a:gdLst/>
              <a:ahLst/>
              <a:cxnLst/>
              <a:rect l="l" t="t" r="r" b="b"/>
              <a:pathLst>
                <a:path w="14604" h="25400">
                  <a:moveTo>
                    <a:pt x="0" y="0"/>
                  </a:moveTo>
                  <a:lnTo>
                    <a:pt x="14046" y="24815"/>
                  </a:lnTo>
                </a:path>
              </a:pathLst>
            </a:custGeom>
            <a:ln w="3175">
              <a:solidFill>
                <a:srgbClr val="231F20"/>
              </a:solidFill>
            </a:ln>
          </p:spPr>
          <p:txBody>
            <a:bodyPr wrap="square" lIns="0" tIns="0" rIns="0" bIns="0" rtlCol="0"/>
            <a:lstStyle/>
            <a:p>
              <a:endParaRPr/>
            </a:p>
          </p:txBody>
        </p:sp>
        <p:sp>
          <p:nvSpPr>
            <p:cNvPr id="7130" name="object 546"/>
            <p:cNvSpPr/>
            <p:nvPr/>
          </p:nvSpPr>
          <p:spPr>
            <a:xfrm>
              <a:off x="-5139951" y="8230096"/>
              <a:ext cx="10160" cy="8890"/>
            </a:xfrm>
            <a:custGeom>
              <a:avLst/>
              <a:gdLst/>
              <a:ahLst/>
              <a:cxnLst/>
              <a:rect l="l" t="t" r="r" b="b"/>
              <a:pathLst>
                <a:path w="10160" h="8890">
                  <a:moveTo>
                    <a:pt x="0" y="0"/>
                  </a:moveTo>
                  <a:lnTo>
                    <a:pt x="10121" y="8331"/>
                  </a:lnTo>
                </a:path>
              </a:pathLst>
            </a:custGeom>
            <a:ln w="3175">
              <a:solidFill>
                <a:srgbClr val="231F20"/>
              </a:solidFill>
            </a:ln>
          </p:spPr>
          <p:txBody>
            <a:bodyPr wrap="square" lIns="0" tIns="0" rIns="0" bIns="0" rtlCol="0"/>
            <a:lstStyle/>
            <a:p>
              <a:endParaRPr/>
            </a:p>
          </p:txBody>
        </p:sp>
      </p:grpSp>
      <p:grpSp>
        <p:nvGrpSpPr>
          <p:cNvPr id="7131" name="グループ化 2552"/>
          <p:cNvGrpSpPr/>
          <p:nvPr/>
        </p:nvGrpSpPr>
        <p:grpSpPr>
          <a:xfrm rot="21295497">
            <a:off x="4274994" y="6451123"/>
            <a:ext cx="340153" cy="165376"/>
            <a:chOff x="-6787758" y="8398801"/>
            <a:chExt cx="819277" cy="390220"/>
          </a:xfrm>
        </p:grpSpPr>
        <p:sp>
          <p:nvSpPr>
            <p:cNvPr id="7132" name="object 445"/>
            <p:cNvSpPr/>
            <p:nvPr/>
          </p:nvSpPr>
          <p:spPr>
            <a:xfrm>
              <a:off x="-6787758" y="8398801"/>
              <a:ext cx="807085" cy="384175"/>
            </a:xfrm>
            <a:custGeom>
              <a:avLst/>
              <a:gdLst/>
              <a:ahLst/>
              <a:cxnLst/>
              <a:rect l="l" t="t" r="r" b="b"/>
              <a:pathLst>
                <a:path w="807085" h="384175">
                  <a:moveTo>
                    <a:pt x="93764" y="115"/>
                  </a:moveTo>
                  <a:lnTo>
                    <a:pt x="84801" y="0"/>
                  </a:lnTo>
                  <a:lnTo>
                    <a:pt x="80686" y="3717"/>
                  </a:lnTo>
                  <a:lnTo>
                    <a:pt x="80405" y="14647"/>
                  </a:lnTo>
                  <a:lnTo>
                    <a:pt x="82943" y="36170"/>
                  </a:lnTo>
                  <a:lnTo>
                    <a:pt x="0" y="145568"/>
                  </a:lnTo>
                  <a:lnTo>
                    <a:pt x="726097" y="383591"/>
                  </a:lnTo>
                  <a:lnTo>
                    <a:pt x="801827" y="270599"/>
                  </a:lnTo>
                  <a:lnTo>
                    <a:pt x="806640" y="205677"/>
                  </a:lnTo>
                  <a:lnTo>
                    <a:pt x="93764" y="115"/>
                  </a:lnTo>
                  <a:close/>
                </a:path>
              </a:pathLst>
            </a:custGeom>
            <a:solidFill>
              <a:srgbClr val="A97B50"/>
            </a:solidFill>
          </p:spPr>
          <p:txBody>
            <a:bodyPr wrap="square" lIns="0" tIns="0" rIns="0" bIns="0" rtlCol="0"/>
            <a:lstStyle/>
            <a:p>
              <a:endParaRPr/>
            </a:p>
          </p:txBody>
        </p:sp>
        <p:sp>
          <p:nvSpPr>
            <p:cNvPr id="7133" name="object 446"/>
            <p:cNvSpPr/>
            <p:nvPr/>
          </p:nvSpPr>
          <p:spPr>
            <a:xfrm>
              <a:off x="-6787758" y="8398801"/>
              <a:ext cx="807085" cy="384175"/>
            </a:xfrm>
            <a:custGeom>
              <a:avLst/>
              <a:gdLst/>
              <a:ahLst/>
              <a:cxnLst/>
              <a:rect l="l" t="t" r="r" b="b"/>
              <a:pathLst>
                <a:path w="807085" h="384175">
                  <a:moveTo>
                    <a:pt x="806640" y="205677"/>
                  </a:moveTo>
                  <a:lnTo>
                    <a:pt x="93764" y="115"/>
                  </a:lnTo>
                  <a:lnTo>
                    <a:pt x="84801" y="0"/>
                  </a:lnTo>
                  <a:lnTo>
                    <a:pt x="80686" y="3717"/>
                  </a:lnTo>
                  <a:lnTo>
                    <a:pt x="80405" y="14647"/>
                  </a:lnTo>
                  <a:lnTo>
                    <a:pt x="82943" y="36170"/>
                  </a:lnTo>
                  <a:lnTo>
                    <a:pt x="0" y="145568"/>
                  </a:lnTo>
                  <a:lnTo>
                    <a:pt x="726097" y="383591"/>
                  </a:lnTo>
                  <a:lnTo>
                    <a:pt x="801827" y="270599"/>
                  </a:lnTo>
                  <a:lnTo>
                    <a:pt x="806640" y="205677"/>
                  </a:lnTo>
                  <a:close/>
                </a:path>
              </a:pathLst>
            </a:custGeom>
            <a:ln w="13258">
              <a:solidFill>
                <a:srgbClr val="231F20"/>
              </a:solidFill>
            </a:ln>
          </p:spPr>
          <p:txBody>
            <a:bodyPr wrap="square" lIns="0" tIns="0" rIns="0" bIns="0" rtlCol="0"/>
            <a:lstStyle/>
            <a:p>
              <a:endParaRPr/>
            </a:p>
          </p:txBody>
        </p:sp>
        <p:pic>
          <p:nvPicPr>
            <p:cNvPr id="7134" name="object 447"/>
            <p:cNvPicPr/>
            <p:nvPr/>
          </p:nvPicPr>
          <p:blipFill>
            <a:blip r:embed="rId11"/>
            <a:stretch>
              <a:fillRect/>
            </a:stretch>
          </p:blipFill>
          <p:spPr>
            <a:xfrm>
              <a:off x="-6068290" y="8597848"/>
              <a:ext cx="99809" cy="191173"/>
            </a:xfrm>
            <a:prstGeom prst="rect">
              <a:avLst/>
            </a:prstGeom>
          </p:spPr>
        </p:pic>
        <p:sp>
          <p:nvSpPr>
            <p:cNvPr id="7135" name="object 448"/>
            <p:cNvSpPr/>
            <p:nvPr/>
          </p:nvSpPr>
          <p:spPr>
            <a:xfrm>
              <a:off x="-6706016" y="8438581"/>
              <a:ext cx="687705" cy="210820"/>
            </a:xfrm>
            <a:custGeom>
              <a:avLst/>
              <a:gdLst/>
              <a:ahLst/>
              <a:cxnLst/>
              <a:rect l="l" t="t" r="r" b="b"/>
              <a:pathLst>
                <a:path w="687704" h="210820">
                  <a:moveTo>
                    <a:pt x="0" y="0"/>
                  </a:moveTo>
                  <a:lnTo>
                    <a:pt x="687628" y="210375"/>
                  </a:lnTo>
                </a:path>
              </a:pathLst>
            </a:custGeom>
            <a:solidFill>
              <a:srgbClr val="FFFFFF"/>
            </a:solidFill>
          </p:spPr>
          <p:txBody>
            <a:bodyPr wrap="square" lIns="0" tIns="0" rIns="0" bIns="0" rtlCol="0"/>
            <a:lstStyle/>
            <a:p>
              <a:endParaRPr/>
            </a:p>
          </p:txBody>
        </p:sp>
        <p:sp>
          <p:nvSpPr>
            <p:cNvPr id="7136" name="object 449"/>
            <p:cNvSpPr/>
            <p:nvPr/>
          </p:nvSpPr>
          <p:spPr>
            <a:xfrm>
              <a:off x="-6706016" y="8438581"/>
              <a:ext cx="687705" cy="210820"/>
            </a:xfrm>
            <a:custGeom>
              <a:avLst/>
              <a:gdLst/>
              <a:ahLst/>
              <a:cxnLst/>
              <a:rect l="l" t="t" r="r" b="b"/>
              <a:pathLst>
                <a:path w="687704" h="210820">
                  <a:moveTo>
                    <a:pt x="0" y="0"/>
                  </a:moveTo>
                  <a:lnTo>
                    <a:pt x="687628" y="210375"/>
                  </a:lnTo>
                </a:path>
              </a:pathLst>
            </a:custGeom>
            <a:ln w="9613">
              <a:solidFill>
                <a:srgbClr val="231F20"/>
              </a:solidFill>
            </a:ln>
          </p:spPr>
          <p:txBody>
            <a:bodyPr wrap="square" lIns="0" tIns="0" rIns="0" bIns="0" rtlCol="0"/>
            <a:lstStyle/>
            <a:p>
              <a:endParaRPr/>
            </a:p>
          </p:txBody>
        </p:sp>
        <p:sp>
          <p:nvSpPr>
            <p:cNvPr id="7137" name="object 450"/>
            <p:cNvSpPr/>
            <p:nvPr/>
          </p:nvSpPr>
          <p:spPr>
            <a:xfrm>
              <a:off x="-6712026" y="8455411"/>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7138" name="object 451"/>
            <p:cNvSpPr/>
            <p:nvPr/>
          </p:nvSpPr>
          <p:spPr>
            <a:xfrm>
              <a:off x="-6712026" y="8455411"/>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7139" name="object 452"/>
            <p:cNvSpPr/>
            <p:nvPr/>
          </p:nvSpPr>
          <p:spPr>
            <a:xfrm>
              <a:off x="-6722847" y="8466230"/>
              <a:ext cx="690245" cy="209550"/>
            </a:xfrm>
            <a:custGeom>
              <a:avLst/>
              <a:gdLst/>
              <a:ahLst/>
              <a:cxnLst/>
              <a:rect l="l" t="t" r="r" b="b"/>
              <a:pathLst>
                <a:path w="690245" h="209550">
                  <a:moveTo>
                    <a:pt x="0" y="0"/>
                  </a:moveTo>
                  <a:lnTo>
                    <a:pt x="690041" y="209168"/>
                  </a:lnTo>
                </a:path>
              </a:pathLst>
            </a:custGeom>
            <a:solidFill>
              <a:srgbClr val="FFFFFF"/>
            </a:solidFill>
          </p:spPr>
          <p:txBody>
            <a:bodyPr wrap="square" lIns="0" tIns="0" rIns="0" bIns="0" rtlCol="0"/>
            <a:lstStyle/>
            <a:p>
              <a:endParaRPr/>
            </a:p>
          </p:txBody>
        </p:sp>
        <p:sp>
          <p:nvSpPr>
            <p:cNvPr id="7140" name="object 453"/>
            <p:cNvSpPr/>
            <p:nvPr/>
          </p:nvSpPr>
          <p:spPr>
            <a:xfrm>
              <a:off x="-6722847" y="8466230"/>
              <a:ext cx="690245" cy="209550"/>
            </a:xfrm>
            <a:custGeom>
              <a:avLst/>
              <a:gdLst/>
              <a:ahLst/>
              <a:cxnLst/>
              <a:rect l="l" t="t" r="r" b="b"/>
              <a:pathLst>
                <a:path w="690245" h="209550">
                  <a:moveTo>
                    <a:pt x="0" y="0"/>
                  </a:moveTo>
                  <a:lnTo>
                    <a:pt x="690041" y="209168"/>
                  </a:lnTo>
                </a:path>
              </a:pathLst>
            </a:custGeom>
            <a:ln w="4813">
              <a:solidFill>
                <a:srgbClr val="231F20"/>
              </a:solidFill>
            </a:ln>
          </p:spPr>
          <p:txBody>
            <a:bodyPr wrap="square" lIns="0" tIns="0" rIns="0" bIns="0" rtlCol="0"/>
            <a:lstStyle/>
            <a:p>
              <a:endParaRPr/>
            </a:p>
          </p:txBody>
        </p:sp>
        <p:sp>
          <p:nvSpPr>
            <p:cNvPr id="7141" name="object 454"/>
            <p:cNvSpPr/>
            <p:nvPr/>
          </p:nvSpPr>
          <p:spPr>
            <a:xfrm>
              <a:off x="-6733666" y="8478853"/>
              <a:ext cx="697865" cy="215265"/>
            </a:xfrm>
            <a:custGeom>
              <a:avLst/>
              <a:gdLst/>
              <a:ahLst/>
              <a:cxnLst/>
              <a:rect l="l" t="t" r="r" b="b"/>
              <a:pathLst>
                <a:path w="697864" h="215265">
                  <a:moveTo>
                    <a:pt x="0" y="0"/>
                  </a:moveTo>
                  <a:lnTo>
                    <a:pt x="697852" y="215188"/>
                  </a:lnTo>
                </a:path>
              </a:pathLst>
            </a:custGeom>
            <a:solidFill>
              <a:srgbClr val="FFFFFF"/>
            </a:solidFill>
          </p:spPr>
          <p:txBody>
            <a:bodyPr wrap="square" lIns="0" tIns="0" rIns="0" bIns="0" rtlCol="0"/>
            <a:lstStyle/>
            <a:p>
              <a:endParaRPr/>
            </a:p>
          </p:txBody>
        </p:sp>
        <p:sp>
          <p:nvSpPr>
            <p:cNvPr id="7142" name="object 455"/>
            <p:cNvSpPr/>
            <p:nvPr/>
          </p:nvSpPr>
          <p:spPr>
            <a:xfrm>
              <a:off x="-6733666" y="8478853"/>
              <a:ext cx="697865" cy="215265"/>
            </a:xfrm>
            <a:custGeom>
              <a:avLst/>
              <a:gdLst/>
              <a:ahLst/>
              <a:cxnLst/>
              <a:rect l="l" t="t" r="r" b="b"/>
              <a:pathLst>
                <a:path w="697864" h="215265">
                  <a:moveTo>
                    <a:pt x="0" y="0"/>
                  </a:moveTo>
                  <a:lnTo>
                    <a:pt x="697852" y="215188"/>
                  </a:lnTo>
                </a:path>
              </a:pathLst>
            </a:custGeom>
            <a:ln w="4813">
              <a:solidFill>
                <a:srgbClr val="231F20"/>
              </a:solidFill>
            </a:ln>
          </p:spPr>
          <p:txBody>
            <a:bodyPr wrap="square" lIns="0" tIns="0" rIns="0" bIns="0" rtlCol="0"/>
            <a:lstStyle/>
            <a:p>
              <a:endParaRPr/>
            </a:p>
          </p:txBody>
        </p:sp>
        <p:sp>
          <p:nvSpPr>
            <p:cNvPr id="7143" name="object 456"/>
            <p:cNvSpPr/>
            <p:nvPr/>
          </p:nvSpPr>
          <p:spPr>
            <a:xfrm>
              <a:off x="-6738474" y="8489071"/>
              <a:ext cx="697230" cy="222250"/>
            </a:xfrm>
            <a:custGeom>
              <a:avLst/>
              <a:gdLst/>
              <a:ahLst/>
              <a:cxnLst/>
              <a:rect l="l" t="t" r="r" b="b"/>
              <a:pathLst>
                <a:path w="697229" h="222250">
                  <a:moveTo>
                    <a:pt x="0" y="0"/>
                  </a:moveTo>
                  <a:lnTo>
                    <a:pt x="696645" y="221792"/>
                  </a:lnTo>
                </a:path>
              </a:pathLst>
            </a:custGeom>
            <a:solidFill>
              <a:srgbClr val="FFFFFF"/>
            </a:solidFill>
          </p:spPr>
          <p:txBody>
            <a:bodyPr wrap="square" lIns="0" tIns="0" rIns="0" bIns="0" rtlCol="0"/>
            <a:lstStyle/>
            <a:p>
              <a:endParaRPr/>
            </a:p>
          </p:txBody>
        </p:sp>
        <p:sp>
          <p:nvSpPr>
            <p:cNvPr id="7144" name="object 457"/>
            <p:cNvSpPr/>
            <p:nvPr/>
          </p:nvSpPr>
          <p:spPr>
            <a:xfrm>
              <a:off x="-6738474" y="8489071"/>
              <a:ext cx="697230" cy="222250"/>
            </a:xfrm>
            <a:custGeom>
              <a:avLst/>
              <a:gdLst/>
              <a:ahLst/>
              <a:cxnLst/>
              <a:rect l="l" t="t" r="r" b="b"/>
              <a:pathLst>
                <a:path w="697229" h="222250">
                  <a:moveTo>
                    <a:pt x="0" y="0"/>
                  </a:moveTo>
                  <a:lnTo>
                    <a:pt x="696645" y="221792"/>
                  </a:lnTo>
                </a:path>
              </a:pathLst>
            </a:custGeom>
            <a:ln w="4813">
              <a:solidFill>
                <a:srgbClr val="231F20"/>
              </a:solidFill>
            </a:ln>
          </p:spPr>
          <p:txBody>
            <a:bodyPr wrap="square" lIns="0" tIns="0" rIns="0" bIns="0" rtlCol="0"/>
            <a:lstStyle/>
            <a:p>
              <a:endParaRPr/>
            </a:p>
          </p:txBody>
        </p:sp>
        <p:sp>
          <p:nvSpPr>
            <p:cNvPr id="7145" name="object 458"/>
            <p:cNvSpPr/>
            <p:nvPr/>
          </p:nvSpPr>
          <p:spPr>
            <a:xfrm>
              <a:off x="-6747490" y="8499289"/>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7146" name="object 459"/>
            <p:cNvSpPr/>
            <p:nvPr/>
          </p:nvSpPr>
          <p:spPr>
            <a:xfrm>
              <a:off x="-6747490" y="8499289"/>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sp>
          <p:nvSpPr>
            <p:cNvPr id="7147" name="object 460"/>
            <p:cNvSpPr/>
            <p:nvPr/>
          </p:nvSpPr>
          <p:spPr>
            <a:xfrm>
              <a:off x="-6757108" y="8511912"/>
              <a:ext cx="704215" cy="224790"/>
            </a:xfrm>
            <a:custGeom>
              <a:avLst/>
              <a:gdLst/>
              <a:ahLst/>
              <a:cxnLst/>
              <a:rect l="l" t="t" r="r" b="b"/>
              <a:pathLst>
                <a:path w="704214" h="224790">
                  <a:moveTo>
                    <a:pt x="0" y="0"/>
                  </a:moveTo>
                  <a:lnTo>
                    <a:pt x="703859" y="224205"/>
                  </a:lnTo>
                </a:path>
              </a:pathLst>
            </a:custGeom>
            <a:solidFill>
              <a:srgbClr val="FFFFFF"/>
            </a:solidFill>
          </p:spPr>
          <p:txBody>
            <a:bodyPr wrap="square" lIns="0" tIns="0" rIns="0" bIns="0" rtlCol="0"/>
            <a:lstStyle/>
            <a:p>
              <a:endParaRPr/>
            </a:p>
          </p:txBody>
        </p:sp>
        <p:sp>
          <p:nvSpPr>
            <p:cNvPr id="7148" name="object 461"/>
            <p:cNvSpPr/>
            <p:nvPr/>
          </p:nvSpPr>
          <p:spPr>
            <a:xfrm>
              <a:off x="-6757108" y="8511912"/>
              <a:ext cx="704215" cy="224790"/>
            </a:xfrm>
            <a:custGeom>
              <a:avLst/>
              <a:gdLst/>
              <a:ahLst/>
              <a:cxnLst/>
              <a:rect l="l" t="t" r="r" b="b"/>
              <a:pathLst>
                <a:path w="704214" h="224790">
                  <a:moveTo>
                    <a:pt x="0" y="0"/>
                  </a:moveTo>
                  <a:lnTo>
                    <a:pt x="703859" y="224205"/>
                  </a:lnTo>
                </a:path>
              </a:pathLst>
            </a:custGeom>
            <a:ln w="4813">
              <a:solidFill>
                <a:srgbClr val="231F20"/>
              </a:solidFill>
            </a:ln>
          </p:spPr>
          <p:txBody>
            <a:bodyPr wrap="square" lIns="0" tIns="0" rIns="0" bIns="0" rtlCol="0"/>
            <a:lstStyle/>
            <a:p>
              <a:endParaRPr/>
            </a:p>
          </p:txBody>
        </p:sp>
      </p:grpSp>
      <p:grpSp>
        <p:nvGrpSpPr>
          <p:cNvPr id="7149" name="グループ化 2570"/>
          <p:cNvGrpSpPr/>
          <p:nvPr/>
        </p:nvGrpSpPr>
        <p:grpSpPr>
          <a:xfrm>
            <a:off x="4407626" y="5705615"/>
            <a:ext cx="284200" cy="246329"/>
            <a:chOff x="-2400843" y="6789711"/>
            <a:chExt cx="634392" cy="650944"/>
          </a:xfrm>
        </p:grpSpPr>
        <p:pic>
          <p:nvPicPr>
            <p:cNvPr id="7150" name="object 836"/>
            <p:cNvPicPr/>
            <p:nvPr/>
          </p:nvPicPr>
          <p:blipFill>
            <a:blip r:embed="rId12"/>
            <a:stretch>
              <a:fillRect/>
            </a:stretch>
          </p:blipFill>
          <p:spPr>
            <a:xfrm>
              <a:off x="-2040235" y="6789711"/>
              <a:ext cx="87033" cy="144437"/>
            </a:xfrm>
            <a:prstGeom prst="rect">
              <a:avLst/>
            </a:prstGeom>
          </p:spPr>
        </p:pic>
        <p:sp>
          <p:nvSpPr>
            <p:cNvPr id="7151" name="object 837"/>
            <p:cNvSpPr/>
            <p:nvPr/>
          </p:nvSpPr>
          <p:spPr>
            <a:xfrm>
              <a:off x="-2310744" y="6894996"/>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7152" name="object 838"/>
            <p:cNvSpPr/>
            <p:nvPr/>
          </p:nvSpPr>
          <p:spPr>
            <a:xfrm>
              <a:off x="-2310744" y="6894996"/>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7153" name="object 839"/>
            <p:cNvPicPr/>
            <p:nvPr/>
          </p:nvPicPr>
          <p:blipFill>
            <a:blip r:embed="rId13"/>
            <a:stretch>
              <a:fillRect/>
            </a:stretch>
          </p:blipFill>
          <p:spPr>
            <a:xfrm>
              <a:off x="-2281273" y="7049809"/>
              <a:ext cx="182347" cy="149842"/>
            </a:xfrm>
            <a:prstGeom prst="rect">
              <a:avLst/>
            </a:prstGeom>
          </p:spPr>
        </p:pic>
        <p:pic>
          <p:nvPicPr>
            <p:cNvPr id="7154" name="object 840"/>
            <p:cNvPicPr/>
            <p:nvPr/>
          </p:nvPicPr>
          <p:blipFill>
            <a:blip r:embed="rId14"/>
            <a:stretch>
              <a:fillRect/>
            </a:stretch>
          </p:blipFill>
          <p:spPr>
            <a:xfrm>
              <a:off x="-2039863" y="6816075"/>
              <a:ext cx="79880" cy="113695"/>
            </a:xfrm>
            <a:prstGeom prst="rect">
              <a:avLst/>
            </a:prstGeom>
          </p:spPr>
        </p:pic>
        <p:pic>
          <p:nvPicPr>
            <p:cNvPr id="7155" name="object 841"/>
            <p:cNvPicPr/>
            <p:nvPr/>
          </p:nvPicPr>
          <p:blipFill>
            <a:blip r:embed="rId15"/>
            <a:stretch>
              <a:fillRect/>
            </a:stretch>
          </p:blipFill>
          <p:spPr>
            <a:xfrm>
              <a:off x="-2400843" y="7274553"/>
              <a:ext cx="131190" cy="78879"/>
            </a:xfrm>
            <a:prstGeom prst="rect">
              <a:avLst/>
            </a:prstGeom>
          </p:spPr>
        </p:pic>
        <p:pic>
          <p:nvPicPr>
            <p:cNvPr id="7156" name="object 842"/>
            <p:cNvPicPr/>
            <p:nvPr/>
          </p:nvPicPr>
          <p:blipFill>
            <a:blip r:embed="rId16"/>
            <a:stretch>
              <a:fillRect/>
            </a:stretch>
          </p:blipFill>
          <p:spPr>
            <a:xfrm>
              <a:off x="-1853484" y="6876933"/>
              <a:ext cx="87033" cy="144437"/>
            </a:xfrm>
            <a:prstGeom prst="rect">
              <a:avLst/>
            </a:prstGeom>
          </p:spPr>
        </p:pic>
        <p:sp>
          <p:nvSpPr>
            <p:cNvPr id="7157" name="object 843"/>
            <p:cNvSpPr/>
            <p:nvPr/>
          </p:nvSpPr>
          <p:spPr>
            <a:xfrm>
              <a:off x="-2123993" y="6982219"/>
              <a:ext cx="313055" cy="407670"/>
            </a:xfrm>
            <a:custGeom>
              <a:avLst/>
              <a:gdLst/>
              <a:ahLst/>
              <a:cxnLst/>
              <a:rect l="l" t="t" r="r" b="b"/>
              <a:pathLst>
                <a:path w="313054" h="407670">
                  <a:moveTo>
                    <a:pt x="275971" y="0"/>
                  </a:moveTo>
                  <a:lnTo>
                    <a:pt x="271602" y="16141"/>
                  </a:lnTo>
                  <a:lnTo>
                    <a:pt x="0" y="387261"/>
                  </a:lnTo>
                  <a:lnTo>
                    <a:pt x="36690" y="407352"/>
                  </a:lnTo>
                  <a:lnTo>
                    <a:pt x="309029" y="35128"/>
                  </a:lnTo>
                  <a:lnTo>
                    <a:pt x="312661" y="19723"/>
                  </a:lnTo>
                  <a:lnTo>
                    <a:pt x="275971" y="0"/>
                  </a:lnTo>
                  <a:close/>
                </a:path>
              </a:pathLst>
            </a:custGeom>
            <a:solidFill>
              <a:srgbClr val="717275"/>
            </a:solidFill>
          </p:spPr>
          <p:txBody>
            <a:bodyPr wrap="square" lIns="0" tIns="0" rIns="0" bIns="0" rtlCol="0"/>
            <a:lstStyle/>
            <a:p>
              <a:endParaRPr/>
            </a:p>
          </p:txBody>
        </p:sp>
        <p:sp>
          <p:nvSpPr>
            <p:cNvPr id="7158" name="object 844"/>
            <p:cNvSpPr/>
            <p:nvPr/>
          </p:nvSpPr>
          <p:spPr>
            <a:xfrm>
              <a:off x="-2123993" y="6982219"/>
              <a:ext cx="313055" cy="407670"/>
            </a:xfrm>
            <a:custGeom>
              <a:avLst/>
              <a:gdLst/>
              <a:ahLst/>
              <a:cxnLst/>
              <a:rect l="l" t="t" r="r" b="b"/>
              <a:pathLst>
                <a:path w="313054" h="407670">
                  <a:moveTo>
                    <a:pt x="275971" y="0"/>
                  </a:moveTo>
                  <a:lnTo>
                    <a:pt x="312661" y="19723"/>
                  </a:lnTo>
                  <a:lnTo>
                    <a:pt x="309029" y="35128"/>
                  </a:lnTo>
                  <a:lnTo>
                    <a:pt x="36690" y="407352"/>
                  </a:lnTo>
                  <a:lnTo>
                    <a:pt x="0" y="387261"/>
                  </a:lnTo>
                  <a:lnTo>
                    <a:pt x="271602" y="16141"/>
                  </a:lnTo>
                  <a:lnTo>
                    <a:pt x="275971" y="0"/>
                  </a:lnTo>
                  <a:close/>
                </a:path>
              </a:pathLst>
            </a:custGeom>
            <a:ln w="8801">
              <a:solidFill>
                <a:srgbClr val="231F20"/>
              </a:solidFill>
            </a:ln>
          </p:spPr>
          <p:txBody>
            <a:bodyPr wrap="square" lIns="0" tIns="0" rIns="0" bIns="0" rtlCol="0"/>
            <a:lstStyle/>
            <a:p>
              <a:endParaRPr/>
            </a:p>
          </p:txBody>
        </p:sp>
        <p:pic>
          <p:nvPicPr>
            <p:cNvPr id="7159" name="object 845"/>
            <p:cNvPicPr/>
            <p:nvPr/>
          </p:nvPicPr>
          <p:blipFill>
            <a:blip r:embed="rId17"/>
            <a:stretch>
              <a:fillRect/>
            </a:stretch>
          </p:blipFill>
          <p:spPr>
            <a:xfrm>
              <a:off x="-2094524" y="7137032"/>
              <a:ext cx="182347" cy="149842"/>
            </a:xfrm>
            <a:prstGeom prst="rect">
              <a:avLst/>
            </a:prstGeom>
          </p:spPr>
        </p:pic>
        <p:pic>
          <p:nvPicPr>
            <p:cNvPr id="7160" name="object 846"/>
            <p:cNvPicPr/>
            <p:nvPr/>
          </p:nvPicPr>
          <p:blipFill>
            <a:blip r:embed="rId18"/>
            <a:stretch>
              <a:fillRect/>
            </a:stretch>
          </p:blipFill>
          <p:spPr>
            <a:xfrm>
              <a:off x="-1853112" y="6903297"/>
              <a:ext cx="79880" cy="113695"/>
            </a:xfrm>
            <a:prstGeom prst="rect">
              <a:avLst/>
            </a:prstGeom>
          </p:spPr>
        </p:pic>
        <p:pic>
          <p:nvPicPr>
            <p:cNvPr id="7161" name="object 847"/>
            <p:cNvPicPr/>
            <p:nvPr/>
          </p:nvPicPr>
          <p:blipFill>
            <a:blip r:embed="rId19"/>
            <a:stretch>
              <a:fillRect/>
            </a:stretch>
          </p:blipFill>
          <p:spPr>
            <a:xfrm>
              <a:off x="-2214093" y="7361776"/>
              <a:ext cx="131191" cy="78879"/>
            </a:xfrm>
            <a:prstGeom prst="rect">
              <a:avLst/>
            </a:prstGeom>
          </p:spPr>
        </p:pic>
      </p:grpSp>
      <p:grpSp>
        <p:nvGrpSpPr>
          <p:cNvPr id="7162" name="グループ化 2598"/>
          <p:cNvGrpSpPr/>
          <p:nvPr/>
        </p:nvGrpSpPr>
        <p:grpSpPr>
          <a:xfrm>
            <a:off x="2605294" y="5637491"/>
            <a:ext cx="249905" cy="276704"/>
            <a:chOff x="-5407512" y="7215605"/>
            <a:chExt cx="436510" cy="514348"/>
          </a:xfrm>
        </p:grpSpPr>
        <p:pic>
          <p:nvPicPr>
            <p:cNvPr id="7163" name="object 561"/>
            <p:cNvPicPr/>
            <p:nvPr/>
          </p:nvPicPr>
          <p:blipFill>
            <a:blip r:embed="rId20"/>
            <a:stretch>
              <a:fillRect/>
            </a:stretch>
          </p:blipFill>
          <p:spPr>
            <a:xfrm>
              <a:off x="-5395260" y="7299279"/>
              <a:ext cx="230073" cy="377071"/>
            </a:xfrm>
            <a:prstGeom prst="rect">
              <a:avLst/>
            </a:prstGeom>
          </p:spPr>
        </p:pic>
        <p:sp>
          <p:nvSpPr>
            <p:cNvPr id="7164" name="object 562"/>
            <p:cNvSpPr/>
            <p:nvPr/>
          </p:nvSpPr>
          <p:spPr>
            <a:xfrm>
              <a:off x="-5290830" y="7299279"/>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7165" name="object 563"/>
            <p:cNvPicPr/>
            <p:nvPr/>
          </p:nvPicPr>
          <p:blipFill>
            <a:blip r:embed="rId21"/>
            <a:stretch>
              <a:fillRect/>
            </a:stretch>
          </p:blipFill>
          <p:spPr>
            <a:xfrm>
              <a:off x="-5302538" y="7323722"/>
              <a:ext cx="80772" cy="241056"/>
            </a:xfrm>
            <a:prstGeom prst="rect">
              <a:avLst/>
            </a:prstGeom>
          </p:spPr>
        </p:pic>
        <p:sp>
          <p:nvSpPr>
            <p:cNvPr id="7166" name="object 564"/>
            <p:cNvSpPr/>
            <p:nvPr/>
          </p:nvSpPr>
          <p:spPr>
            <a:xfrm>
              <a:off x="-5407512" y="7215605"/>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7167" name="object 565"/>
            <p:cNvSpPr/>
            <p:nvPr/>
          </p:nvSpPr>
          <p:spPr>
            <a:xfrm>
              <a:off x="-5407512" y="7215605"/>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7168" name="object 566"/>
            <p:cNvSpPr/>
            <p:nvPr/>
          </p:nvSpPr>
          <p:spPr>
            <a:xfrm>
              <a:off x="-5407512" y="7215605"/>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7169" name="object 567"/>
            <p:cNvSpPr/>
            <p:nvPr/>
          </p:nvSpPr>
          <p:spPr>
            <a:xfrm>
              <a:off x="-5326975" y="7262355"/>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pic>
          <p:nvPicPr>
            <p:cNvPr id="7170" name="object 568"/>
            <p:cNvPicPr/>
            <p:nvPr/>
          </p:nvPicPr>
          <p:blipFill>
            <a:blip r:embed="rId22"/>
            <a:stretch>
              <a:fillRect/>
            </a:stretch>
          </p:blipFill>
          <p:spPr>
            <a:xfrm>
              <a:off x="-5211467" y="7352882"/>
              <a:ext cx="230060" cy="377071"/>
            </a:xfrm>
            <a:prstGeom prst="rect">
              <a:avLst/>
            </a:prstGeom>
          </p:spPr>
        </p:pic>
        <p:sp>
          <p:nvSpPr>
            <p:cNvPr id="7171" name="object 569"/>
            <p:cNvSpPr/>
            <p:nvPr/>
          </p:nvSpPr>
          <p:spPr>
            <a:xfrm>
              <a:off x="-5107050" y="7352882"/>
              <a:ext cx="57150" cy="246379"/>
            </a:xfrm>
            <a:custGeom>
              <a:avLst/>
              <a:gdLst/>
              <a:ahLst/>
              <a:cxnLst/>
              <a:rect l="l" t="t" r="r" b="b"/>
              <a:pathLst>
                <a:path w="57150" h="246379">
                  <a:moveTo>
                    <a:pt x="0" y="6794"/>
                  </a:moveTo>
                  <a:lnTo>
                    <a:pt x="0" y="245935"/>
                  </a:lnTo>
                  <a:lnTo>
                    <a:pt x="56578" y="245935"/>
                  </a:lnTo>
                  <a:lnTo>
                    <a:pt x="56578" y="0"/>
                  </a:lnTo>
                  <a:lnTo>
                    <a:pt x="0" y="6794"/>
                  </a:lnTo>
                  <a:close/>
                </a:path>
              </a:pathLst>
            </a:custGeom>
            <a:ln w="9232">
              <a:solidFill>
                <a:srgbClr val="231F20"/>
              </a:solidFill>
            </a:ln>
          </p:spPr>
          <p:txBody>
            <a:bodyPr wrap="square" lIns="0" tIns="0" rIns="0" bIns="0" rtlCol="0"/>
            <a:lstStyle/>
            <a:p>
              <a:endParaRPr/>
            </a:p>
          </p:txBody>
        </p:sp>
        <p:pic>
          <p:nvPicPr>
            <p:cNvPr id="7172" name="object 570"/>
            <p:cNvPicPr/>
            <p:nvPr/>
          </p:nvPicPr>
          <p:blipFill>
            <a:blip r:embed="rId23"/>
            <a:stretch>
              <a:fillRect/>
            </a:stretch>
          </p:blipFill>
          <p:spPr>
            <a:xfrm>
              <a:off x="-5118756" y="7377325"/>
              <a:ext cx="80772" cy="241056"/>
            </a:xfrm>
            <a:prstGeom prst="rect">
              <a:avLst/>
            </a:prstGeom>
          </p:spPr>
        </p:pic>
        <p:sp>
          <p:nvSpPr>
            <p:cNvPr id="7173" name="object 571"/>
            <p:cNvSpPr/>
            <p:nvPr/>
          </p:nvSpPr>
          <p:spPr>
            <a:xfrm>
              <a:off x="-5223731" y="7269208"/>
              <a:ext cx="252729" cy="46990"/>
            </a:xfrm>
            <a:custGeom>
              <a:avLst/>
              <a:gdLst/>
              <a:ahLst/>
              <a:cxnLst/>
              <a:rect l="l" t="t" r="r" b="b"/>
              <a:pathLst>
                <a:path w="252729" h="46990">
                  <a:moveTo>
                    <a:pt x="159105" y="0"/>
                  </a:moveTo>
                  <a:lnTo>
                    <a:pt x="0" y="35356"/>
                  </a:lnTo>
                  <a:lnTo>
                    <a:pt x="78181" y="46748"/>
                  </a:lnTo>
                  <a:lnTo>
                    <a:pt x="252222" y="2362"/>
                  </a:lnTo>
                  <a:lnTo>
                    <a:pt x="159105" y="0"/>
                  </a:lnTo>
                  <a:close/>
                </a:path>
              </a:pathLst>
            </a:custGeom>
            <a:solidFill>
              <a:srgbClr val="A7A9AC"/>
            </a:solidFill>
          </p:spPr>
          <p:txBody>
            <a:bodyPr wrap="square" lIns="0" tIns="0" rIns="0" bIns="0" rtlCol="0"/>
            <a:lstStyle/>
            <a:p>
              <a:endParaRPr/>
            </a:p>
          </p:txBody>
        </p:sp>
        <p:sp>
          <p:nvSpPr>
            <p:cNvPr id="7174" name="object 572"/>
            <p:cNvSpPr/>
            <p:nvPr/>
          </p:nvSpPr>
          <p:spPr>
            <a:xfrm>
              <a:off x="-5223731" y="7269208"/>
              <a:ext cx="252729" cy="46990"/>
            </a:xfrm>
            <a:custGeom>
              <a:avLst/>
              <a:gdLst/>
              <a:ahLst/>
              <a:cxnLst/>
              <a:rect l="l" t="t" r="r" b="b"/>
              <a:pathLst>
                <a:path w="252729" h="46990">
                  <a:moveTo>
                    <a:pt x="0" y="35356"/>
                  </a:moveTo>
                  <a:lnTo>
                    <a:pt x="78181" y="46748"/>
                  </a:lnTo>
                  <a:lnTo>
                    <a:pt x="252222" y="2362"/>
                  </a:lnTo>
                  <a:lnTo>
                    <a:pt x="159105" y="0"/>
                  </a:lnTo>
                  <a:lnTo>
                    <a:pt x="0" y="35356"/>
                  </a:lnTo>
                  <a:close/>
                </a:path>
              </a:pathLst>
            </a:custGeom>
            <a:ln w="7073">
              <a:solidFill>
                <a:srgbClr val="231F20"/>
              </a:solidFill>
            </a:ln>
          </p:spPr>
          <p:txBody>
            <a:bodyPr wrap="square" lIns="0" tIns="0" rIns="0" bIns="0" rtlCol="0"/>
            <a:lstStyle/>
            <a:p>
              <a:endParaRPr/>
            </a:p>
          </p:txBody>
        </p:sp>
        <p:sp>
          <p:nvSpPr>
            <p:cNvPr id="7175" name="object 573"/>
            <p:cNvSpPr/>
            <p:nvPr/>
          </p:nvSpPr>
          <p:spPr>
            <a:xfrm>
              <a:off x="-5223731" y="7269208"/>
              <a:ext cx="252729" cy="93345"/>
            </a:xfrm>
            <a:custGeom>
              <a:avLst/>
              <a:gdLst/>
              <a:ahLst/>
              <a:cxnLst/>
              <a:rect l="l" t="t" r="r" b="b"/>
              <a:pathLst>
                <a:path w="252729" h="93345">
                  <a:moveTo>
                    <a:pt x="0" y="35356"/>
                  </a:moveTo>
                  <a:lnTo>
                    <a:pt x="114325" y="93103"/>
                  </a:lnTo>
                  <a:lnTo>
                    <a:pt x="172072" y="83680"/>
                  </a:lnTo>
                  <a:lnTo>
                    <a:pt x="252222" y="2362"/>
                  </a:lnTo>
                  <a:lnTo>
                    <a:pt x="159105" y="0"/>
                  </a:lnTo>
                  <a:lnTo>
                    <a:pt x="0" y="35356"/>
                  </a:lnTo>
                  <a:close/>
                </a:path>
              </a:pathLst>
            </a:custGeom>
            <a:ln w="9423">
              <a:solidFill>
                <a:srgbClr val="231F20"/>
              </a:solidFill>
            </a:ln>
          </p:spPr>
          <p:txBody>
            <a:bodyPr wrap="square" lIns="0" tIns="0" rIns="0" bIns="0" rtlCol="0"/>
            <a:lstStyle/>
            <a:p>
              <a:endParaRPr/>
            </a:p>
          </p:txBody>
        </p:sp>
        <p:sp>
          <p:nvSpPr>
            <p:cNvPr id="7176" name="object 574"/>
            <p:cNvSpPr/>
            <p:nvPr/>
          </p:nvSpPr>
          <p:spPr>
            <a:xfrm>
              <a:off x="-5143193" y="7315958"/>
              <a:ext cx="41275" cy="44450"/>
            </a:xfrm>
            <a:custGeom>
              <a:avLst/>
              <a:gdLst/>
              <a:ahLst/>
              <a:cxnLst/>
              <a:rect l="l" t="t" r="r" b="b"/>
              <a:pathLst>
                <a:path w="41275" h="44450">
                  <a:moveTo>
                    <a:pt x="0" y="0"/>
                  </a:moveTo>
                  <a:lnTo>
                    <a:pt x="40855" y="44005"/>
                  </a:lnTo>
                </a:path>
              </a:pathLst>
            </a:custGeom>
            <a:ln w="7073">
              <a:solidFill>
                <a:srgbClr val="231F20"/>
              </a:solidFill>
            </a:ln>
          </p:spPr>
          <p:txBody>
            <a:bodyPr wrap="square" lIns="0" tIns="0" rIns="0" bIns="0" rtlCol="0"/>
            <a:lstStyle/>
            <a:p>
              <a:endParaRPr/>
            </a:p>
          </p:txBody>
        </p:sp>
      </p:grpSp>
      <p:sp>
        <p:nvSpPr>
          <p:cNvPr id="7177" name="正方形/長方形 2613"/>
          <p:cNvSpPr/>
          <p:nvPr/>
        </p:nvSpPr>
        <p:spPr>
          <a:xfrm>
            <a:off x="812217" y="5901953"/>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7178" name="正方形/長方形 2614"/>
          <p:cNvSpPr/>
          <p:nvPr/>
        </p:nvSpPr>
        <p:spPr>
          <a:xfrm>
            <a:off x="812217" y="6095926"/>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sp>
        <p:nvSpPr>
          <p:cNvPr id="7179" name="正方形/長方形 2615"/>
          <p:cNvSpPr/>
          <p:nvPr/>
        </p:nvSpPr>
        <p:spPr>
          <a:xfrm>
            <a:off x="815077" y="6284924"/>
            <a:ext cx="138590" cy="140573"/>
          </a:xfrm>
          <a:prstGeom prst="rect">
            <a:avLst/>
          </a:prstGeom>
          <a:solidFill>
            <a:schemeClr val="bg1"/>
          </a:solidFill>
          <a:ln w="3810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000">
              <a:latin typeface="BIZ UDゴシック" panose="020B0400000000000000" pitchFamily="49" charset="-128"/>
              <a:ea typeface="BIZ UDゴシック" panose="020B0400000000000000" pitchFamily="49" charset="-128"/>
            </a:endParaRPr>
          </a:p>
        </p:txBody>
      </p:sp>
      <p:grpSp>
        <p:nvGrpSpPr>
          <p:cNvPr id="7180" name="グループ 2618"/>
          <p:cNvGrpSpPr/>
          <p:nvPr/>
        </p:nvGrpSpPr>
        <p:grpSpPr>
          <a:xfrm>
            <a:off x="5088748" y="958819"/>
            <a:ext cx="451996" cy="1539446"/>
            <a:chOff x="7763514" y="1578439"/>
            <a:chExt cx="689873" cy="6566849"/>
          </a:xfrm>
        </p:grpSpPr>
        <p:sp>
          <p:nvSpPr>
            <p:cNvPr id="7181" name="図形 2604"/>
            <p:cNvSpPr/>
            <p:nvPr/>
          </p:nvSpPr>
          <p:spPr>
            <a:xfrm rot="5400000">
              <a:off x="4856443" y="4548344"/>
              <a:ext cx="6504110" cy="689873"/>
            </a:xfrm>
            <a:prstGeom prst="stripedRightArrow">
              <a:avLst>
                <a:gd name="adj1" fmla="val 98758"/>
                <a:gd name="adj2" fmla="val 72050"/>
              </a:avLst>
            </a:prstGeom>
            <a:solidFill>
              <a:srgbClr val="FF57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7182" name="テキスト 2060"/>
            <p:cNvSpPr txBox="1"/>
            <p:nvPr/>
          </p:nvSpPr>
          <p:spPr>
            <a:xfrm>
              <a:off x="7781468" y="1578439"/>
              <a:ext cx="607955" cy="6095883"/>
            </a:xfrm>
            <a:prstGeom prst="rect">
              <a:avLst/>
            </a:prstGeom>
            <a:noFill/>
            <a:ln>
              <a:noFill/>
            </a:ln>
          </p:spPr>
          <p:txBody>
            <a:bodyPr vert="eaVert" wrap="square">
              <a:spAutoFit/>
            </a:bodyPr>
            <a:p>
              <a:pPr>
                <a:defRPr lang="ja-JP" altLang="en-US"/>
              </a:pPr>
              <a:r>
                <a:rPr lang="ja-JP" altLang="en-US" sz="1400" b="1">
                  <a:latin typeface="BIZ UDPゴシック"/>
                  <a:ea typeface="BIZ UDPゴシック"/>
                </a:rPr>
                <a:t>　地　震　発　生</a:t>
              </a:r>
              <a:endParaRPr lang="ja-JP" altLang="en-US" b="1">
                <a:latin typeface="BIZ UDPゴシック"/>
                <a:ea typeface="BIZ UDPゴシック"/>
              </a:endParaRPr>
            </a:p>
          </p:txBody>
        </p:sp>
      </p:grpSp>
      <p:sp>
        <p:nvSpPr>
          <p:cNvPr id="7183" name="図形 2634"/>
          <p:cNvSpPr/>
          <p:nvPr/>
        </p:nvSpPr>
        <p:spPr>
          <a:xfrm>
            <a:off x="5099975" y="4627613"/>
            <a:ext cx="4675954" cy="1358747"/>
          </a:xfrm>
          <a:prstGeom prst="roundRect">
            <a:avLst>
              <a:gd name="adj" fmla="val 12288"/>
            </a:avLst>
          </a:prstGeom>
          <a:solidFill>
            <a:schemeClr val="bg1"/>
          </a:solidFill>
          <a:ln w="28575" cap="flat" cmpd="sng" algn="ctr">
            <a:solidFill>
              <a:srgbClr val="00B0F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pic>
        <p:nvPicPr>
          <p:cNvPr id="7184" name="図 2629" descr="https://www.gensai.pref.hiroshima.jp/know/img/img01.jpg"/>
          <p:cNvPicPr/>
          <p:nvPr/>
        </p:nvPicPr>
        <p:blipFill>
          <a:blip r:embed="rId24"/>
          <a:stretch>
            <a:fillRect/>
          </a:stretch>
        </p:blipFill>
        <p:spPr>
          <a:xfrm rot="20700000">
            <a:off x="7240681" y="5439629"/>
            <a:ext cx="481879" cy="455266"/>
          </a:xfrm>
          <a:prstGeom prst="rect">
            <a:avLst/>
          </a:prstGeom>
          <a:noFill/>
          <a:ln>
            <a:noFill/>
          </a:ln>
        </p:spPr>
      </p:pic>
      <p:sp>
        <p:nvSpPr>
          <p:cNvPr id="7185" name="図形 2625"/>
          <p:cNvSpPr/>
          <p:nvPr/>
        </p:nvSpPr>
        <p:spPr>
          <a:xfrm>
            <a:off x="7873428" y="4790183"/>
            <a:ext cx="1872808" cy="518665"/>
          </a:xfrm>
          <a:prstGeom prst="wedgeRectCallout">
            <a:avLst>
              <a:gd name="adj1" fmla="val -2092"/>
              <a:gd name="adj2" fmla="val 855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r>
              <a:rPr lang="ja-JP" altLang="en-US" sz="1200">
                <a:latin typeface="BIZ UDPゴシック"/>
                <a:ea typeface="BIZ UDPゴシック"/>
              </a:rPr>
              <a:t>毎年実施するなど、</a:t>
            </a:r>
            <a:r>
              <a:rPr lang="ja-JP" altLang="en-US" sz="1200">
                <a:latin typeface="BIZ UDPゴシック"/>
                <a:ea typeface="BIZ UDPゴシック"/>
              </a:rPr>
              <a:t>継続的な取り組みが重要です！</a:t>
            </a:r>
            <a:endParaRPr lang="ja-JP" altLang="en-US" sz="1200">
              <a:latin typeface="BIZ UDPゴシック"/>
              <a:ea typeface="BIZ UDPゴシック"/>
            </a:endParaRPr>
          </a:p>
        </p:txBody>
      </p:sp>
      <p:pic>
        <p:nvPicPr>
          <p:cNvPr id="7186" name="図 2624" descr="5つの行動指標02.png"/>
          <p:cNvPicPr>
            <a:picLocks noChangeAspect="1"/>
          </p:cNvPicPr>
          <p:nvPr/>
        </p:nvPicPr>
        <p:blipFill>
          <a:blip r:embed="rId25"/>
          <a:stretch>
            <a:fillRect/>
          </a:stretch>
        </p:blipFill>
        <p:spPr>
          <a:xfrm>
            <a:off x="8673099" y="5322952"/>
            <a:ext cx="882940" cy="669290"/>
          </a:xfrm>
          <a:prstGeom prst="rect">
            <a:avLst/>
          </a:prstGeom>
        </p:spPr>
      </p:pic>
      <p:pic>
        <p:nvPicPr>
          <p:cNvPr id="7187" name="図 2636" descr="行動目標 学ぶ"/>
          <p:cNvPicPr/>
          <p:nvPr/>
        </p:nvPicPr>
        <p:blipFill>
          <a:blip r:embed="rId26"/>
          <a:stretch>
            <a:fillRect/>
          </a:stretch>
        </p:blipFill>
        <p:spPr>
          <a:xfrm>
            <a:off x="6493453" y="5427135"/>
            <a:ext cx="616605" cy="548989"/>
          </a:xfrm>
          <a:prstGeom prst="rect">
            <a:avLst/>
          </a:prstGeom>
          <a:noFill/>
          <a:ln>
            <a:noFill/>
          </a:ln>
        </p:spPr>
      </p:pic>
      <p:sp>
        <p:nvSpPr>
          <p:cNvPr id="7188" name="円/楕円 2638"/>
          <p:cNvSpPr/>
          <p:nvPr/>
        </p:nvSpPr>
        <p:spPr>
          <a:xfrm>
            <a:off x="782850" y="5539203"/>
            <a:ext cx="852626" cy="196578"/>
          </a:xfrm>
          <a:prstGeom prst="ellipse">
            <a:avLst/>
          </a:prstGeom>
          <a:solidFill>
            <a:srgbClr val="EE3E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640" rIns="0" bIns="29640" rtlCol="0" anchor="ctr"/>
          <a:lstStyle/>
          <a:p>
            <a:pPr algn="ctr"/>
            <a:r>
              <a:rPr kumimoji="1" lang="ja-JP" altLang="en-US" sz="1000" dirty="0">
                <a:latin typeface="HGPｺﾞｼｯｸE" panose="020B0900000000000000" pitchFamily="50" charset="-128"/>
                <a:ea typeface="HGPｺﾞｼｯｸE" panose="020B0900000000000000" pitchFamily="50" charset="-128"/>
              </a:rPr>
              <a:t>チェック☑</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7189" name="図形 2640"/>
          <p:cNvSpPr/>
          <p:nvPr/>
        </p:nvSpPr>
        <p:spPr>
          <a:xfrm>
            <a:off x="1699158" y="4696558"/>
            <a:ext cx="912990" cy="396590"/>
          </a:xfrm>
          <a:prstGeom prst="roundRect">
            <a:avLst/>
          </a:prstGeom>
          <a:solidFill>
            <a:srgbClr val="FFFFBE"/>
          </a:solidFill>
          <a:ln w="12700" cap="flat" cmpd="sng" algn="ctr">
            <a:solidFill>
              <a:sysClr val="window" lastClr="FFFFFF"/>
            </a:solidFill>
            <a:prstDash val="solid"/>
            <a:miter lim="800000"/>
          </a:ln>
        </p:spPr>
        <p:txBody>
          <a:bodyPr lIns="59281" tIns="29640" rIns="59281" bIns="29640" anchor="ctr"/>
          <a:lstStyle>
            <a:defPPr>
              <a:defRPr lang="ja-JP">
                <a:solidFill>
                  <a:sysClr val="window" lastClr="FFFFFF"/>
                </a:solidFill>
                <a:latin typeface="Calibri"/>
                <a:ea typeface="ＭＳ Ｐゴシック"/>
              </a:defRPr>
            </a:defPPr>
            <a:lvl1pPr marL="0" algn="l" defTabSz="1238892" rtl="0" eaLnBrk="1" latinLnBrk="0" hangingPunct="1">
              <a:defRPr kumimoji="1" sz="1600" kern="1200">
                <a:solidFill>
                  <a:sysClr val="windowText" lastClr="000000"/>
                </a:solidFill>
                <a:latin typeface="Calibri"/>
                <a:ea typeface="ＭＳ Ｐゴシック"/>
                <a:cs typeface="+mn-cs"/>
              </a:defRPr>
            </a:lvl1pPr>
            <a:lvl2pPr marL="401590" algn="l" defTabSz="1238892" rtl="0" eaLnBrk="1" latinLnBrk="0" hangingPunct="1">
              <a:defRPr kumimoji="1" sz="1600" kern="1200">
                <a:solidFill>
                  <a:sysClr val="windowText" lastClr="000000"/>
                </a:solidFill>
                <a:latin typeface="Calibri"/>
                <a:ea typeface="ＭＳ Ｐゴシック"/>
                <a:cs typeface="+mn-cs"/>
              </a:defRPr>
            </a:lvl2pPr>
            <a:lvl3pPr marL="803181" algn="l" defTabSz="1238892" rtl="0" eaLnBrk="1" latinLnBrk="0" hangingPunct="1">
              <a:defRPr kumimoji="1" sz="1600" kern="1200">
                <a:solidFill>
                  <a:sysClr val="windowText" lastClr="000000"/>
                </a:solidFill>
                <a:latin typeface="Calibri"/>
                <a:ea typeface="ＭＳ Ｐゴシック"/>
                <a:cs typeface="+mn-cs"/>
              </a:defRPr>
            </a:lvl3pPr>
            <a:lvl4pPr marL="1204773" algn="l" defTabSz="1238892" rtl="0" eaLnBrk="1" latinLnBrk="0" hangingPunct="1">
              <a:defRPr kumimoji="1" sz="1600" kern="1200">
                <a:solidFill>
                  <a:sysClr val="windowText" lastClr="000000"/>
                </a:solidFill>
                <a:latin typeface="Calibri"/>
                <a:ea typeface="ＭＳ Ｐゴシック"/>
                <a:cs typeface="+mn-cs"/>
              </a:defRPr>
            </a:lvl4pPr>
            <a:lvl5pPr marL="1606363" algn="l" defTabSz="1238892" rtl="0" eaLnBrk="1" latinLnBrk="0" hangingPunct="1">
              <a:defRPr kumimoji="1" sz="1600" kern="1200">
                <a:solidFill>
                  <a:sysClr val="windowText" lastClr="000000"/>
                </a:solidFill>
                <a:latin typeface="Calibri"/>
                <a:ea typeface="ＭＳ Ｐゴシック"/>
                <a:cs typeface="+mn-cs"/>
              </a:defRPr>
            </a:lvl5pPr>
            <a:lvl6pPr marL="2007954" algn="l" defTabSz="1238892" rtl="0" eaLnBrk="1" latinLnBrk="0" hangingPunct="1">
              <a:defRPr kumimoji="1" sz="1600" kern="1200">
                <a:solidFill>
                  <a:sysClr val="windowText" lastClr="000000"/>
                </a:solidFill>
                <a:latin typeface="Calibri"/>
                <a:ea typeface="ＭＳ Ｐゴシック"/>
                <a:cs typeface="+mn-cs"/>
              </a:defRPr>
            </a:lvl6pPr>
            <a:lvl7pPr marL="2409545" algn="l" defTabSz="1238892" rtl="0" eaLnBrk="1" latinLnBrk="0" hangingPunct="1">
              <a:defRPr kumimoji="1" sz="1600" kern="1200">
                <a:solidFill>
                  <a:sysClr val="windowText" lastClr="000000"/>
                </a:solidFill>
                <a:latin typeface="Calibri"/>
                <a:ea typeface="ＭＳ Ｐゴシック"/>
                <a:cs typeface="+mn-cs"/>
              </a:defRPr>
            </a:lvl7pPr>
            <a:lvl8pPr marL="2811135" algn="l" defTabSz="1238892" rtl="0" eaLnBrk="1" latinLnBrk="0" hangingPunct="1">
              <a:defRPr kumimoji="1" sz="1600" kern="1200">
                <a:solidFill>
                  <a:sysClr val="windowText" lastClr="000000"/>
                </a:solidFill>
                <a:latin typeface="Calibri"/>
                <a:ea typeface="ＭＳ Ｐゴシック"/>
                <a:cs typeface="+mn-cs"/>
              </a:defRPr>
            </a:lvl8pPr>
            <a:lvl9pPr marL="3212727" algn="l" defTabSz="1238892" rtl="0" eaLnBrk="1" latinLnBrk="0" hangingPunct="1">
              <a:defRPr kumimoji="1" sz="1600" kern="1200">
                <a:solidFill>
                  <a:sysClr val="windowText" lastClr="000000"/>
                </a:solidFill>
                <a:latin typeface="Calibri"/>
                <a:ea typeface="ＭＳ Ｐゴシック"/>
                <a:cs typeface="+mn-cs"/>
              </a:defRPr>
            </a:lvl9pPr>
          </a:lstStyle>
          <a:p>
            <a:pPr algn="l">
              <a:defRPr lang="ja-JP" altLang="en-US"/>
            </a:pPr>
            <a:endParaRPr lang="ja-JP" altLang="en-US"/>
          </a:p>
        </p:txBody>
      </p:sp>
      <p:pic>
        <p:nvPicPr>
          <p:cNvPr id="7190" name="図 3529" descr="に立つ防災グッズがあります。"/>
          <p:cNvPicPr/>
          <p:nvPr/>
        </p:nvPicPr>
        <p:blipFill>
          <a:blip r:embed="rId27"/>
          <a:stretch>
            <a:fillRect/>
          </a:stretch>
        </p:blipFill>
        <p:spPr>
          <a:xfrm>
            <a:off x="5195192" y="5394403"/>
            <a:ext cx="1145834" cy="535259"/>
          </a:xfrm>
          <a:prstGeom prst="rect">
            <a:avLst/>
          </a:prstGeom>
          <a:noFill/>
          <a:ln>
            <a:noFill/>
          </a:ln>
        </p:spPr>
      </p:pic>
      <p:sp>
        <p:nvSpPr>
          <p:cNvPr id="7191" name="テキスト 795"/>
          <p:cNvSpPr txBox="1"/>
          <p:nvPr/>
        </p:nvSpPr>
        <p:spPr>
          <a:xfrm>
            <a:off x="4971014" y="4682937"/>
            <a:ext cx="3079735" cy="887798"/>
          </a:xfrm>
          <a:prstGeom prst="rect">
            <a:avLst/>
          </a:prstGeom>
          <a:noFill/>
        </p:spPr>
        <p:txBody>
          <a:bodyPr wrap="square" lIns="59281" tIns="29640" rIns="59281" bIns="29640">
            <a:spAutoFit/>
          </a:bodyPr>
          <a:p>
            <a:pPr algn="ctr">
              <a:defRPr lang="ja-JP" altLang="en-US"/>
            </a:pPr>
            <a:r>
              <a:rPr lang="ja-JP" altLang="en-US" sz="1300" b="1" u="sng">
                <a:solidFill>
                  <a:srgbClr val="0070C0"/>
                </a:solidFill>
                <a:latin typeface="BIZ UDPゴシック"/>
                <a:ea typeface="BIZ UDPゴシック"/>
              </a:rPr>
              <a:t>平時から地域で訓練を実施</a:t>
            </a:r>
            <a:r>
              <a:rPr lang="ja-JP" altLang="en-US" sz="1300" b="1" u="sng">
                <a:solidFill>
                  <a:srgbClr val="0070C0"/>
                </a:solidFill>
                <a:latin typeface="BIZ UDPゴシック"/>
                <a:ea typeface="BIZ UDPゴシック"/>
              </a:rPr>
              <a:t>して</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地震への備えや</a:t>
            </a:r>
            <a:endParaRPr lang="ja-JP" altLang="en-US" sz="1300" b="1" u="sng">
              <a:solidFill>
                <a:srgbClr val="0070C0"/>
              </a:solidFill>
              <a:latin typeface="BIZ UDPゴシック"/>
              <a:ea typeface="BIZ UDPゴシック"/>
            </a:endParaRPr>
          </a:p>
          <a:p>
            <a:pPr algn="ctr">
              <a:defRPr lang="ja-JP" altLang="en-US"/>
            </a:pPr>
            <a:r>
              <a:rPr lang="ja-JP" altLang="en-US" sz="1300" b="1" u="sng">
                <a:solidFill>
                  <a:srgbClr val="0070C0"/>
                </a:solidFill>
                <a:latin typeface="BIZ UDPゴシック"/>
                <a:ea typeface="BIZ UDPゴシック"/>
              </a:rPr>
              <a:t>避難について確認しておき</a:t>
            </a:r>
            <a:r>
              <a:rPr lang="ja-JP" altLang="en-US" sz="1300" b="1" u="sng">
                <a:solidFill>
                  <a:srgbClr val="0070C0"/>
                </a:solidFill>
                <a:latin typeface="BIZ UDPゴシック"/>
                <a:ea typeface="BIZ UDPゴシック"/>
              </a:rPr>
              <a:t>ましょう</a:t>
            </a:r>
            <a:endParaRPr lang="ja-JP" altLang="en-US" sz="1300" b="1" u="sng">
              <a:solidFill>
                <a:srgbClr val="0070C0"/>
              </a:solidFill>
              <a:latin typeface="BIZ UDPゴシック"/>
              <a:ea typeface="BIZ UDPゴシック"/>
            </a:endParaRPr>
          </a:p>
          <a:p>
            <a:pPr algn="ctr">
              <a:defRPr lang="ja-JP" altLang="en-US"/>
            </a:pPr>
            <a:endParaRPr lang="ja-JP" altLang="en-US" sz="1600" b="1">
              <a:solidFill>
                <a:srgbClr val="0070C0"/>
              </a:solidFill>
              <a:highlight>
                <a:srgbClr val="FFFF00"/>
              </a:highlight>
              <a:latin typeface="BIZ UDPゴシック"/>
              <a:ea typeface="BIZ UDPゴシック"/>
            </a:endParaRPr>
          </a:p>
        </p:txBody>
      </p:sp>
      <p:pic>
        <p:nvPicPr>
          <p:cNvPr id="7192" name="図 282"/>
          <p:cNvPicPr>
            <a:picLocks noChangeAspect="1"/>
          </p:cNvPicPr>
          <p:nvPr/>
        </p:nvPicPr>
        <p:blipFill>
          <a:blip r:embed="rId28"/>
          <a:stretch>
            <a:fillRect/>
          </a:stretch>
        </p:blipFill>
        <p:spPr>
          <a:xfrm>
            <a:off x="5827762" y="2600742"/>
            <a:ext cx="818653" cy="676021"/>
          </a:xfrm>
          <a:prstGeom prst="rect">
            <a:avLst/>
          </a:prstGeom>
        </p:spPr>
      </p:pic>
      <p:sp>
        <p:nvSpPr>
          <p:cNvPr id="7193" name="テキスト 290"/>
          <p:cNvSpPr txBox="1"/>
          <p:nvPr/>
        </p:nvSpPr>
        <p:spPr>
          <a:xfrm>
            <a:off x="6632106" y="2828284"/>
            <a:ext cx="940965" cy="216584"/>
          </a:xfrm>
          <a:prstGeom prst="rect">
            <a:avLst/>
          </a:prstGeom>
        </p:spPr>
        <p:txBody>
          <a:bodyPr wrap="square" lIns="59281" tIns="29640" rIns="59281" bIns="29640">
            <a:spAutoFit/>
          </a:bodyPr>
          <a:p>
            <a:pPr>
              <a:defRPr lang="ja-JP" altLang="en-US"/>
            </a:pPr>
            <a:r>
              <a:rPr lang="ja-JP" altLang="en-US" sz="1000" b="0" u="sng">
                <a:solidFill>
                  <a:schemeClr val="tx1"/>
                </a:solidFill>
                <a:latin typeface="AR P丸ゴシック体E"/>
                <a:ea typeface="AR P丸ゴシック体E"/>
              </a:rPr>
              <a:t>火の元の確認</a:t>
            </a:r>
            <a:endParaRPr lang="ja-JP" altLang="en-US" sz="1000" b="0" u="sng">
              <a:solidFill>
                <a:schemeClr val="tx1"/>
              </a:solidFill>
              <a:latin typeface="AR P丸ゴシック体E"/>
              <a:ea typeface="AR P丸ゴシック体E"/>
            </a:endParaRPr>
          </a:p>
        </p:txBody>
      </p:sp>
      <p:pic>
        <p:nvPicPr>
          <p:cNvPr id="7194" name="図 837"/>
          <p:cNvPicPr>
            <a:picLocks noChangeAspect="1"/>
          </p:cNvPicPr>
          <p:nvPr/>
        </p:nvPicPr>
        <p:blipFill>
          <a:blip r:embed="rId29"/>
          <a:stretch>
            <a:fillRect/>
          </a:stretch>
        </p:blipFill>
        <p:spPr>
          <a:xfrm>
            <a:off x="5922016" y="3816288"/>
            <a:ext cx="710091" cy="743504"/>
          </a:xfrm>
          <a:prstGeom prst="rect">
            <a:avLst/>
          </a:prstGeom>
        </p:spPr>
      </p:pic>
      <p:sp>
        <p:nvSpPr>
          <p:cNvPr id="7195" name="図形 847"/>
          <p:cNvSpPr/>
          <p:nvPr/>
        </p:nvSpPr>
        <p:spPr>
          <a:xfrm>
            <a:off x="5642287" y="3302555"/>
            <a:ext cx="2113119" cy="559724"/>
          </a:xfrm>
          <a:prstGeom prst="roundRect">
            <a:avLst>
              <a:gd name="adj" fmla="val 0"/>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p>
            <a:pPr algn="ctr">
              <a:defRPr lang="ja-JP" altLang="en-US"/>
            </a:pPr>
            <a:endParaRPr lang="ja-JP" altLang="en-US"/>
          </a:p>
        </p:txBody>
      </p:sp>
      <p:sp>
        <p:nvSpPr>
          <p:cNvPr id="7196" name="テキスト 838"/>
          <p:cNvSpPr txBox="1"/>
          <p:nvPr/>
        </p:nvSpPr>
        <p:spPr>
          <a:xfrm>
            <a:off x="6456137" y="4013206"/>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正しい情報の</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入手</a:t>
            </a:r>
            <a:endParaRPr lang="ja-JP" altLang="en-US" sz="1000" b="0" u="sng">
              <a:solidFill>
                <a:schemeClr val="tx1"/>
              </a:solidFill>
              <a:latin typeface="AR P丸ゴシック体E"/>
              <a:ea typeface="AR P丸ゴシック体E"/>
            </a:endParaRPr>
          </a:p>
        </p:txBody>
      </p:sp>
      <p:pic>
        <p:nvPicPr>
          <p:cNvPr id="7197" name="図 846"/>
          <p:cNvPicPr>
            <a:picLocks noChangeAspect="1"/>
          </p:cNvPicPr>
          <p:nvPr/>
        </p:nvPicPr>
        <p:blipFill>
          <a:blip r:embed="rId30"/>
          <a:stretch>
            <a:fillRect/>
          </a:stretch>
        </p:blipFill>
        <p:spPr>
          <a:xfrm>
            <a:off x="8388961" y="2808100"/>
            <a:ext cx="725608" cy="697936"/>
          </a:xfrm>
          <a:prstGeom prst="rect">
            <a:avLst/>
          </a:prstGeom>
        </p:spPr>
      </p:pic>
      <p:pic>
        <p:nvPicPr>
          <p:cNvPr id="7198" name="図 835"/>
          <p:cNvPicPr>
            <a:picLocks noChangeAspect="1"/>
          </p:cNvPicPr>
          <p:nvPr/>
        </p:nvPicPr>
        <p:blipFill>
          <a:blip r:embed="rId31"/>
          <a:stretch>
            <a:fillRect/>
          </a:stretch>
        </p:blipFill>
        <p:spPr>
          <a:xfrm>
            <a:off x="7015220" y="3340652"/>
            <a:ext cx="385247" cy="483532"/>
          </a:xfrm>
          <a:prstGeom prst="rect">
            <a:avLst/>
          </a:prstGeom>
        </p:spPr>
      </p:pic>
      <p:sp>
        <p:nvSpPr>
          <p:cNvPr id="7199" name="テキスト 836"/>
          <p:cNvSpPr txBox="1"/>
          <p:nvPr/>
        </p:nvSpPr>
        <p:spPr>
          <a:xfrm>
            <a:off x="5695670" y="3394619"/>
            <a:ext cx="1330955" cy="440765"/>
          </a:xfrm>
          <a:prstGeom prst="rect">
            <a:avLst/>
          </a:prstGeom>
        </p:spPr>
        <p:txBody>
          <a:bodyPr wrap="square" lIns="59281" tIns="29640" rIns="59281" bIns="29640">
            <a:spAutoFit/>
          </a:bodyPr>
          <a:p>
            <a:pPr algn="ctr">
              <a:defRPr lang="ja-JP" altLang="en-US"/>
            </a:pPr>
            <a:r>
              <a:rPr lang="ja-JP" altLang="en-US" sz="1000" b="0" u="sng">
                <a:solidFill>
                  <a:schemeClr val="tx1"/>
                </a:solidFill>
                <a:latin typeface="AR P丸ゴシック体E"/>
                <a:ea typeface="AR P丸ゴシック体E"/>
              </a:rPr>
              <a:t>扉を開けて</a:t>
            </a:r>
            <a:endParaRPr lang="ja-JP" altLang="en-US" sz="1000" b="0" u="sng">
              <a:solidFill>
                <a:schemeClr val="tx1"/>
              </a:solidFill>
              <a:latin typeface="AR P丸ゴシック体E"/>
              <a:ea typeface="AR P丸ゴシック体E"/>
            </a:endParaRPr>
          </a:p>
          <a:p>
            <a:pPr algn="ctr">
              <a:defRPr lang="ja-JP" altLang="en-US"/>
            </a:pPr>
            <a:r>
              <a:rPr lang="ja-JP" altLang="en-US" sz="1000" b="0" u="sng">
                <a:solidFill>
                  <a:schemeClr val="tx1"/>
                </a:solidFill>
                <a:latin typeface="AR P丸ゴシック体E"/>
                <a:ea typeface="AR P丸ゴシック体E"/>
              </a:rPr>
              <a:t>避難路の</a:t>
            </a:r>
            <a:r>
              <a:rPr lang="ja-JP" altLang="en-US" sz="1000" b="0" u="sng">
                <a:solidFill>
                  <a:schemeClr val="tx1"/>
                </a:solidFill>
                <a:latin typeface="AR P丸ゴシック体E"/>
                <a:ea typeface="AR P丸ゴシック体E"/>
              </a:rPr>
              <a:t>確保</a:t>
            </a:r>
            <a:endParaRPr lang="ja-JP" altLang="en-US" sz="1000" b="0" u="sng">
              <a:solidFill>
                <a:schemeClr val="tx1"/>
              </a:solidFill>
              <a:latin typeface="AR P丸ゴシック体E"/>
              <a:ea typeface="AR P丸ゴシック体E"/>
            </a:endParaRPr>
          </a:p>
        </p:txBody>
      </p:sp>
      <p:sp>
        <p:nvSpPr>
          <p:cNvPr id="7200" name="直線 1015"/>
          <p:cNvSpPr/>
          <p:nvPr/>
        </p:nvSpPr>
        <p:spPr>
          <a:xfrm>
            <a:off x="7755619" y="2638775"/>
            <a:ext cx="0" cy="1876271"/>
          </a:xfrm>
          <a:prstGeom prst="line">
            <a:avLst/>
          </a:prstGeom>
          <a:ln w="12700" cap="flat" cmpd="sng" algn="ctr">
            <a:solidFill>
              <a:srgbClr val="1E1E1E"/>
            </a:solidFill>
            <a:prstDash val="solid"/>
            <a:miter lim="800000"/>
          </a:ln>
        </p:spPr>
        <p:style>
          <a:lnRef idx="1">
            <a:schemeClr val="accent1"/>
          </a:lnRef>
          <a:fillRef idx="0">
            <a:schemeClr val="accent1"/>
          </a:fillRef>
          <a:effectRef idx="0">
            <a:schemeClr val="accent1"/>
          </a:effectRef>
          <a:fontRef idx="minor">
            <a:schemeClr val="tx1"/>
          </a:fontRef>
        </p:style>
      </p:sp>
      <p:pic>
        <p:nvPicPr>
          <p:cNvPr id="7201" name="図 1272"/>
          <p:cNvPicPr>
            <a:picLocks noChangeAspect="1"/>
          </p:cNvPicPr>
          <p:nvPr/>
        </p:nvPicPr>
        <p:blipFill>
          <a:blip r:embed="rId32"/>
          <a:stretch>
            <a:fillRect/>
          </a:stretch>
        </p:blipFill>
        <p:spPr>
          <a:xfrm>
            <a:off x="769569" y="1060159"/>
            <a:ext cx="459591" cy="319955"/>
          </a:xfrm>
          <a:prstGeom prst="rect">
            <a:avLst/>
          </a:prstGeom>
        </p:spPr>
      </p:pic>
      <p:sp>
        <p:nvSpPr>
          <p:cNvPr id="7202" name="テキスト ボックス 1275"/>
          <p:cNvSpPr txBox="1"/>
          <p:nvPr/>
        </p:nvSpPr>
        <p:spPr>
          <a:xfrm flipH="1">
            <a:off x="848291" y="1361833"/>
            <a:ext cx="370824" cy="196843"/>
          </a:xfrm>
          <a:prstGeom prst="rect">
            <a:avLst/>
          </a:prstGeom>
          <a:noFill/>
        </p:spPr>
        <p:txBody>
          <a:bodyPr wrap="square" lIns="59281" tIns="29640" rIns="59281" bIns="29640" rtlCol="0">
            <a:spAutoFit/>
          </a:bodyPr>
          <a:lstStyle/>
          <a:p>
            <a:r>
              <a:rPr kumimoji="1" lang="ja-JP" altLang="en-US" sz="900" dirty="0">
                <a:latin typeface="AR P丸ゴシック体E"/>
                <a:ea typeface="AR P丸ゴシック体E"/>
              </a:rPr>
              <a:t>地震</a:t>
            </a:r>
            <a:endParaRPr kumimoji="1" lang="ja-JP" altLang="en-US" sz="900" dirty="0">
              <a:latin typeface="AR P丸ゴシック体E"/>
              <a:ea typeface="AR P丸ゴシック体E"/>
            </a:endParaRPr>
          </a:p>
        </p:txBody>
      </p:sp>
      <p:grpSp>
        <p:nvGrpSpPr>
          <p:cNvPr id="7203" name="グループ 2143"/>
          <p:cNvGrpSpPr/>
          <p:nvPr/>
        </p:nvGrpSpPr>
        <p:grpSpPr>
          <a:xfrm>
            <a:off x="1252124" y="917056"/>
            <a:ext cx="1045130" cy="722944"/>
            <a:chOff x="1911095" y="1420897"/>
            <a:chExt cx="1595163" cy="1127091"/>
          </a:xfrm>
        </p:grpSpPr>
        <p:grpSp>
          <p:nvGrpSpPr>
            <p:cNvPr id="7204" name="グループ 2136"/>
            <p:cNvGrpSpPr/>
            <p:nvPr/>
          </p:nvGrpSpPr>
          <p:grpSpPr>
            <a:xfrm>
              <a:off x="1911095" y="1420897"/>
              <a:ext cx="1595163" cy="1063800"/>
              <a:chOff x="1911095" y="1420897"/>
              <a:chExt cx="1595163" cy="1063800"/>
            </a:xfrm>
          </p:grpSpPr>
          <p:sp>
            <p:nvSpPr>
              <p:cNvPr id="7205" name="図形 1273"/>
              <p:cNvSpPr/>
              <p:nvPr/>
            </p:nvSpPr>
            <p:spPr>
              <a:xfrm>
                <a:off x="1911095" y="1420897"/>
                <a:ext cx="1500212" cy="1063800"/>
              </a:xfrm>
              <a:prstGeom prst="roundRect">
                <a:avLst/>
              </a:prstGeom>
              <a:solidFill>
                <a:schemeClr val="bg1"/>
              </a:solidFill>
              <a:ln w="190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a:p>
                <a:pPr algn="ctr">
                  <a:defRPr lang="ja-JP" altLang="en-US"/>
                </a:pPr>
                <a:endParaRPr lang="ja-JP" altLang="en-US" sz="900">
                  <a:solidFill>
                    <a:schemeClr val="tx1"/>
                  </a:solidFill>
                  <a:latin typeface="AR P丸ゴシック体E"/>
                  <a:ea typeface="AR P丸ゴシック体E"/>
                </a:endParaRPr>
              </a:p>
            </p:txBody>
          </p:sp>
          <p:sp>
            <p:nvSpPr>
              <p:cNvPr id="7206" name="正方形/長方形 1717"/>
              <p:cNvSpPr/>
              <p:nvPr/>
            </p:nvSpPr>
            <p:spPr>
              <a:xfrm>
                <a:off x="1992728" y="1798802"/>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7207" name="テキスト 1720"/>
              <p:cNvSpPr txBox="1"/>
              <p:nvPr/>
            </p:nvSpPr>
            <p:spPr>
              <a:xfrm>
                <a:off x="1993514" y="1439920"/>
                <a:ext cx="1336072" cy="358481"/>
              </a:xfrm>
              <a:prstGeom prst="rect">
                <a:avLst/>
              </a:prstGeom>
            </p:spPr>
            <p:txBody>
              <a:bodyPr wrap="none">
                <a:spAutoFit/>
              </a:bodyPr>
              <a:p>
                <a:pPr algn="l">
                  <a:defRPr lang="ja-JP" altLang="en-US"/>
                </a:pPr>
                <a:r>
                  <a:rPr lang="ja-JP" altLang="en-US" sz="900" u="sng">
                    <a:solidFill>
                      <a:schemeClr val="tx1"/>
                    </a:solidFill>
                    <a:latin typeface="AR P丸ゴシック体E"/>
                    <a:ea typeface="AR P丸ゴシック体E"/>
                  </a:rPr>
                  <a:t>最大想定震度</a:t>
                </a:r>
                <a:endParaRPr lang="ja-JP" altLang="en-US" sz="1100"/>
              </a:p>
            </p:txBody>
          </p:sp>
          <p:sp>
            <p:nvSpPr>
              <p:cNvPr id="7208" name="テキスト 1723"/>
              <p:cNvSpPr txBox="1"/>
              <p:nvPr/>
            </p:nvSpPr>
            <p:spPr>
              <a:xfrm>
                <a:off x="2066302" y="1913135"/>
                <a:ext cx="104190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震度5強</a:t>
                </a:r>
                <a:endParaRPr lang="ja-JP" altLang="en-US" sz="600">
                  <a:latin typeface="AR P丸ゴシック体E"/>
                  <a:ea typeface="AR P丸ゴシック体E"/>
                  <a:cs typeface="+mn-lt"/>
                </a:endParaRPr>
              </a:p>
            </p:txBody>
          </p:sp>
          <p:sp>
            <p:nvSpPr>
              <p:cNvPr id="7209" name="テキスト 1724"/>
              <p:cNvSpPr txBox="1"/>
              <p:nvPr/>
            </p:nvSpPr>
            <p:spPr>
              <a:xfrm>
                <a:off x="2790984" y="1906424"/>
                <a:ext cx="715274"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震度６弱</a:t>
                </a:r>
                <a:endParaRPr lang="ja-JP" altLang="en-US" sz="600">
                  <a:latin typeface="AR P丸ゴシック体E"/>
                  <a:ea typeface="AR P丸ゴシック体E"/>
                  <a:cs typeface="+mn-lt"/>
                </a:endParaRPr>
              </a:p>
            </p:txBody>
          </p:sp>
          <p:sp>
            <p:nvSpPr>
              <p:cNvPr id="7210" name="テキスト 1725"/>
              <p:cNvSpPr txBox="1"/>
              <p:nvPr/>
            </p:nvSpPr>
            <p:spPr>
              <a:xfrm>
                <a:off x="2067899" y="1712804"/>
                <a:ext cx="64133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震度４</a:t>
                </a:r>
                <a:endParaRPr lang="ja-JP" altLang="en-US" sz="600">
                  <a:latin typeface="AR P丸ゴシック体E"/>
                  <a:ea typeface="AR P丸ゴシック体E"/>
                  <a:cs typeface="+mn-lt"/>
                </a:endParaRPr>
              </a:p>
            </p:txBody>
          </p:sp>
          <p:sp>
            <p:nvSpPr>
              <p:cNvPr id="7211" name="正方形/長方形 1728"/>
              <p:cNvSpPr/>
              <p:nvPr/>
            </p:nvSpPr>
            <p:spPr>
              <a:xfrm>
                <a:off x="1990014" y="1994377"/>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7212" name="正方形/長方形 1729"/>
              <p:cNvSpPr/>
              <p:nvPr/>
            </p:nvSpPr>
            <p:spPr>
              <a:xfrm>
                <a:off x="2708824" y="1798401"/>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7213" name="テキスト 1731"/>
              <p:cNvSpPr txBox="1"/>
              <p:nvPr/>
            </p:nvSpPr>
            <p:spPr>
              <a:xfrm>
                <a:off x="2792460" y="1712899"/>
                <a:ext cx="713560"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震度５弱</a:t>
                </a:r>
                <a:endParaRPr lang="ja-JP" altLang="en-US" sz="600">
                  <a:latin typeface="AR P丸ゴシック体E"/>
                  <a:ea typeface="AR P丸ゴシック体E"/>
                  <a:cs typeface="+mn-lt"/>
                </a:endParaRPr>
              </a:p>
            </p:txBody>
          </p:sp>
        </p:grpSp>
        <p:sp>
          <p:nvSpPr>
            <p:cNvPr id="7214" name="テキスト 2133"/>
            <p:cNvSpPr txBox="1"/>
            <p:nvPr/>
          </p:nvSpPr>
          <p:spPr>
            <a:xfrm>
              <a:off x="2057573" y="2117531"/>
              <a:ext cx="763247" cy="286507"/>
            </a:xfrm>
            <a:prstGeom prst="rect">
              <a:avLst/>
            </a:prstGeom>
          </p:spPr>
          <p:txBody>
            <a:bodyPr wrap="square">
              <a:spAutoFit/>
            </a:bodyPr>
            <a:p>
              <a:pPr>
                <a:defRPr lang="ja-JP" altLang="en-US"/>
              </a:pPr>
              <a:r>
                <a:rPr lang="ja-JP" altLang="en-US" sz="600">
                  <a:latin typeface="AR P丸ゴシック体E"/>
                  <a:ea typeface="AR P丸ゴシック体E"/>
                  <a:cs typeface="+mn-lt"/>
                </a:rPr>
                <a:t>震度６強</a:t>
              </a:r>
              <a:endParaRPr lang="ja-JP" altLang="en-US" sz="600">
                <a:latin typeface="AR P丸ゴシック体E"/>
                <a:ea typeface="AR P丸ゴシック体E"/>
                <a:cs typeface="+mn-lt"/>
              </a:endParaRPr>
            </a:p>
          </p:txBody>
        </p:sp>
        <p:sp>
          <p:nvSpPr>
            <p:cNvPr id="7215" name="正方形/長方形 2134"/>
            <p:cNvSpPr/>
            <p:nvPr/>
          </p:nvSpPr>
          <p:spPr>
            <a:xfrm>
              <a:off x="1990798" y="220107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BIZ UDゴシック" panose="020B0400000000000000" pitchFamily="49" charset="-128"/>
                <a:ea typeface="BIZ UDゴシック" panose="020B0400000000000000" pitchFamily="49" charset="-128"/>
              </a:endParaRPr>
            </a:p>
          </p:txBody>
        </p:sp>
        <p:sp>
          <p:nvSpPr>
            <p:cNvPr id="7216" name="正方形/長方形 2135"/>
            <p:cNvSpPr/>
            <p:nvPr/>
          </p:nvSpPr>
          <p:spPr>
            <a:xfrm>
              <a:off x="2710392" y="1990903"/>
              <a:ext cx="109906" cy="100455"/>
            </a:xfrm>
            <a:prstGeom prst="rect">
              <a:avLst/>
            </a:prstGeom>
            <a:solidFill>
              <a:schemeClr val="bg1"/>
            </a:solidFill>
            <a:ln w="19050">
              <a:solidFill>
                <a:srgbClr val="FF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ゴシック" panose="020B0400000000000000" pitchFamily="49" charset="-128"/>
                <a:ea typeface="BIZ UDゴシック" panose="020B0400000000000000" pitchFamily="49" charset="-128"/>
              </a:endParaRPr>
            </a:p>
          </p:txBody>
        </p:sp>
      </p:grpSp>
      <p:sp>
        <p:nvSpPr>
          <p:cNvPr id="7217" name="テキスト ボックス 446"/>
          <p:cNvSpPr txBox="1"/>
          <p:nvPr/>
        </p:nvSpPr>
        <p:spPr>
          <a:xfrm flipH="1">
            <a:off x="737892" y="701141"/>
            <a:ext cx="1909059" cy="196843"/>
          </a:xfrm>
          <a:prstGeom prst="rect">
            <a:avLst/>
          </a:prstGeom>
          <a:noFill/>
        </p:spPr>
        <p:txBody>
          <a:bodyPr wrap="square" lIns="59281" tIns="29640" rIns="59281" bIns="29640" rtlCol="0">
            <a:spAutoFit/>
          </a:bodyPr>
          <a:lstStyle/>
          <a:p>
            <a:pPr algn="ctr"/>
            <a:r>
              <a:rPr lang="ja-JP" altLang="en-US" sz="900" b="0" dirty="0" smtClean="0">
                <a:solidFill>
                  <a:schemeClr val="tx1"/>
                </a:solidFill>
                <a:latin typeface="BIZ UDPゴシック"/>
                <a:ea typeface="BIZ UDPゴシック"/>
              </a:rPr>
              <a:t>～南海トラフ地震を想定～</a:t>
            </a:r>
            <a:endParaRPr lang="en-US" altLang="ja-JP" sz="900" b="0" dirty="0" smtClean="0">
              <a:solidFill>
                <a:schemeClr val="tx1"/>
              </a:solidFill>
              <a:latin typeface="BIZ UDPゴシック"/>
              <a:ea typeface="BIZ UDPゴシック"/>
            </a:endParaRPr>
          </a:p>
        </p:txBody>
      </p:sp>
      <p:pic>
        <p:nvPicPr>
          <p:cNvPr id="7218" name="図 447"/>
          <p:cNvPicPr>
            <a:picLocks noChangeAspect="1"/>
          </p:cNvPicPr>
          <p:nvPr/>
        </p:nvPicPr>
        <p:blipFill>
          <a:blip r:embed="rId33"/>
          <a:stretch>
            <a:fillRect/>
          </a:stretch>
        </p:blipFill>
        <p:spPr>
          <a:xfrm>
            <a:off x="1130287" y="3324941"/>
            <a:ext cx="204265" cy="199975"/>
          </a:xfrm>
          <a:prstGeom prst="rect">
            <a:avLst/>
          </a:prstGeom>
        </p:spPr>
      </p:pic>
      <p:pic>
        <p:nvPicPr>
          <p:cNvPr id="7219" name="図 445"/>
          <p:cNvPicPr>
            <a:picLocks noChangeAspect="1"/>
          </p:cNvPicPr>
          <p:nvPr/>
        </p:nvPicPr>
        <p:blipFill>
          <a:blip r:embed="rId34"/>
          <a:stretch>
            <a:fillRect/>
          </a:stretch>
        </p:blipFill>
        <p:spPr>
          <a:xfrm flipH="1">
            <a:off x="7824742" y="5348445"/>
            <a:ext cx="614168" cy="642208"/>
          </a:xfrm>
          <a:prstGeom prst="rect">
            <a:avLst/>
          </a:prstGeom>
        </p:spPr>
      </p:pic>
      <p:sp>
        <p:nvSpPr>
          <p:cNvPr id="7220" name="テキスト 556"/>
          <p:cNvSpPr txBox="1"/>
          <p:nvPr/>
        </p:nvSpPr>
        <p:spPr>
          <a:xfrm>
            <a:off x="7485057" y="551441"/>
            <a:ext cx="1907707" cy="299400"/>
          </a:xfrm>
          <a:prstGeom prst="rect">
            <a:avLst/>
          </a:prstGeom>
        </p:spPr>
        <p:txBody>
          <a:bodyPr lIns="59281" tIns="29640" rIns="59281" bIns="29640">
            <a:spAutoFit/>
          </a:bodyPr>
          <a:p>
            <a:pPr>
              <a:defRPr lang="ja-JP" altLang="en-US"/>
            </a:pPr>
            <a:r>
              <a:rPr lang="ja-JP" altLang="en-US">
                <a:solidFill>
                  <a:srgbClr val="FF0000"/>
                </a:solidFill>
                <a:latin typeface="AR P丸ゴシック体E"/>
                <a:ea typeface="AR P丸ゴシック体E"/>
              </a:rPr>
              <a:t>○○自主防災会</a:t>
            </a:r>
            <a:endParaRPr lang="ja-JP" altLang="en-US">
              <a:solidFill>
                <a:srgbClr val="FF0000"/>
              </a:solidFill>
              <a:latin typeface="AR P丸ゴシック体E"/>
              <a:ea typeface="AR P丸ゴシック体E"/>
            </a:endParaRPr>
          </a:p>
        </p:txBody>
      </p:sp>
      <p:pic>
        <p:nvPicPr>
          <p:cNvPr id="7221" name="図 4236"/>
          <p:cNvPicPr>
            <a:picLocks noChangeAspect="1"/>
          </p:cNvPicPr>
          <p:nvPr/>
        </p:nvPicPr>
        <p:blipFill>
          <a:blip r:embed="rId35"/>
          <a:stretch>
            <a:fillRect/>
          </a:stretch>
        </p:blipFill>
        <p:spPr>
          <a:xfrm>
            <a:off x="783763" y="1936953"/>
            <a:ext cx="3643061" cy="1102281"/>
          </a:xfrm>
          <a:prstGeom prst="rect">
            <a:avLst/>
          </a:prstGeom>
        </p:spPr>
      </p:pic>
      <p:sp>
        <p:nvSpPr>
          <p:cNvPr id="7222" name="テキスト ボックス 6186"/>
          <p:cNvSpPr txBox="1"/>
          <p:nvPr/>
        </p:nvSpPr>
        <p:spPr>
          <a:xfrm>
            <a:off x="1198315" y="1291943"/>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3" name="テキスト ボックス 6187"/>
          <p:cNvSpPr txBox="1"/>
          <p:nvPr/>
        </p:nvSpPr>
        <p:spPr>
          <a:xfrm>
            <a:off x="2591612" y="109043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4" name="テキスト ボックス 6684"/>
          <p:cNvSpPr txBox="1"/>
          <p:nvPr/>
        </p:nvSpPr>
        <p:spPr>
          <a:xfrm>
            <a:off x="704529" y="1917000"/>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5" name="テキスト ボックス 6685"/>
          <p:cNvSpPr txBox="1"/>
          <p:nvPr/>
        </p:nvSpPr>
        <p:spPr>
          <a:xfrm>
            <a:off x="704529" y="219082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6" name="テキスト ボックス 6686"/>
          <p:cNvSpPr txBox="1"/>
          <p:nvPr/>
        </p:nvSpPr>
        <p:spPr>
          <a:xfrm>
            <a:off x="2577000" y="1928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7" name="テキスト ボックス 6687"/>
          <p:cNvSpPr txBox="1"/>
          <p:nvPr/>
        </p:nvSpPr>
        <p:spPr>
          <a:xfrm>
            <a:off x="2922357" y="2179958"/>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8" name="テキスト ボックス 6688"/>
          <p:cNvSpPr txBox="1"/>
          <p:nvPr/>
        </p:nvSpPr>
        <p:spPr>
          <a:xfrm>
            <a:off x="2000529" y="236266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29" name="テキスト ボックス 6689"/>
          <p:cNvSpPr txBox="1"/>
          <p:nvPr/>
        </p:nvSpPr>
        <p:spPr>
          <a:xfrm>
            <a:off x="704529" y="2499406"/>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30" name="テキスト ボックス 7692"/>
          <p:cNvSpPr txBox="1"/>
          <p:nvPr/>
        </p:nvSpPr>
        <p:spPr>
          <a:xfrm>
            <a:off x="2044702" y="3495052"/>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31" name="テキスト ボックス 7693"/>
          <p:cNvSpPr txBox="1"/>
          <p:nvPr/>
        </p:nvSpPr>
        <p:spPr>
          <a:xfrm>
            <a:off x="777000" y="3283399"/>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32" name="テキスト ボックス 8196"/>
          <p:cNvSpPr txBox="1"/>
          <p:nvPr/>
        </p:nvSpPr>
        <p:spPr>
          <a:xfrm>
            <a:off x="704974" y="4736894"/>
            <a:ext cx="1008026" cy="276106"/>
          </a:xfrm>
          <a:prstGeom prst="rect">
            <a:avLst/>
          </a:prstGeom>
          <a:noFill/>
        </p:spPr>
        <p:txBody>
          <a:bodyPr wrap="square" rtlCol="0">
            <a:spAutoFit/>
          </a:bodyPr>
          <a:lstStyle/>
          <a:p>
            <a:r>
              <a:rPr lang="ja-JP" altLang="en-US" sz="1200"/>
              <a:t>○○</a:t>
            </a:r>
            <a:r>
              <a:rPr lang="ja-JP" altLang="en-US" sz="1200"/>
              <a:t>小学校</a:t>
            </a:r>
            <a:endParaRPr lang="ja-JP" altLang="en-US" sz="1200"/>
          </a:p>
        </p:txBody>
      </p:sp>
      <p:sp>
        <p:nvSpPr>
          <p:cNvPr id="7233" name="テキスト ボックス 8197"/>
          <p:cNvSpPr txBox="1"/>
          <p:nvPr/>
        </p:nvSpPr>
        <p:spPr>
          <a:xfrm>
            <a:off x="1722435" y="4757240"/>
            <a:ext cx="796416" cy="276106"/>
          </a:xfrm>
          <a:prstGeom prst="rect">
            <a:avLst/>
          </a:prstGeom>
          <a:noFill/>
        </p:spPr>
        <p:txBody>
          <a:bodyPr wrap="square" rtlCol="0">
            <a:spAutoFit/>
          </a:bodyPr>
          <a:lstStyle/>
          <a:p>
            <a:r>
              <a:rPr lang="ja-JP" altLang="en-US" sz="1200"/>
              <a:t>親戚宅</a:t>
            </a:r>
            <a:endParaRPr lang="ja-JP" altLang="en-US" sz="1200"/>
          </a:p>
        </p:txBody>
      </p:sp>
      <p:sp>
        <p:nvSpPr>
          <p:cNvPr id="7234" name="テキスト ボックス 8198"/>
          <p:cNvSpPr txBox="1"/>
          <p:nvPr/>
        </p:nvSpPr>
        <p:spPr>
          <a:xfrm>
            <a:off x="3084993" y="4751665"/>
            <a:ext cx="1369626" cy="276106"/>
          </a:xfrm>
          <a:prstGeom prst="rect">
            <a:avLst/>
          </a:prstGeom>
          <a:noFill/>
        </p:spPr>
        <p:txBody>
          <a:bodyPr wrap="square" rtlCol="0">
            <a:spAutoFit/>
          </a:bodyPr>
          <a:lstStyle/>
          <a:p>
            <a:r>
              <a:rPr lang="ja-JP" altLang="en-US" sz="1200"/>
              <a:t>○○小学校</a:t>
            </a:r>
            <a:endParaRPr lang="ja-JP" altLang="en-US" sz="1200"/>
          </a:p>
        </p:txBody>
      </p:sp>
      <p:sp>
        <p:nvSpPr>
          <p:cNvPr id="7235" name="テキスト ボックス 9708"/>
          <p:cNvSpPr txBox="1"/>
          <p:nvPr/>
        </p:nvSpPr>
        <p:spPr>
          <a:xfrm>
            <a:off x="3860716" y="19108"/>
            <a:ext cx="1408615" cy="584775"/>
          </a:xfrm>
          <a:prstGeom prst="rect">
            <a:avLst/>
          </a:prstGeom>
          <a:solidFill>
            <a:srgbClr val="FFC000"/>
          </a:solidFill>
          <a:ln w="19050">
            <a:solidFill>
              <a:schemeClr val="tx1"/>
            </a:solidFill>
          </a:ln>
        </p:spPr>
        <p:txBody>
          <a:bodyPr vert="horz" wrap="square" rtlCol="0">
            <a:spAutoFit/>
          </a:bodyPr>
          <a:lstStyle/>
          <a:p>
            <a:pPr algn="ctr"/>
            <a:r>
              <a:rPr lang="ja-JP" altLang="en-US" sz="3200" dirty="0">
                <a:solidFill>
                  <a:prstClr val="black"/>
                </a:solidFill>
                <a:latin typeface="HGｺﾞｼｯｸE" panose="020B0909000000000000" pitchFamily="49" charset="-128"/>
                <a:ea typeface="HGｺﾞｼｯｸE" panose="020B0909000000000000" pitchFamily="49" charset="-128"/>
              </a:rPr>
              <a:t>完成版</a:t>
            </a:r>
          </a:p>
        </p:txBody>
      </p:sp>
      <p:sp>
        <p:nvSpPr>
          <p:cNvPr id="7236" name="テキスト ボックス 9712"/>
          <p:cNvSpPr txBox="1"/>
          <p:nvPr/>
        </p:nvSpPr>
        <p:spPr>
          <a:xfrm>
            <a:off x="705000" y="5816894"/>
            <a:ext cx="576471" cy="276106"/>
          </a:xfrm>
          <a:prstGeom prst="rect">
            <a:avLst/>
          </a:prstGeom>
          <a:noFill/>
        </p:spPr>
        <p:txBody>
          <a:bodyPr wrap="square" rtlCol="0">
            <a:spAutoFit/>
          </a:bodyPr>
          <a:lstStyle/>
          <a:p>
            <a:r>
              <a:rPr lang="ja-JP" altLang="en-US" sz="1200" dirty="0">
                <a:solidFill>
                  <a:prstClr val="black"/>
                </a:solidFill>
              </a:rPr>
              <a:t>✔</a:t>
            </a:r>
          </a:p>
        </p:txBody>
      </p:sp>
      <p:sp>
        <p:nvSpPr>
          <p:cNvPr id="7237" name="テキスト ボックス 3576"/>
          <p:cNvSpPr txBox="1"/>
          <p:nvPr/>
        </p:nvSpPr>
        <p:spPr>
          <a:xfrm flipH="1">
            <a:off x="3513000" y="1350839"/>
            <a:ext cx="889870" cy="245328"/>
          </a:xfrm>
          <a:prstGeom prst="rect">
            <a:avLst/>
          </a:prstGeom>
          <a:noFill/>
        </p:spPr>
        <p:txBody>
          <a:bodyPr wrap="square" rtlCol="0">
            <a:spAutoFit/>
          </a:bodyPr>
          <a:lstStyle/>
          <a:p>
            <a:pPr algn="ctr"/>
            <a:r>
              <a:rPr lang="ja-JP" altLang="en-US" sz="500" b="0" dirty="0" smtClean="0">
                <a:latin typeface="AR P丸ゴシック体E"/>
                <a:ea typeface="AR P丸ゴシック体E"/>
              </a:rPr>
              <a:t>広島県HP</a:t>
            </a:r>
            <a:endParaRPr lang="ja-JP" altLang="en-US" sz="500" b="0" dirty="0" smtClean="0">
              <a:latin typeface="AR P丸ゴシック体E"/>
              <a:ea typeface="AR P丸ゴシック体E"/>
            </a:endParaRPr>
          </a:p>
          <a:p>
            <a:pPr algn="ctr"/>
            <a:r>
              <a:rPr lang="ja-JP" altLang="en-US" sz="500" b="0" dirty="0" smtClean="0">
                <a:latin typeface="AR P丸ゴシック体E"/>
                <a:ea typeface="AR P丸ゴシック体E"/>
              </a:rPr>
              <a:t>[地震被害想定」</a:t>
            </a:r>
            <a:endParaRPr lang="ja-JP" altLang="en-US" sz="800" b="0" dirty="0" smtClean="0">
              <a:latin typeface="AR P丸ゴシック体E"/>
              <a:ea typeface="AR P丸ゴシック体E"/>
            </a:endParaRPr>
          </a:p>
        </p:txBody>
      </p:sp>
      <p:pic>
        <p:nvPicPr>
          <p:cNvPr id="7238" name="図 3577"/>
          <p:cNvPicPr>
            <a:picLocks noChangeAspect="1"/>
          </p:cNvPicPr>
          <p:nvPr/>
        </p:nvPicPr>
        <p:blipFill>
          <a:blip r:embed="rId36"/>
          <a:stretch>
            <a:fillRect/>
          </a:stretch>
        </p:blipFill>
        <p:spPr>
          <a:xfrm>
            <a:off x="3810685" y="981000"/>
            <a:ext cx="385833" cy="380430"/>
          </a:xfrm>
          <a:prstGeom prst="rect">
            <a:avLst/>
          </a:prstGeom>
        </p:spPr>
      </p:pic>
    </p:spTree>
    <p:extLst>
      <p:ext uri="{BB962C8B-B14F-4D97-AF65-F5344CB8AC3E}">
        <p14:creationId xmlns:p14="http://schemas.microsoft.com/office/powerpoint/2010/main" val="3000053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7244" name="テキスト プレースホルダー 1"/>
          <p:cNvSpPr>
            <a:spLocks noGrp="1"/>
          </p:cNvSpPr>
          <p:nvPr>
            <p:ph type="body" sz="quarter" idx="14"/>
          </p:nvPr>
        </p:nvSpPr>
        <p:spPr/>
        <p:txBody>
          <a:bodyPr/>
          <a:lstStyle/>
          <a:p>
            <a:r>
              <a:rPr lang="ja-JP" altLang="en-US" sz="2954" b="1" dirty="0"/>
              <a:t>おわりに</a:t>
            </a:r>
            <a:endParaRPr lang="ja-JP" altLang="en-US" sz="2585" dirty="0"/>
          </a:p>
        </p:txBody>
      </p:sp>
      <p:sp>
        <p:nvSpPr>
          <p:cNvPr id="7245" name="タイトル 1"/>
          <p:cNvSpPr txBox="1"/>
          <p:nvPr/>
        </p:nvSpPr>
        <p:spPr>
          <a:xfrm>
            <a:off x="920552" y="2493000"/>
            <a:ext cx="7946592"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今回作成した</a:t>
            </a:r>
            <a:r>
              <a:rPr lang="ja-JP" altLang="en-US" sz="2800" b="1" dirty="0">
                <a:solidFill>
                  <a:srgbClr val="FF3300"/>
                </a:solidFill>
                <a:latin typeface="Meiryo UI" panose="020B0604030504040204" pitchFamily="50" charset="-128"/>
                <a:ea typeface="Meiryo UI" panose="020B0604030504040204" pitchFamily="50" charset="-128"/>
              </a:rPr>
              <a:t>地域防災タイムライン</a:t>
            </a:r>
            <a:r>
              <a:rPr lang="ja-JP" altLang="en-US" sz="2800" b="1" dirty="0">
                <a:solidFill>
                  <a:prstClr val="black">
                    <a:lumMod val="75000"/>
                    <a:lumOff val="25000"/>
                  </a:prstClr>
                </a:solidFill>
                <a:latin typeface="Meiryo UI" panose="020B0604030504040204" pitchFamily="50" charset="-128"/>
                <a:ea typeface="Meiryo UI" panose="020B0604030504040204" pitchFamily="50" charset="-128"/>
              </a:rPr>
              <a:t>を活用</a:t>
            </a:r>
            <a:r>
              <a:rPr lang="ja-JP" altLang="en-US" sz="2800" b="1" dirty="0" smtClean="0">
                <a:solidFill>
                  <a:prstClr val="black">
                    <a:lumMod val="75000"/>
                    <a:lumOff val="25000"/>
                  </a:prstClr>
                </a:solidFill>
                <a:latin typeface="Meiryo UI" panose="020B0604030504040204" pitchFamily="50" charset="-128"/>
                <a:ea typeface="Meiryo UI" panose="020B0604030504040204" pitchFamily="50" charset="-128"/>
              </a:rPr>
              <a:t>して</a:t>
            </a:r>
            <a:r>
              <a:rPr lang="en-US" altLang="ja-JP" sz="2800" b="1" dirty="0" smtClean="0">
                <a:solidFill>
                  <a:prstClr val="black">
                    <a:lumMod val="75000"/>
                    <a:lumOff val="25000"/>
                  </a:prstClr>
                </a:solidFill>
                <a:latin typeface="Meiryo UI" panose="020B0604030504040204" pitchFamily="50" charset="-128"/>
                <a:ea typeface="Meiryo UI" panose="020B0604030504040204" pitchFamily="50" charset="-128"/>
              </a:rPr>
              <a:t>…</a:t>
            </a:r>
            <a:endParaRPr lang="ja-JP" altLang="en-US" sz="2800" b="1" dirty="0">
              <a:solidFill>
                <a:prstClr val="black">
                  <a:lumMod val="75000"/>
                  <a:lumOff val="25000"/>
                </a:prstClr>
              </a:solidFill>
              <a:latin typeface="Meiryo UI" panose="020B0604030504040204" pitchFamily="50" charset="-128"/>
              <a:ea typeface="Meiryo UI" panose="020B0604030504040204" pitchFamily="50" charset="-128"/>
            </a:endParaRPr>
          </a:p>
          <a:p>
            <a:endParaRPr lang="en-US" altLang="ja-JP" sz="2800" b="1" dirty="0" smtClean="0">
              <a:solidFill>
                <a:prstClr val="black">
                  <a:lumMod val="75000"/>
                  <a:lumOff val="25000"/>
                </a:prstClr>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防災</a:t>
            </a:r>
            <a:r>
              <a:rPr lang="ja-JP" altLang="en-US" sz="3200" b="1" dirty="0">
                <a:solidFill>
                  <a:srgbClr val="FF0000"/>
                </a:solidFill>
                <a:latin typeface="Meiryo UI" panose="020B0604030504040204" pitchFamily="50" charset="-128"/>
                <a:ea typeface="Meiryo UI" panose="020B0604030504040204" pitchFamily="50" charset="-128"/>
              </a:rPr>
              <a:t>グッズや避難先などの見直し</a:t>
            </a:r>
            <a:endParaRPr lang="en-US" altLang="ja-JP" sz="32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いざ</a:t>
            </a:r>
            <a:r>
              <a:rPr lang="ja-JP" altLang="en-US" sz="3200" b="1" dirty="0">
                <a:solidFill>
                  <a:srgbClr val="FF0000"/>
                </a:solidFill>
                <a:latin typeface="Meiryo UI" panose="020B0604030504040204" pitchFamily="50" charset="-128"/>
                <a:ea typeface="Meiryo UI" panose="020B0604030504040204" pitchFamily="50" charset="-128"/>
              </a:rPr>
              <a:t>というときに備え、ご家族への</a:t>
            </a:r>
            <a:r>
              <a:rPr lang="ja-JP" altLang="en-US" sz="3200" b="1" dirty="0" smtClean="0">
                <a:solidFill>
                  <a:srgbClr val="FF0000"/>
                </a:solidFill>
                <a:latin typeface="Meiryo UI" panose="020B0604030504040204" pitchFamily="50" charset="-128"/>
                <a:ea typeface="Meiryo UI" panose="020B0604030504040204" pitchFamily="50" charset="-128"/>
              </a:rPr>
              <a:t>共有</a:t>
            </a:r>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endParaRPr lang="ja-JP" altLang="en-US" sz="3200" b="1" dirty="0" smtClean="0">
              <a:solidFill>
                <a:srgbClr val="FF0000"/>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など</a:t>
            </a:r>
            <a:r>
              <a:rPr lang="ja-JP" altLang="en-US" sz="2800" b="1" dirty="0">
                <a:solidFill>
                  <a:srgbClr val="E7E6E6">
                    <a:lumMod val="25000"/>
                  </a:srgbClr>
                </a:solidFill>
                <a:latin typeface="Meiryo UI" panose="020B0604030504040204" pitchFamily="50" charset="-128"/>
                <a:ea typeface="Meiryo UI" panose="020B0604030504040204" pitchFamily="50" charset="-128"/>
              </a:rPr>
              <a:t>を実施し、日ごろから災害に備えて</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ください。</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a:p>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また</a:t>
            </a:r>
            <a:r>
              <a:rPr lang="ja-JP" altLang="en-US" sz="2800" b="1" dirty="0">
                <a:solidFill>
                  <a:srgbClr val="E7E6E6">
                    <a:lumMod val="25000"/>
                  </a:srgbClr>
                </a:solidFill>
                <a:latin typeface="Meiryo UI" panose="020B0604030504040204" pitchFamily="50" charset="-128"/>
                <a:ea typeface="Meiryo UI" panose="020B0604030504040204" pitchFamily="50" charset="-128"/>
              </a:rPr>
              <a:t>、地震が起きた時に</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は、</a:t>
            </a:r>
            <a:endParaRPr lang="ja-JP" altLang="en-US"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まずは身の安全の確保し</a:t>
            </a:r>
            <a:endParaRPr lang="ja-JP" altLang="en-US">
              <a:solidFill>
                <a:srgbClr val="FF0000"/>
              </a:solidFill>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津波のおそれがある時は</a:t>
            </a:r>
            <a:r>
              <a:rPr lang="en-US" altLang="ja-JP" sz="2800" b="1" dirty="0" smtClean="0">
                <a:solidFill>
                  <a:srgbClr val="FF0000"/>
                </a:solidFill>
                <a:latin typeface="Meiryo UI" panose="020B0604030504040204" pitchFamily="50" charset="-128"/>
                <a:ea typeface="Meiryo UI" panose="020B0604030504040204" pitchFamily="50" charset="-128"/>
              </a:rPr>
              <a:t>率先避難者として、</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a:p>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smtClean="0">
                <a:solidFill>
                  <a:srgbClr val="FF0000"/>
                </a:solidFill>
                <a:latin typeface="Meiryo UI" panose="020B0604030504040204" pitchFamily="50" charset="-128"/>
                <a:ea typeface="Meiryo UI" panose="020B0604030504040204" pitchFamily="50" charset="-128"/>
              </a:rPr>
              <a:t>安全な高いところに避難</a:t>
            </a:r>
            <a:r>
              <a:rPr lang="en-US" altLang="ja-JP" sz="2800" b="1" dirty="0" smtClean="0">
                <a:solidFill>
                  <a:schemeClr val="tx1">
                    <a:lumMod val="85000"/>
                    <a:lumOff val="15000"/>
                  </a:schemeClr>
                </a:solidFill>
                <a:latin typeface="Meiryo UI" panose="020B0604030504040204" pitchFamily="50" charset="-128"/>
                <a:ea typeface="Meiryo UI" panose="020B0604030504040204" pitchFamily="50" charset="-128"/>
              </a:rPr>
              <a:t>するようお願いします。</a:t>
            </a:r>
            <a:endParaRPr lang="en-US" altLang="ja-JP" sz="2800" b="1" dirty="0" smtClean="0">
              <a:solidFill>
                <a:srgbClr val="FF0000"/>
              </a:solidFill>
              <a:latin typeface="Meiryo UI" panose="020B0604030504040204" pitchFamily="50" charset="-128"/>
              <a:ea typeface="Meiryo UI" panose="020B0604030504040204" pitchFamily="50" charset="-128"/>
            </a:endParaRPr>
          </a:p>
        </p:txBody>
      </p:sp>
      <p:pic>
        <p:nvPicPr>
          <p:cNvPr id="7246" name="図 13549"/>
          <p:cNvPicPr>
            <a:picLocks noChangeAspect="1"/>
          </p:cNvPicPr>
          <p:nvPr/>
        </p:nvPicPr>
        <p:blipFill>
          <a:blip r:embed="rId1"/>
          <a:stretch>
            <a:fillRect/>
          </a:stretch>
        </p:blipFill>
        <p:spPr>
          <a:xfrm>
            <a:off x="7761000" y="3717000"/>
            <a:ext cx="1771805" cy="1704235"/>
          </a:xfrm>
          <a:prstGeom prst="rect">
            <a:avLst/>
          </a:prstGeom>
        </p:spPr>
      </p:pic>
    </p:spTree>
    <p:extLst>
      <p:ext uri="{BB962C8B-B14F-4D97-AF65-F5344CB8AC3E}">
        <p14:creationId xmlns:p14="http://schemas.microsoft.com/office/powerpoint/2010/main" val="3522558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p:bgPr>
    </p:bg>
    <p:spTree>
      <p:nvGrpSpPr>
        <p:cNvPr id="0" name=""/>
        <p:cNvGrpSpPr/>
        <p:nvPr/>
      </p:nvGrpSpPr>
      <p:grpSpPr>
        <a:xfrm>
          <a:off x="0" y="0"/>
          <a:ext cx="0" cy="0"/>
          <a:chOff x="0" y="0"/>
          <a:chExt cx="0" cy="0"/>
        </a:xfrm>
      </p:grpSpPr>
      <p:sp>
        <p:nvSpPr>
          <p:cNvPr id="7252"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53" name="直線コネクタ 12"/>
          <p:cNvCxnSpPr/>
          <p:nvPr/>
        </p:nvCxnSpPr>
        <p:spPr>
          <a:xfrm>
            <a:off x="2216696" y="3645024"/>
            <a:ext cx="5400600"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7254"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55" name="テキスト プレースホルダー 2"/>
          <p:cNvSpPr txBox="1"/>
          <p:nvPr/>
        </p:nvSpPr>
        <p:spPr>
          <a:xfrm>
            <a:off x="2216696" y="2564904"/>
            <a:ext cx="6192688"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3600" b="1" dirty="0" smtClean="0"/>
              <a:t>ご清聴ありがとうございました</a:t>
            </a:r>
            <a:endParaRPr lang="en-US" altLang="ja-JP" sz="3600" b="1" dirty="0" smtClean="0"/>
          </a:p>
        </p:txBody>
      </p:sp>
    </p:spTree>
    <p:extLst>
      <p:ext uri="{BB962C8B-B14F-4D97-AF65-F5344CB8AC3E}">
        <p14:creationId xmlns:p14="http://schemas.microsoft.com/office/powerpoint/2010/main" val="4318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2395" name="オブジェクト 3797"/>
          <p:cNvGraphicFramePr/>
          <p:nvPr/>
        </p:nvGraphicFramePr>
        <p:xfrm>
          <a:off x="4517820" y="1120043"/>
          <a:ext cx="4945854" cy="2787439"/>
        </p:xfrm>
        <a:graphic>
          <a:graphicData uri="http://schemas.openxmlformats.org/presentationml/2006/ole">
            <mc:AlternateContent xmlns:mc="http://schemas.openxmlformats.org/markup-compatibility/2006">
              <mc:Choice xmlns:v="urn:schemas-microsoft-com:vml" Requires="v">
                <p:oleObj spid="_x0000_s1025" name="Acrobat Document" r:id="rId1" progId="AcroExch.Document.DC">
                  <p:embed/>
                </p:oleObj>
              </mc:Choice>
              <mc:Fallback>
                <p:oleObj spid="" name="Acrobat Document" r:id="rId1" progId="AcroExch.Document.DC">
                  <p:embed/>
                  <p:pic>
                    <p:nvPicPr>
                      <p:cNvPr id="0" name="オブジェクト 3797"/>
                      <p:cNvPicPr>
                        <a:picLocks noChangeAspect="1"/>
                      </p:cNvPicPr>
                      <p:nvPr/>
                    </p:nvPicPr>
                    <p:blipFill>
                      <a:blip r:embed="rId2"/>
                      <a:stretch>
                        <a:fillRect/>
                      </a:stretch>
                    </p:blipFill>
                    <p:spPr>
                      <a:xfrm>
                        <a:off x="4517820" y="1120043"/>
                        <a:ext cx="4945854" cy="2787439"/>
                      </a:xfrm>
                      <a:prstGeom prst="rect">
                        <a:avLst/>
                      </a:prstGeom>
                      <a:ln>
                        <a:noFill/>
                      </a:ln>
                    </p:spPr>
                  </p:pic>
                </p:oleObj>
              </mc:Fallback>
            </mc:AlternateContent>
          </a:graphicData>
        </a:graphic>
      </p:graphicFrame>
      <p:sp>
        <p:nvSpPr>
          <p:cNvPr id="2396" name="テキスト プレースホルダー 1"/>
          <p:cNvSpPr>
            <a:spLocks noGrp="1"/>
          </p:cNvSpPr>
          <p:nvPr>
            <p:ph type="body" sz="quarter" idx="14"/>
          </p:nvPr>
        </p:nvSpPr>
        <p:spPr>
          <a:xfrm>
            <a:off x="348994" y="260648"/>
            <a:ext cx="8136904" cy="573087"/>
          </a:xfrm>
        </p:spPr>
        <p:txBody>
          <a:bodyPr/>
          <a:lstStyle/>
          <a:p>
            <a:r>
              <a:rPr kumimoji="1" lang="ja-JP" altLang="en-US" dirty="0" smtClean="0"/>
              <a:t>輪島市内</a:t>
            </a:r>
            <a:r>
              <a:rPr lang="ja-JP" altLang="en-US" dirty="0"/>
              <a:t>の様子（</a:t>
            </a:r>
            <a:r>
              <a:rPr lang="en-US" altLang="ja-JP" dirty="0"/>
              <a:t>R6.1</a:t>
            </a:r>
            <a:r>
              <a:rPr lang="ja-JP" altLang="en-US" dirty="0"/>
              <a:t>月下旬</a:t>
            </a:r>
            <a:r>
              <a:rPr lang="ja-JP" altLang="en-US" dirty="0" smtClean="0"/>
              <a:t>）</a:t>
            </a:r>
            <a:endParaRPr lang="ja-JP" altLang="en-US" dirty="0"/>
          </a:p>
        </p:txBody>
      </p:sp>
      <p:graphicFrame>
        <p:nvGraphicFramePr>
          <p:cNvPr id="2397" name="オブジェクト 3794"/>
          <p:cNvGraphicFramePr/>
          <p:nvPr/>
        </p:nvGraphicFramePr>
        <p:xfrm>
          <a:off x="559588" y="1123045"/>
          <a:ext cx="3706670" cy="2780003"/>
        </p:xfrm>
        <a:graphic>
          <a:graphicData uri="http://schemas.openxmlformats.org/presentationml/2006/ole">
            <mc:AlternateContent xmlns:mc="http://schemas.openxmlformats.org/markup-compatibility/2006">
              <mc:Choice xmlns:v="urn:schemas-microsoft-com:vml" Requires="v">
                <p:oleObj spid="_x0000_s1026" name="Acrobat Document" r:id="rId3" progId="AcroExch.Document.DC">
                  <p:embed/>
                </p:oleObj>
              </mc:Choice>
              <mc:Fallback>
                <p:oleObj spid="" name="Acrobat Document" r:id="rId3" progId="AcroExch.Document.DC">
                  <p:embed/>
                  <p:pic>
                    <p:nvPicPr>
                      <p:cNvPr id="0" name="オブジェクト 3794"/>
                      <p:cNvPicPr>
                        <a:picLocks noChangeAspect="1"/>
                      </p:cNvPicPr>
                      <p:nvPr/>
                    </p:nvPicPr>
                    <p:blipFill>
                      <a:blip r:embed="rId4"/>
                      <a:stretch>
                        <a:fillRect/>
                      </a:stretch>
                    </p:blipFill>
                    <p:spPr>
                      <a:xfrm>
                        <a:off x="559588" y="1123045"/>
                        <a:ext cx="3706670" cy="2780003"/>
                      </a:xfrm>
                      <a:prstGeom prst="rect">
                        <a:avLst/>
                      </a:prstGeom>
                      <a:ln>
                        <a:noFill/>
                      </a:ln>
                    </p:spPr>
                  </p:pic>
                </p:oleObj>
              </mc:Fallback>
            </mc:AlternateContent>
          </a:graphicData>
        </a:graphic>
      </p:graphicFrame>
      <p:graphicFrame>
        <p:nvGraphicFramePr>
          <p:cNvPr id="2398" name="オブジェクト 3799"/>
          <p:cNvGraphicFramePr/>
          <p:nvPr/>
        </p:nvGraphicFramePr>
        <p:xfrm>
          <a:off x="559166" y="4077000"/>
          <a:ext cx="4207986" cy="2375858"/>
        </p:xfrm>
        <a:graphic>
          <a:graphicData uri="http://schemas.openxmlformats.org/presentationml/2006/ole">
            <mc:AlternateContent xmlns:mc="http://schemas.openxmlformats.org/markup-compatibility/2006">
              <mc:Choice xmlns:v="urn:schemas-microsoft-com:vml" Requires="v">
                <p:oleObj spid="_x0000_s1027" name="Acrobat Document" r:id="rId5" progId="AcroExch.Document.DC">
                  <p:embed/>
                </p:oleObj>
              </mc:Choice>
              <mc:Fallback>
                <p:oleObj spid="" name="Acrobat Document" r:id="rId5" progId="AcroExch.Document.DC">
                  <p:embed/>
                  <p:pic>
                    <p:nvPicPr>
                      <p:cNvPr id="0" name="オブジェクト 3799"/>
                      <p:cNvPicPr>
                        <a:picLocks noChangeAspect="1"/>
                      </p:cNvPicPr>
                      <p:nvPr/>
                    </p:nvPicPr>
                    <p:blipFill>
                      <a:blip r:embed="rId6"/>
                      <a:stretch>
                        <a:fillRect/>
                      </a:stretch>
                    </p:blipFill>
                    <p:spPr>
                      <a:xfrm>
                        <a:off x="559166" y="4077000"/>
                        <a:ext cx="4207986" cy="2375858"/>
                      </a:xfrm>
                      <a:prstGeom prst="rect">
                        <a:avLst/>
                      </a:prstGeom>
                      <a:ln>
                        <a:noFill/>
                      </a:ln>
                    </p:spPr>
                  </p:pic>
                </p:oleObj>
              </mc:Fallback>
            </mc:AlternateContent>
          </a:graphicData>
        </a:graphic>
      </p:graphicFrame>
      <p:graphicFrame>
        <p:nvGraphicFramePr>
          <p:cNvPr id="2399" name="オブジェクト 3800"/>
          <p:cNvGraphicFramePr/>
          <p:nvPr/>
        </p:nvGraphicFramePr>
        <p:xfrm>
          <a:off x="4880918" y="3573164"/>
          <a:ext cx="4703838" cy="2661028"/>
        </p:xfrm>
        <a:graphic>
          <a:graphicData uri="http://schemas.openxmlformats.org/presentationml/2006/ole">
            <mc:AlternateContent xmlns:mc="http://schemas.openxmlformats.org/markup-compatibility/2006">
              <mc:Choice xmlns:v="urn:schemas-microsoft-com:vml" Requires="v">
                <p:oleObj spid="_x0000_s1028" name="Acrobat Document" r:id="rId7" progId="AcroExch.Document.DC">
                  <p:embed/>
                </p:oleObj>
              </mc:Choice>
              <mc:Fallback>
                <p:oleObj spid="" name="Acrobat Document" r:id="rId7" progId="AcroExch.Document.DC">
                  <p:embed/>
                  <p:pic>
                    <p:nvPicPr>
                      <p:cNvPr id="0" name="オブジェクト 3800"/>
                      <p:cNvPicPr>
                        <a:picLocks noChangeAspect="1"/>
                      </p:cNvPicPr>
                      <p:nvPr/>
                    </p:nvPicPr>
                    <p:blipFill>
                      <a:blip r:embed="rId8"/>
                      <a:stretch>
                        <a:fillRect/>
                      </a:stretch>
                    </p:blipFill>
                    <p:spPr>
                      <a:xfrm>
                        <a:off x="4880918" y="3573164"/>
                        <a:ext cx="4703838" cy="2661028"/>
                      </a:xfrm>
                      <a:prstGeom prst="rect">
                        <a:avLst/>
                      </a:prstGeom>
                      <a:ln>
                        <a:noFill/>
                      </a:ln>
                    </p:spPr>
                  </p:pic>
                </p:oleObj>
              </mc:Fallback>
            </mc:AlternateContent>
          </a:graphicData>
        </a:graphic>
      </p:graphicFrame>
    </p:spTree>
    <p:extLst>
      <p:ext uri="{BB962C8B-B14F-4D97-AF65-F5344CB8AC3E}">
        <p14:creationId xmlns:p14="http://schemas.microsoft.com/office/powerpoint/2010/main" val="21099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05" name="テキスト プレースホルダー 1"/>
          <p:cNvSpPr>
            <a:spLocks noGrp="1"/>
          </p:cNvSpPr>
          <p:nvPr>
            <p:ph type="body" sz="quarter" idx="14"/>
          </p:nvPr>
        </p:nvSpPr>
        <p:spPr/>
        <p:txBody>
          <a:bodyPr/>
          <a:lstStyle/>
          <a:p>
            <a:r>
              <a:rPr lang="ja-JP" altLang="en-US" dirty="0"/>
              <a:t>輪島市内の様子（</a:t>
            </a:r>
            <a:r>
              <a:rPr lang="en-US" altLang="ja-JP" dirty="0"/>
              <a:t>R6.1</a:t>
            </a:r>
            <a:r>
              <a:rPr lang="ja-JP" altLang="en-US" dirty="0"/>
              <a:t>月下旬</a:t>
            </a:r>
            <a:r>
              <a:rPr lang="ja-JP" altLang="en-US" dirty="0" smtClean="0"/>
              <a:t>）</a:t>
            </a:r>
            <a:endParaRPr lang="ja-JP" altLang="en-US" dirty="0"/>
          </a:p>
        </p:txBody>
      </p:sp>
      <p:graphicFrame>
        <p:nvGraphicFramePr>
          <p:cNvPr id="2406" name="オブジェクト 3801"/>
          <p:cNvGraphicFramePr/>
          <p:nvPr/>
        </p:nvGraphicFramePr>
        <p:xfrm>
          <a:off x="344489" y="1197000"/>
          <a:ext cx="5611139" cy="3171513"/>
        </p:xfrm>
        <a:graphic>
          <a:graphicData uri="http://schemas.openxmlformats.org/presentationml/2006/ole">
            <mc:AlternateContent xmlns:mc="http://schemas.openxmlformats.org/markup-compatibility/2006">
              <mc:Choice xmlns:v="urn:schemas-microsoft-com:vml" Requires="v">
                <p:oleObj spid="_x0000_s2049" name="Acrobat Document" r:id="rId1" progId="AcroExch.Document.DC">
                  <p:embed/>
                </p:oleObj>
              </mc:Choice>
              <mc:Fallback>
                <p:oleObj spid="" name="Acrobat Document" r:id="rId1" progId="AcroExch.Document.DC">
                  <p:embed/>
                  <p:pic>
                    <p:nvPicPr>
                      <p:cNvPr id="0" name="オブジェクト 3801"/>
                      <p:cNvPicPr>
                        <a:picLocks noChangeAspect="1"/>
                      </p:cNvPicPr>
                      <p:nvPr/>
                    </p:nvPicPr>
                    <p:blipFill>
                      <a:blip r:embed="rId2"/>
                      <a:stretch>
                        <a:fillRect/>
                      </a:stretch>
                    </p:blipFill>
                    <p:spPr>
                      <a:xfrm>
                        <a:off x="344489" y="1197000"/>
                        <a:ext cx="5611139" cy="3171513"/>
                      </a:xfrm>
                      <a:prstGeom prst="rect">
                        <a:avLst/>
                      </a:prstGeom>
                      <a:ln>
                        <a:noFill/>
                      </a:ln>
                    </p:spPr>
                  </p:pic>
                </p:oleObj>
              </mc:Fallback>
            </mc:AlternateContent>
          </a:graphicData>
        </a:graphic>
      </p:graphicFrame>
      <p:graphicFrame>
        <p:nvGraphicFramePr>
          <p:cNvPr id="2407" name="オブジェクト 3802"/>
          <p:cNvGraphicFramePr/>
          <p:nvPr/>
        </p:nvGraphicFramePr>
        <p:xfrm>
          <a:off x="4412636" y="3645000"/>
          <a:ext cx="4934061" cy="2788817"/>
        </p:xfrm>
        <a:graphic>
          <a:graphicData uri="http://schemas.openxmlformats.org/presentationml/2006/ole">
            <mc:AlternateContent xmlns:mc="http://schemas.openxmlformats.org/markup-compatibility/2006">
              <mc:Choice xmlns:v="urn:schemas-microsoft-com:vml" Requires="v">
                <p:oleObj spid="_x0000_s2050" name="Acrobat Document" r:id="rId3" progId="AcroExch.Document.DC">
                  <p:embed/>
                </p:oleObj>
              </mc:Choice>
              <mc:Fallback>
                <p:oleObj spid="" name="Acrobat Document" r:id="rId3" progId="AcroExch.Document.DC">
                  <p:embed/>
                  <p:pic>
                    <p:nvPicPr>
                      <p:cNvPr id="0" name="オブジェクト 3802"/>
                      <p:cNvPicPr>
                        <a:picLocks noChangeAspect="1"/>
                      </p:cNvPicPr>
                      <p:nvPr/>
                    </p:nvPicPr>
                    <p:blipFill>
                      <a:blip r:embed="rId4"/>
                      <a:stretch>
                        <a:fillRect/>
                      </a:stretch>
                    </p:blipFill>
                    <p:spPr>
                      <a:xfrm>
                        <a:off x="4412636" y="3645000"/>
                        <a:ext cx="4934061" cy="2788817"/>
                      </a:xfrm>
                      <a:prstGeom prst="rect">
                        <a:avLst/>
                      </a:prstGeom>
                      <a:ln>
                        <a:noFill/>
                      </a:ln>
                    </p:spPr>
                  </p:pic>
                </p:oleObj>
              </mc:Fallback>
            </mc:AlternateContent>
          </a:graphicData>
        </a:graphic>
      </p:graphicFrame>
    </p:spTree>
    <p:extLst>
      <p:ext uri="{BB962C8B-B14F-4D97-AF65-F5344CB8AC3E}">
        <p14:creationId xmlns:p14="http://schemas.microsoft.com/office/powerpoint/2010/main" val="38960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13" name="テキスト プレースホルダー 1"/>
          <p:cNvSpPr>
            <a:spLocks noGrp="1"/>
          </p:cNvSpPr>
          <p:nvPr>
            <p:ph type="body" sz="quarter" idx="14"/>
          </p:nvPr>
        </p:nvSpPr>
        <p:spPr/>
        <p:txBody>
          <a:bodyPr>
            <a:normAutofit/>
          </a:bodyPr>
          <a:lstStyle/>
          <a:p>
            <a:r>
              <a:rPr lang="ja-JP" altLang="en-US" sz="3200" b="1" dirty="0" smtClean="0"/>
              <a:t>南海</a:t>
            </a:r>
            <a:r>
              <a:rPr lang="ja-JP" altLang="en-US" sz="3200" b="1" dirty="0"/>
              <a:t>トラフ巨大</a:t>
            </a:r>
            <a:r>
              <a:rPr lang="ja-JP" altLang="en-US" sz="3200" b="1" dirty="0" smtClean="0"/>
              <a:t>地震</a:t>
            </a:r>
            <a:endParaRPr kumimoji="1" lang="ja-JP" altLang="en-US" sz="3200" b="1" dirty="0"/>
          </a:p>
        </p:txBody>
      </p:sp>
      <p:pic>
        <p:nvPicPr>
          <p:cNvPr id="2414" name="Picture 2" descr="南海トラフ巨大地震C"/>
          <p:cNvPicPr>
            <a:picLocks noChangeAspect="1" noChangeArrowheads="1"/>
          </p:cNvPicPr>
          <p:nvPr/>
        </p:nvPicPr>
        <p:blipFill>
          <a:blip r:embed="rId1"/>
          <a:stretch>
            <a:fillRect/>
          </a:stretch>
        </p:blipFill>
        <p:spPr>
          <a:xfrm>
            <a:off x="273939" y="3081000"/>
            <a:ext cx="3454928" cy="2167533"/>
          </a:xfrm>
          <a:prstGeom prst="rect">
            <a:avLst/>
          </a:prstGeom>
          <a:noFill/>
          <a:ln>
            <a:noFill/>
          </a:ln>
        </p:spPr>
      </p:pic>
      <p:sp>
        <p:nvSpPr>
          <p:cNvPr id="2415" name="正方形/長方形 8"/>
          <p:cNvSpPr/>
          <p:nvPr/>
        </p:nvSpPr>
        <p:spPr>
          <a:xfrm>
            <a:off x="129000" y="1032026"/>
            <a:ext cx="9574062" cy="102882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000" tIns="27000" bIns="27000" rtlCol="0" anchor="ctr"/>
          <a:lstStyle/>
          <a:p>
            <a:pPr marL="9525" defTabSz="457200" fontAlgn="auto">
              <a:spcBef>
                <a:spcPts val="0"/>
              </a:spcBef>
              <a:spcAft>
                <a:spcPts val="0"/>
              </a:spcAft>
            </a:pP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南海トラフ巨大地震（Ｍ８～９）</a:t>
            </a: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a:t>
            </a:r>
            <a:r>
              <a:rPr kumimoji="0" lang="en-US" altLang="ja-JP"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30</a:t>
            </a: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年以内発生確率は</a:t>
            </a:r>
            <a:r>
              <a:rPr kumimoji="0" lang="en-US" altLang="ja-JP"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60～90</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％程度以上</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2200" b="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9525" defTabSz="457200" fontAlgn="auto">
              <a:spcBef>
                <a:spcPts val="0"/>
              </a:spcBef>
              <a:spcAft>
                <a:spcPts val="0"/>
              </a:spcAft>
            </a:pPr>
            <a:r>
              <a:rPr kumimoji="0" lang="ja-JP" altLang="en-US" sz="2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広島県内での最大の被害想定は</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死者約</a:t>
            </a:r>
            <a:r>
              <a:rPr kumimoji="0" lang="en-US" altLang="ja-JP"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1.4</a:t>
            </a:r>
            <a:r>
              <a:rPr kumimoji="0" lang="ja-JP" altLang="en-US" sz="2200" b="1"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万人、避難</a:t>
            </a:r>
            <a:r>
              <a:rPr kumimoji="0" lang="ja-JP" altLang="en-US" sz="2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約73</a:t>
            </a:r>
            <a:r>
              <a:rPr kumimoji="0" lang="ja-JP" altLang="en-US" sz="2200" b="1"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万人</a:t>
            </a:r>
            <a:endParaRPr sz="2200"/>
          </a:p>
        </p:txBody>
      </p:sp>
      <p:sp>
        <p:nvSpPr>
          <p:cNvPr id="2416" name="正方形/長方形 9"/>
          <p:cNvSpPr/>
          <p:nvPr/>
        </p:nvSpPr>
        <p:spPr>
          <a:xfrm>
            <a:off x="273938" y="2133000"/>
            <a:ext cx="9546554" cy="830997"/>
          </a:xfrm>
          <a:prstGeom prst="rect">
            <a:avLst/>
          </a:prstGeom>
        </p:spPr>
        <p:txBody>
          <a:bodyPr wrap="square">
            <a:spAutoFit/>
          </a:bodyPr>
          <a:lstStyle/>
          <a:p>
            <a:pPr marL="9525" defTabSz="457200" fontAlgn="auto">
              <a:spcBef>
                <a:spcPts val="0"/>
              </a:spcBef>
              <a:spcAft>
                <a:spcPts val="0"/>
              </a:spcAft>
            </a:pPr>
            <a:r>
              <a:rPr kumimoji="0" lang="ja-JP" altLang="en-US"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南海トラフで</a:t>
            </a:r>
            <a:r>
              <a:rPr kumimoji="0" lang="ja-JP" altLang="en-US" sz="2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は、</a:t>
            </a:r>
            <a:endParaRPr kumimoji="0" lang="en-US" altLang="ja-JP" sz="24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9525" defTabSz="457200" fontAlgn="auto">
              <a:spcBef>
                <a:spcPts val="0"/>
              </a:spcBef>
              <a:spcAft>
                <a:spcPts val="0"/>
              </a:spcAft>
            </a:pP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約</a:t>
            </a:r>
            <a:r>
              <a:rPr kumimoji="0" lang="en-US" altLang="ja-JP"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100</a:t>
            </a: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150</a:t>
            </a:r>
            <a:r>
              <a:rPr kumimoji="0" lang="ja-JP" altLang="en-US" sz="24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a:t>
            </a:r>
            <a:r>
              <a:rPr kumimoji="0" lang="ja-JP" altLang="en-US" sz="2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間隔</a:t>
            </a:r>
            <a:r>
              <a:rPr kumimoji="0" lang="ja-JP" altLang="en-US"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で蓄積されたひずみを開放する大地震が発生</a:t>
            </a:r>
            <a:endParaRPr kumimoji="0" lang="en-US" altLang="ja-JP"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2417" name="表 10"/>
          <p:cNvGraphicFramePr>
            <a:graphicFrameLocks noGrp="1"/>
          </p:cNvGraphicFramePr>
          <p:nvPr>
            <p:extLst/>
          </p:nvPr>
        </p:nvGraphicFramePr>
        <p:xfrm>
          <a:off x="3728863" y="3081000"/>
          <a:ext cx="5760641" cy="2773935"/>
        </p:xfrm>
        <a:graphic>
          <a:graphicData uri="http://schemas.openxmlformats.org/drawingml/2006/table">
            <a:tbl>
              <a:tblPr firstRow="1" bandRow="1">
                <a:tableStyleId>{5C22544A-7EE6-4342-B048-85BDC9FD1C3A}</a:tableStyleId>
              </a:tblPr>
              <a:tblGrid>
                <a:gridCol w="1584177"/>
                <a:gridCol w="1717654"/>
                <a:gridCol w="1264531"/>
                <a:gridCol w="1194279"/>
              </a:tblGrid>
              <a:tr h="308215">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発生年</a:t>
                      </a:r>
                    </a:p>
                  </a:txBody>
                  <a:tcPr marL="73953" marR="73953" marT="36977" marB="36977" anchor="ctr">
                    <a:solidFill>
                      <a:schemeClr val="accent1">
                        <a:lumMod val="50000"/>
                      </a:schemeClr>
                    </a:solidFill>
                  </a:tcPr>
                </a:tc>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名称</a:t>
                      </a:r>
                    </a:p>
                  </a:txBody>
                  <a:tcPr marL="73953" marR="73953" marT="36977" marB="36977" anchor="ctr">
                    <a:solidFill>
                      <a:schemeClr val="accent1">
                        <a:lumMod val="75000"/>
                      </a:schemeClr>
                    </a:solidFill>
                  </a:tcPr>
                </a:tc>
                <a:tc>
                  <a:txBody>
                    <a:bodyPr/>
                    <a:lstStyle/>
                    <a:p>
                      <a:pPr algn="ctr"/>
                      <a:r>
                        <a:rPr kumimoji="1" lang="ja-JP" altLang="en-US" sz="1500" b="0" smtClean="0">
                          <a:solidFill>
                            <a:schemeClr val="bg1"/>
                          </a:solidFill>
                          <a:latin typeface="Meiryo UI" panose="020B0604030504040204" pitchFamily="50" charset="-128"/>
                          <a:ea typeface="Meiryo UI" panose="020B0604030504040204" pitchFamily="50" charset="-128"/>
                        </a:rPr>
                        <a:t>規模</a:t>
                      </a:r>
                      <a:endParaRPr kumimoji="1" lang="ja-JP" altLang="en-US" sz="1500" b="0" dirty="0">
                        <a:solidFill>
                          <a:schemeClr val="bg1"/>
                        </a:solidFill>
                        <a:latin typeface="Meiryo UI" panose="020B0604030504040204" pitchFamily="50" charset="-128"/>
                        <a:ea typeface="Meiryo UI" panose="020B0604030504040204" pitchFamily="50" charset="-128"/>
                      </a:endParaRPr>
                    </a:p>
                  </a:txBody>
                  <a:tcPr marL="73953" marR="73953" marT="36977" marB="36977" anchor="ctr">
                    <a:solidFill>
                      <a:schemeClr val="accent1">
                        <a:lumMod val="75000"/>
                      </a:schemeClr>
                    </a:solidFill>
                  </a:tcPr>
                </a:tc>
                <a:tc>
                  <a:txBody>
                    <a:bodyPr/>
                    <a:lstStyle/>
                    <a:p>
                      <a:pPr algn="ctr"/>
                      <a:r>
                        <a:rPr kumimoji="1" lang="ja-JP" altLang="en-US" sz="1500" b="0" dirty="0">
                          <a:solidFill>
                            <a:schemeClr val="bg1"/>
                          </a:solidFill>
                          <a:latin typeface="Meiryo UI" panose="020B0604030504040204" pitchFamily="50" charset="-128"/>
                          <a:ea typeface="Meiryo UI" panose="020B0604030504040204" pitchFamily="50" charset="-128"/>
                        </a:rPr>
                        <a:t>周期</a:t>
                      </a:r>
                    </a:p>
                  </a:txBody>
                  <a:tcPr marL="73953" marR="73953" marT="36977" marB="36977" anchor="ctr">
                    <a:solidFill>
                      <a:schemeClr val="accent1">
                        <a:lumMod val="75000"/>
                      </a:schemeClr>
                    </a:solidFill>
                  </a:tcP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１３６１年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正平南海地震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M8.5</a:t>
                      </a:r>
                      <a:r>
                        <a:rPr kumimoji="1" lang="ja-JP" altLang="en-US" sz="1500" dirty="0" smtClean="0">
                          <a:latin typeface="Meiryo UI" panose="020B0604030504040204" pitchFamily="50" charset="-128"/>
                          <a:ea typeface="Meiryo UI" panose="020B0604030504040204" pitchFamily="50" charset="-128"/>
                        </a:rPr>
                        <a:t>弱</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１４９８年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明応地震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M8.2-8.4</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１３７年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１６０５年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慶長地震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M7.9</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１０７年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１７０７年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宝永地震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M8.6</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１０２年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１８５４年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安政南海地震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M8.4</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１４７年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１９４４年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昭和東南海地震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M7.9</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９０年</a:t>
                      </a:r>
                    </a:p>
                  </a:txBody>
                  <a:tcPr marL="73953" marR="73953" marT="36977" marB="36977" anchor="ctr"/>
                </a:tc>
                <a:extLst>
                  <a:ext uri="{0D108BD9-81ED-4DB2-BD59-A6C34878D82A}"/>
                </a:extLst>
              </a:tr>
              <a:tr h="308215">
                <a:tc>
                  <a:txBody>
                    <a:bodyPr/>
                    <a:lstStyle/>
                    <a:p>
                      <a:pPr algn="ctr"/>
                      <a:r>
                        <a:rPr kumimoji="1" lang="ja-JP" altLang="en-US" sz="1500" dirty="0">
                          <a:solidFill>
                            <a:schemeClr val="bg1"/>
                          </a:solidFill>
                          <a:latin typeface="Meiryo UI" panose="020B0604030504040204" pitchFamily="50" charset="-128"/>
                          <a:ea typeface="Meiryo UI" panose="020B0604030504040204" pitchFamily="50" charset="-128"/>
                        </a:rPr>
                        <a:t>１９４６年</a:t>
                      </a: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昭和南海地震</a:t>
                      </a:r>
                    </a:p>
                  </a:txBody>
                  <a:tcPr marL="73953" marR="73953" marT="36977" marB="36977" anchor="ctr"/>
                </a:tc>
                <a:tc>
                  <a:txBody>
                    <a:bodyPr/>
                    <a:lstStyle/>
                    <a:p>
                      <a:pPr algn="ctr"/>
                      <a:r>
                        <a:rPr kumimoji="1" lang="en-US" altLang="ja-JP" sz="1500" dirty="0" smtClean="0">
                          <a:latin typeface="Meiryo UI" panose="020B0604030504040204" pitchFamily="50" charset="-128"/>
                          <a:ea typeface="Meiryo UI" panose="020B0604030504040204" pitchFamily="50" charset="-128"/>
                        </a:rPr>
                        <a:t>M8.0</a:t>
                      </a:r>
                      <a:endParaRPr kumimoji="1" lang="ja-JP" altLang="en-US" sz="1500" dirty="0">
                        <a:latin typeface="Meiryo UI" panose="020B0604030504040204" pitchFamily="50" charset="-128"/>
                        <a:ea typeface="Meiryo UI" panose="020B0604030504040204" pitchFamily="50" charset="-128"/>
                      </a:endParaRP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９２年</a:t>
                      </a:r>
                    </a:p>
                  </a:txBody>
                  <a:tcPr marL="73953" marR="73953" marT="36977" marB="36977" anchor="ctr"/>
                </a:tc>
                <a:extLst>
                  <a:ext uri="{0D108BD9-81ED-4DB2-BD59-A6C34878D82A}"/>
                </a:extLst>
              </a:tr>
              <a:tr h="308215">
                <a:tc>
                  <a:txBody>
                    <a:bodyPr/>
                    <a:lstStyle/>
                    <a:p>
                      <a:pPr algn="ctr"/>
                      <a:r>
                        <a:rPr kumimoji="1" lang="ja-JP" altLang="en-US" sz="1500" dirty="0" smtClean="0">
                          <a:solidFill>
                            <a:schemeClr val="bg1"/>
                          </a:solidFill>
                          <a:latin typeface="Meiryo UI" panose="020B0604030504040204" pitchFamily="50" charset="-128"/>
                          <a:ea typeface="Meiryo UI" panose="020B0604030504040204" pitchFamily="50" charset="-128"/>
                        </a:rPr>
                        <a:t>２０ＸＸ？</a:t>
                      </a:r>
                      <a:endParaRPr kumimoji="1" lang="ja-JP" altLang="en-US" sz="1500" dirty="0">
                        <a:solidFill>
                          <a:schemeClr val="bg1"/>
                        </a:solidFill>
                        <a:latin typeface="Meiryo UI" panose="020B0604030504040204" pitchFamily="50" charset="-128"/>
                        <a:ea typeface="Meiryo UI" panose="020B0604030504040204" pitchFamily="50" charset="-128"/>
                      </a:endParaRPr>
                    </a:p>
                  </a:txBody>
                  <a:tcPr marL="73953" marR="73953" marT="36977" marB="36977" anchor="ctr">
                    <a:solidFill>
                      <a:schemeClr val="accent1">
                        <a:lumMod val="50000"/>
                      </a:schemeClr>
                    </a:solidFill>
                  </a:tcP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tc>
                  <a:txBody>
                    <a:bodyPr/>
                    <a:lstStyle/>
                    <a:p>
                      <a:pPr algn="ctr"/>
                      <a:r>
                        <a:rPr kumimoji="1" lang="ja-JP" altLang="en-US" sz="1500" dirty="0">
                          <a:latin typeface="Meiryo UI" panose="020B0604030504040204" pitchFamily="50" charset="-128"/>
                          <a:ea typeface="Meiryo UI" panose="020B0604030504040204" pitchFamily="50" charset="-128"/>
                        </a:rPr>
                        <a:t>？？？</a:t>
                      </a:r>
                    </a:p>
                  </a:txBody>
                  <a:tcPr marL="73953" marR="73953" marT="36977" marB="36977" anchor="ctr"/>
                </a:tc>
                <a:extLst>
                  <a:ext uri="{0D108BD9-81ED-4DB2-BD59-A6C34878D82A}"/>
                </a:extLst>
              </a:tr>
            </a:tbl>
          </a:graphicData>
        </a:graphic>
      </p:graphicFrame>
      <p:sp>
        <p:nvSpPr>
          <p:cNvPr id="2418" name="角丸四角形 6"/>
          <p:cNvSpPr/>
          <p:nvPr/>
        </p:nvSpPr>
        <p:spPr>
          <a:xfrm>
            <a:off x="3728865" y="5517232"/>
            <a:ext cx="5760641" cy="337703"/>
          </a:xfrm>
          <a:prstGeom prst="roundRect">
            <a:avLst>
              <a:gd name="adj" fmla="val 868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419" name="正方形/長方形 662"/>
          <p:cNvSpPr/>
          <p:nvPr/>
        </p:nvSpPr>
        <p:spPr>
          <a:xfrm>
            <a:off x="273940" y="5949000"/>
            <a:ext cx="9546554" cy="583883"/>
          </a:xfrm>
          <a:prstGeom prst="rect">
            <a:avLst/>
          </a:prstGeom>
        </p:spPr>
        <p:txBody>
          <a:bodyPr wrap="square">
            <a:spAutoFit/>
          </a:bodyPr>
          <a:lstStyle/>
          <a:p>
            <a:pPr marL="9525" defTabSz="457200" fontAlgn="auto">
              <a:spcBef>
                <a:spcPts val="0"/>
              </a:spcBef>
              <a:spcAft>
                <a:spcPts val="0"/>
              </a:spcAft>
            </a:pPr>
            <a:r>
              <a:rPr kumimoji="0"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※今後30年以内に</a:t>
            </a:r>
            <a:r>
              <a:rPr kumimoji="0"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「60％から90％程度以上」と「20％から50％」の2つの確率が算出され、啓発のために高い確率を強調するものとされている。</a:t>
            </a:r>
            <a:endParaRPr kumimoji="0" lang="en-US" altLang="ja-JP" sz="2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618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25" name="テキスト プレースホルダー 1"/>
          <p:cNvSpPr>
            <a:spLocks noGrp="1"/>
          </p:cNvSpPr>
          <p:nvPr>
            <p:ph type="body" sz="quarter" idx="14"/>
          </p:nvPr>
        </p:nvSpPr>
        <p:spPr/>
        <p:txBody>
          <a:bodyPr>
            <a:normAutofit/>
          </a:bodyPr>
          <a:lstStyle/>
          <a:p>
            <a:r>
              <a:rPr lang="ja-JP" altLang="en-US" sz="3100" b="1" dirty="0" smtClean="0"/>
              <a:t>南海</a:t>
            </a:r>
            <a:r>
              <a:rPr lang="ja-JP" altLang="en-US" sz="3100" b="1" dirty="0"/>
              <a:t>トラフ巨大地震の震度分布</a:t>
            </a:r>
            <a:endParaRPr kumimoji="1" lang="ja-JP" altLang="en-US" sz="2100" b="1" dirty="0"/>
          </a:p>
        </p:txBody>
      </p:sp>
      <p:graphicFrame>
        <p:nvGraphicFramePr>
          <p:cNvPr id="2426" name="表 14"/>
          <p:cNvGraphicFramePr>
            <a:graphicFrameLocks noGrp="1"/>
          </p:cNvGraphicFramePr>
          <p:nvPr>
            <p:extLst>
              <p:ext uri="{D42A27DB-BD31-4B8C-83A1-F6EECF244321}">
                <p14:modId xmlns:p14="http://schemas.microsoft.com/office/powerpoint/2010/main" val="356334519"/>
              </p:ext>
            </p:extLst>
          </p:nvPr>
        </p:nvGraphicFramePr>
        <p:xfrm>
          <a:off x="6537000" y="1499274"/>
          <a:ext cx="2946781" cy="3895128"/>
        </p:xfrm>
        <a:graphic>
          <a:graphicData uri="http://schemas.openxmlformats.org/drawingml/2006/table">
            <a:tbl>
              <a:tblPr>
                <a:tableStyleId>{5C22544A-7EE6-4342-B048-85BDC9FD1C3A}</a:tableStyleId>
              </a:tblPr>
              <a:tblGrid>
                <a:gridCol w="781698"/>
                <a:gridCol w="721694"/>
                <a:gridCol w="747332"/>
                <a:gridCol w="696055"/>
              </a:tblGrid>
              <a:tr h="549794">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市町名</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最大震度</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354709">
                <a:tc>
                  <a:txBody>
                    <a:bodyPr/>
                    <a:lstStyle/>
                    <a:p>
                      <a:pPr algn="ctr">
                        <a:spcAft>
                          <a:spcPts val="0"/>
                        </a:spcAft>
                      </a:pPr>
                      <a:r>
                        <a:rPr lang="ja-JP" sz="900">
                          <a:effectLst/>
                        </a:rPr>
                        <a:t>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安芸高田市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呉市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江田島市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竹原市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solidFill>
                            <a:schemeClr val="tx1"/>
                          </a:solidFill>
                          <a:effectLst/>
                        </a:rPr>
                        <a:t>６弱</a:t>
                      </a:r>
                      <a:endParaRPr lang="ja-JP" sz="60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府中町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三原市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海田町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尾道市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熊野町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福山市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坂町</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府中市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安芸太田町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dirty="0">
                          <a:effectLst/>
                        </a:rPr>
                        <a:t>三次市</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北広島町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５強</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庄原市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大崎上島町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大竹市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世羅町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６弱</a:t>
                      </a:r>
                      <a:endParaRPr lang="ja-JP" sz="9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東広島市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dirty="0">
                          <a:effectLst/>
                        </a:rPr>
                        <a:t>神石高原町</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５強</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r>
              <a:tr h="271875">
                <a:tc>
                  <a:txBody>
                    <a:bodyPr/>
                    <a:lstStyle/>
                    <a:p>
                      <a:pPr algn="ctr">
                        <a:spcAft>
                          <a:spcPts val="0"/>
                        </a:spcAft>
                      </a:pPr>
                      <a:r>
                        <a:rPr lang="ja-JP" sz="900">
                          <a:effectLst/>
                        </a:rPr>
                        <a:t>廿日市市</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a:txBody>
                    <a:bodyPr/>
                    <a:lstStyle/>
                    <a:p>
                      <a:pPr algn="ctr">
                        <a:spcAft>
                          <a:spcPts val="0"/>
                        </a:spcAft>
                      </a:pPr>
                      <a:r>
                        <a:rPr lang="ja-JP" sz="900">
                          <a:effectLst/>
                        </a:rPr>
                        <a:t>６弱</a:t>
                      </a:r>
                      <a:endParaRPr lang="ja-JP" sz="6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8041" marR="38041" marT="0" marB="0" anchor="ctr">
                    <a:solidFill>
                      <a:schemeClr val="accent1">
                        <a:lumMod val="20000"/>
                        <a:lumOff val="80000"/>
                      </a:schemeClr>
                    </a:solidFill>
                  </a:tcPr>
                </a:tc>
                <a:tc gridSpan="2">
                  <a:txBody>
                    <a:bodyPr/>
                    <a:lstStyle/>
                    <a:p>
                      <a:pPr algn="just">
                        <a:spcAft>
                          <a:spcPts val="0"/>
                        </a:spcAft>
                      </a:pPr>
                      <a:r>
                        <a:rPr lang="ja-JP" sz="900" dirty="0">
                          <a:effectLst/>
                        </a:rPr>
                        <a:t> </a:t>
                      </a:r>
                      <a:endParaRPr lang="ja-JP" sz="6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solidFill>
                      <a:schemeClr val="accent1">
                        <a:lumMod val="20000"/>
                        <a:lumOff val="80000"/>
                      </a:schemeClr>
                    </a:solidFill>
                  </a:tcPr>
                </a:tc>
                <a:tc hMerge="1">
                  <a:txBody>
                    <a:bodyPr/>
                    <a:lstStyle/>
                    <a:p>
                      <a:endParaRPr kumimoji="1" lang="ja-JP" altLang="en-US"/>
                    </a:p>
                  </a:txBody>
                  <a:tcPr/>
                </a:tc>
              </a:tr>
            </a:tbl>
          </a:graphicData>
        </a:graphic>
      </p:graphicFrame>
      <p:sp>
        <p:nvSpPr>
          <p:cNvPr id="2427" name="Rectangle 18"/>
          <p:cNvSpPr>
            <a:spLocks noChangeArrowheads="1"/>
          </p:cNvSpPr>
          <p:nvPr/>
        </p:nvSpPr>
        <p:spPr>
          <a:xfrm>
            <a:off x="6537000" y="1141506"/>
            <a:ext cx="1728192" cy="409853"/>
          </a:xfrm>
          <a:prstGeom prst="rect">
            <a:avLst/>
          </a:prstGeom>
          <a:noFill/>
          <a:ln>
            <a:noFill/>
          </a:ln>
          <a:effectLst/>
        </p:spPr>
        <p:txBody>
          <a:bodyPr vert="horz" wrap="square" lIns="58986" tIns="29493" rIns="58986" bIns="2949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市町別の最大震度</a:t>
            </a:r>
            <a:endParaRPr kumimoji="0" lang="ja-JP"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latin typeface="Arial" panose="020B0604020202020204" pitchFamily="34" charset="0"/>
            </a:endParaRPr>
          </a:p>
        </p:txBody>
      </p:sp>
      <p:pic>
        <p:nvPicPr>
          <p:cNvPr id="2428" name="図 730"/>
          <p:cNvPicPr>
            <a:picLocks noChangeAspect="1"/>
          </p:cNvPicPr>
          <p:nvPr/>
        </p:nvPicPr>
        <p:blipFill>
          <a:blip r:embed="rId1"/>
          <a:stretch>
            <a:fillRect/>
          </a:stretch>
        </p:blipFill>
        <p:spPr>
          <a:xfrm>
            <a:off x="921000" y="1053034"/>
            <a:ext cx="4462675" cy="4303035"/>
          </a:xfrm>
          <a:prstGeom prst="rect">
            <a:avLst/>
          </a:prstGeom>
          <a:ln w="6350">
            <a:solidFill>
              <a:schemeClr val="tx1"/>
            </a:solidFill>
          </a:ln>
        </p:spPr>
      </p:pic>
      <p:sp>
        <p:nvSpPr>
          <p:cNvPr id="2429" name="タイトル 3265"/>
          <p:cNvSpPr txBox="1"/>
          <p:nvPr/>
        </p:nvSpPr>
        <p:spPr>
          <a:xfrm>
            <a:off x="344492" y="5301000"/>
            <a:ext cx="7200800" cy="128973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広島県では</a:t>
            </a:r>
            <a:r>
              <a:rPr lang="ja-JP" altLang="en-US" sz="2800" b="1" u="sng" dirty="0" smtClean="0">
                <a:solidFill>
                  <a:srgbClr val="FF0000"/>
                </a:solidFill>
                <a:latin typeface="Meiryo UI" panose="020B0604030504040204" pitchFamily="50" charset="-128"/>
                <a:ea typeface="Meiryo UI" panose="020B0604030504040204" pitchFamily="50" charset="-128"/>
              </a:rPr>
              <a:t>最大震度６強</a:t>
            </a:r>
            <a:r>
              <a:rPr lang="ja-JP" altLang="en-US" sz="2800" b="1" u="none" dirty="0" smtClean="0">
                <a:solidFill>
                  <a:schemeClr val="tx1"/>
                </a:solidFill>
                <a:latin typeface="Meiryo UI" panose="020B0604030504040204" pitchFamily="50" charset="-128"/>
                <a:ea typeface="Meiryo UI" panose="020B0604030504040204" pitchFamily="50" charset="-128"/>
              </a:rPr>
              <a:t>、</a:t>
            </a:r>
            <a:endParaRPr lang="en-US" altLang="ja-JP" sz="2800" b="1" u="none"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800" b="1" u="none" dirty="0" smtClean="0">
                <a:solidFill>
                  <a:schemeClr val="tx1"/>
                </a:solidFill>
                <a:latin typeface="Meiryo UI" panose="020B0604030504040204" pitchFamily="50" charset="-128"/>
                <a:ea typeface="Meiryo UI" panose="020B0604030504040204" pitchFamily="50" charset="-128"/>
              </a:rPr>
              <a:t>広い範囲で</a:t>
            </a:r>
            <a:r>
              <a:rPr lang="ja-JP" altLang="en-US" sz="2800" b="1" u="sng" dirty="0" smtClean="0">
                <a:solidFill>
                  <a:srgbClr val="FF0000"/>
                </a:solidFill>
                <a:latin typeface="Meiryo UI" panose="020B0604030504040204" pitchFamily="50" charset="-128"/>
                <a:ea typeface="Meiryo UI" panose="020B0604030504040204" pitchFamily="50" charset="-128"/>
              </a:rPr>
              <a:t>震度５弱以上</a:t>
            </a:r>
            <a:r>
              <a:rPr lang="ja-JP" altLang="en-US" sz="2800" b="1" u="none" dirty="0" smtClean="0">
                <a:solidFill>
                  <a:schemeClr val="tx1"/>
                </a:solidFill>
                <a:latin typeface="Meiryo UI" panose="020B0604030504040204" pitchFamily="50" charset="-128"/>
                <a:ea typeface="Meiryo UI" panose="020B0604030504040204" pitchFamily="50" charset="-128"/>
              </a:rPr>
              <a:t>の揺れが想定</a:t>
            </a:r>
            <a:endParaRPr lang="en-US" altLang="ja-JP" sz="2800" b="1" u="non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190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35" name="テキスト プレースホルダー 1"/>
          <p:cNvSpPr>
            <a:spLocks noGrp="1"/>
          </p:cNvSpPr>
          <p:nvPr>
            <p:ph type="body" sz="quarter" idx="14"/>
          </p:nvPr>
        </p:nvSpPr>
        <p:spPr>
          <a:xfrm>
            <a:off x="344490" y="197160"/>
            <a:ext cx="8136904" cy="573087"/>
          </a:xfrm>
        </p:spPr>
        <p:txBody>
          <a:bodyPr>
            <a:noAutofit/>
          </a:bodyPr>
          <a:lstStyle/>
          <a:p>
            <a:r>
              <a:rPr kumimoji="1" lang="ja-JP" altLang="en-US" sz="3200" b="1" dirty="0" smtClean="0"/>
              <a:t>震度と揺れの状況</a:t>
            </a:r>
            <a:endParaRPr kumimoji="1" lang="ja-JP" altLang="en-US" sz="3200" b="1" dirty="0"/>
          </a:p>
        </p:txBody>
      </p:sp>
      <p:pic>
        <p:nvPicPr>
          <p:cNvPr id="2436" name="図 4"/>
          <p:cNvPicPr>
            <a:picLocks noChangeAspect="1"/>
          </p:cNvPicPr>
          <p:nvPr/>
        </p:nvPicPr>
        <p:blipFill>
          <a:blip r:embed="rId1"/>
          <a:stretch>
            <a:fillRect/>
          </a:stretch>
        </p:blipFill>
        <p:spPr>
          <a:xfrm>
            <a:off x="373540" y="765121"/>
            <a:ext cx="6340249" cy="5614318"/>
          </a:xfrm>
          <a:prstGeom prst="rect">
            <a:avLst/>
          </a:prstGeom>
        </p:spPr>
      </p:pic>
      <p:sp>
        <p:nvSpPr>
          <p:cNvPr id="2437" name="図形 602"/>
          <p:cNvSpPr/>
          <p:nvPr/>
        </p:nvSpPr>
        <p:spPr>
          <a:xfrm>
            <a:off x="6857802" y="3412590"/>
            <a:ext cx="526966" cy="410338"/>
          </a:xfrm>
          <a:prstGeom prst="rightArrow">
            <a:avLst/>
          </a:prstGeom>
          <a:solidFill>
            <a:srgbClr val="E78B8B"/>
          </a:solid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438" name="テキスト 507"/>
          <p:cNvSpPr txBox="1"/>
          <p:nvPr/>
        </p:nvSpPr>
        <p:spPr>
          <a:xfrm>
            <a:off x="6705600" y="692150"/>
            <a:ext cx="2855145" cy="368439"/>
          </a:xfrm>
          <a:prstGeom prst="rect">
            <a:avLst/>
          </a:prstGeom>
          <a:solidFill>
            <a:schemeClr val="bg1"/>
          </a:solidFill>
        </p:spPr>
        <p:txBody>
          <a:bodyPr>
            <a:spAutoFit/>
          </a:bodyPr>
          <a:lstStyle/>
          <a:p>
            <a:pPr>
              <a:defRPr lang="ja-JP" altLang="en-US"/>
            </a:pPr>
            <a:endParaRPr lang="ja-JP" altLang="en-US"/>
          </a:p>
        </p:txBody>
      </p:sp>
      <p:sp>
        <p:nvSpPr>
          <p:cNvPr id="2439" name="角丸四角形 5"/>
          <p:cNvSpPr/>
          <p:nvPr/>
        </p:nvSpPr>
        <p:spPr>
          <a:xfrm>
            <a:off x="3081000" y="2781000"/>
            <a:ext cx="3454797" cy="1946776"/>
          </a:xfrm>
          <a:prstGeom prst="roundRect">
            <a:avLst>
              <a:gd name="adj" fmla="val 8680"/>
            </a:avLst>
          </a:prstGeom>
          <a:noFill/>
          <a:ln w="762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440" name="テキスト 603"/>
          <p:cNvSpPr txBox="1"/>
          <p:nvPr/>
        </p:nvSpPr>
        <p:spPr>
          <a:xfrm>
            <a:off x="7453977" y="966213"/>
            <a:ext cx="2322122" cy="4892754"/>
          </a:xfrm>
          <a:prstGeom prst="rect">
            <a:avLst/>
          </a:prstGeom>
          <a:ln w="19050">
            <a:solidFill>
              <a:srgbClr val="FFA6A6"/>
            </a:solidFill>
          </a:ln>
        </p:spPr>
        <p:txBody>
          <a:bodyPr wrap="square">
            <a:spAutoFit/>
          </a:bodyPr>
          <a:lstStyle/>
          <a:p>
            <a:pPr>
              <a:defRPr lang="ja-JP" altLang="en-US"/>
            </a:pPr>
            <a:r>
              <a:rPr lang="ja-JP" altLang="en-US"/>
              <a:t>  </a:t>
            </a:r>
          </a:p>
          <a:p>
            <a:pPr>
              <a:defRPr lang="ja-JP" altLang="en-US"/>
            </a:pPr>
            <a:r>
              <a:rPr lang="ja-JP" altLang="en-US"/>
              <a:t>  </a:t>
            </a:r>
            <a:r>
              <a:rPr lang="ja-JP" altLang="en-US" sz="2000"/>
              <a:t>【震度６強の揺れ】</a:t>
            </a:r>
            <a:endParaRPr lang="ja-JP" altLang="en-US"/>
          </a:p>
          <a:p>
            <a:pPr>
              <a:defRPr lang="ja-JP" altLang="en-US"/>
            </a:pPr>
            <a:endParaRPr lang="ja-JP" altLang="en-US"/>
          </a:p>
          <a:p>
            <a:pPr>
              <a:defRPr lang="ja-JP" altLang="en-US"/>
            </a:pPr>
            <a:r>
              <a:rPr lang="ja-JP" altLang="en-US" sz="1600"/>
              <a:t>・はわないと動くことができない、飛ばされることもある</a:t>
            </a:r>
            <a:endParaRPr lang="ja-JP" altLang="en-US" sz="1600"/>
          </a:p>
          <a:p>
            <a:pPr>
              <a:defRPr lang="ja-JP" altLang="en-US"/>
            </a:pPr>
            <a:endParaRPr lang="ja-JP" altLang="en-US" sz="1600"/>
          </a:p>
          <a:p>
            <a:pPr>
              <a:defRPr lang="ja-JP" altLang="en-US"/>
            </a:pPr>
            <a:r>
              <a:rPr lang="ja-JP" altLang="en-US" sz="1600"/>
              <a:t>・</a:t>
            </a:r>
            <a:r>
              <a:rPr lang="ja-JP" altLang="en-US" sz="1600"/>
              <a:t>固定していない家具のほとんどが移動し、倒れるものが多くなる。</a:t>
            </a:r>
            <a:endParaRPr lang="ja-JP" altLang="en-US" sz="1600"/>
          </a:p>
          <a:p>
            <a:pPr>
              <a:defRPr lang="ja-JP" altLang="en-US"/>
            </a:pPr>
            <a:endParaRPr lang="ja-JP" altLang="en-US" sz="1600"/>
          </a:p>
          <a:p>
            <a:pPr>
              <a:defRPr lang="ja-JP" altLang="en-US"/>
            </a:pPr>
            <a:r>
              <a:rPr lang="ja-JP" altLang="en-US" sz="1600"/>
              <a:t>・耐震性の低い木造建物は、傾くものや倒れるものが多くなる。</a:t>
            </a:r>
            <a:endParaRPr lang="ja-JP" altLang="en-US" sz="1600"/>
          </a:p>
          <a:p>
            <a:pPr>
              <a:defRPr lang="ja-JP" altLang="en-US"/>
            </a:pPr>
            <a:endParaRPr lang="ja-JP" altLang="en-US" sz="1600"/>
          </a:p>
          <a:p>
            <a:pPr>
              <a:defRPr lang="ja-JP" altLang="en-US"/>
            </a:pPr>
            <a:r>
              <a:rPr lang="ja-JP" altLang="en-US" sz="1600"/>
              <a:t>・大きな地割れが生じたり、大規模な地すべりや山体の崩壊が発生することがある。</a:t>
            </a:r>
            <a:endParaRPr lang="ja-JP" altLang="en-US" sz="1600"/>
          </a:p>
        </p:txBody>
      </p:sp>
    </p:spTree>
    <p:extLst>
      <p:ext uri="{BB962C8B-B14F-4D97-AF65-F5344CB8AC3E}">
        <p14:creationId xmlns:p14="http://schemas.microsoft.com/office/powerpoint/2010/main" val="855359264"/>
      </p:ext>
    </p:extLst>
  </p:cSld>
  <p:clrMapOvr>
    <a:masterClrMapping/>
  </p:clrMapOvr>
</p:sld>
</file>

<file path=ppt/theme/theme1.xml><?xml version="1.0" encoding="utf-8"?>
<a:theme xmlns:a="http://schemas.openxmlformats.org/drawingml/2006/main" name="2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6.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7.xml><?xml version="1.0" encoding="utf-8"?>
<a:theme xmlns:a="http://schemas.openxmlformats.org/drawingml/2006/main" name="7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4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3.xml><?xml version="1.0" encoding="utf-8"?>
<a:theme xmlns:a="http://schemas.openxmlformats.org/drawingml/2006/main" name="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3_Office テーマ">
  <a:themeElements>
    <a:clrScheme name="スペック">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8.xml><?xml version="1.0" encoding="utf-8"?>
<a:theme xmlns:a="http://schemas.openxmlformats.org/drawingml/2006/main" name="1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10884</TotalTime>
  <Words>4031</Words>
  <Application>JUST Focus</Application>
  <Paragraphs>1051</Paragraph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24</vt:i4>
      </vt:variant>
    </vt:vector>
  </HeadingPairs>
  <TitlesOfParts>
    <vt:vector size="41" baseType="lpstr">
      <vt:lpstr>BIZ UDPゴシック</vt:lpstr>
      <vt:lpstr>BIZ UDゴシック</vt:lpstr>
      <vt:lpstr>HGPｺﾞｼｯｸE</vt:lpstr>
      <vt:lpstr>HGｺﾞｼｯｸE</vt:lpstr>
      <vt:lpstr>Meiryo UI</vt:lpstr>
      <vt:lpstr>ＭＳ Ｐゴシック</vt:lpstr>
      <vt:lpstr>UD デジタル 教科書体 NP-B</vt:lpstr>
      <vt:lpstr>游ゴシック</vt:lpstr>
      <vt:lpstr>Arial</vt:lpstr>
      <vt:lpstr>Calibri</vt:lpstr>
      <vt:lpstr>Calibri Light</vt:lpstr>
      <vt:lpstr>2_Office ​​テーマ</vt:lpstr>
      <vt:lpstr>3_Office ​​テーマ</vt:lpstr>
      <vt:lpstr>4_Office ​​テーマ</vt:lpstr>
      <vt:lpstr>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5.0.4</AppVersion>
  <PresentationFormat>ユーザー設定</PresentationFormat>
  <Slides>48</Slides>
  <Notes>48</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キリン</dc:creator>
  <cp:lastModifiedBy>井手原 諄</cp:lastModifiedBy>
  <cp:lastPrinted>2023-01-11T08:05:01Z</cp:lastPrinted>
  <dcterms:created xsi:type="dcterms:W3CDTF">2019-01-23T05:40:21Z</dcterms:created>
  <dcterms:modified xsi:type="dcterms:W3CDTF">2026-03-13T06:54:52Z</dcterms:modified>
  <cp:revision>619</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2100817</vt:lpwstr>
  </property>
  <property fmtid="{D5CDD505-2E9C-101B-9397-08002B2CF9AE}" pid="3" name="NXPowerLiteSettings">
    <vt:lpwstr>C7000400038000</vt:lpwstr>
  </property>
  <property fmtid="{D5CDD505-2E9C-101B-9397-08002B2CF9AE}" pid="4" name="NXPowerLiteVersion">
    <vt:lpwstr>D7.1.5</vt:lpwstr>
  </property>
</Properties>
</file>