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44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e76fa4c2b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e76fa4c2b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0e76fa4c2b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0e76fa4c2b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619150" y="3650875"/>
            <a:ext cx="1411800" cy="6465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latin typeface="Comic Sans MS"/>
                <a:ea typeface="Comic Sans MS"/>
                <a:cs typeface="Comic Sans MS"/>
                <a:sym typeface="Comic Sans MS"/>
              </a:rPr>
              <a:t>It was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02850" y="4427150"/>
            <a:ext cx="1190400" cy="646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dirty="0"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r>
              <a:rPr lang="en-US" altLang="ja" sz="3000" dirty="0">
                <a:latin typeface="Comic Sans MS"/>
                <a:ea typeface="Comic Sans MS"/>
                <a:cs typeface="Comic Sans MS"/>
                <a:sym typeface="Comic Sans MS"/>
              </a:rPr>
              <a:t> (   )</a:t>
            </a:r>
            <a:endParaRPr sz="30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320450" y="3650875"/>
            <a:ext cx="1958700" cy="6465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dirty="0">
                <a:latin typeface="Comic Sans MS"/>
                <a:ea typeface="Comic Sans MS"/>
                <a:cs typeface="Comic Sans MS"/>
                <a:sym typeface="Comic Sans MS"/>
              </a:rPr>
              <a:t>I enjoyed</a:t>
            </a:r>
            <a:endParaRPr sz="30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97900" y="0"/>
            <a:ext cx="8311500" cy="956028"/>
          </a:xfrm>
          <a:prstGeom prst="horizontalScroll">
            <a:avLst>
              <a:gd name="adj" fmla="val 18205"/>
            </a:avLst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dirty="0">
                <a:latin typeface="+mn-lt"/>
                <a:ea typeface="游ゴシック" panose="020B0400000000000000" pitchFamily="50" charset="-128"/>
                <a:cs typeface="Comic Sans MS"/>
                <a:sym typeface="Comic Sans MS"/>
              </a:rPr>
              <a:t> </a:t>
            </a:r>
            <a:r>
              <a:rPr lang="ja-JP" altLang="en-US" sz="2000" b="1" dirty="0">
                <a:latin typeface="+mn-lt"/>
                <a:ea typeface="游ゴシック" panose="020B0400000000000000" pitchFamily="50" charset="-128"/>
                <a:cs typeface="Comic Sans MS"/>
                <a:sym typeface="Comic Sans MS"/>
              </a:rPr>
              <a:t>伝えたい内容の順序を考えよう</a:t>
            </a:r>
            <a:endParaRPr lang="en-US" altLang="ja-JP" sz="2000" b="1" dirty="0">
              <a:latin typeface="+mn-lt"/>
              <a:ea typeface="游ゴシック" panose="020B0400000000000000" pitchFamily="50" charset="-128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>
                <a:latin typeface="+mn-lt"/>
                <a:ea typeface="游ゴシック" panose="020B0400000000000000" pitchFamily="50" charset="-128"/>
                <a:cs typeface="Meiryo"/>
                <a:sym typeface="Meiryo"/>
              </a:rPr>
              <a:t>週末の出来事について、伝えたい内容をどんな順序で伝えるか、</a:t>
            </a:r>
            <a:r>
              <a:rPr lang="ja" dirty="0">
                <a:latin typeface="+mn-lt"/>
                <a:ea typeface="游ゴシック" panose="020B0400000000000000" pitchFamily="50" charset="-128"/>
                <a:cs typeface="Meiryo"/>
                <a:sym typeface="Meiryo"/>
              </a:rPr>
              <a:t>表現を</a:t>
            </a:r>
            <a:r>
              <a:rPr lang="ja-JP" altLang="en-US" dirty="0">
                <a:latin typeface="+mn-lt"/>
                <a:ea typeface="游ゴシック" panose="020B0400000000000000" pitchFamily="50" charset="-128"/>
                <a:cs typeface="Meiryo"/>
                <a:sym typeface="Meiryo"/>
              </a:rPr>
              <a:t>並べ替えて順序を考えよう。</a:t>
            </a:r>
            <a:endParaRPr dirty="0">
              <a:latin typeface="+mn-lt"/>
              <a:ea typeface="游ゴシック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653650" y="842675"/>
            <a:ext cx="4377300" cy="5817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2850" y="3650863"/>
            <a:ext cx="1958700" cy="6465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latin typeface="Comic Sans MS"/>
                <a:ea typeface="Comic Sans MS"/>
                <a:cs typeface="Comic Sans MS"/>
                <a:sym typeface="Comic Sans MS"/>
              </a:rPr>
              <a:t>I went to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585725" y="4427150"/>
            <a:ext cx="1325400" cy="6465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" sz="3000" dirty="0">
                <a:latin typeface="Comic Sans MS"/>
                <a:ea typeface="Comic Sans MS"/>
                <a:cs typeface="Comic Sans MS"/>
                <a:sym typeface="Comic Sans MS"/>
              </a:rPr>
              <a:t>I (   )  </a:t>
            </a:r>
            <a:endParaRPr lang="en-US" sz="30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5782000" y="3665525"/>
            <a:ext cx="1740300" cy="6465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latin typeface="Comic Sans MS"/>
                <a:ea typeface="Comic Sans MS"/>
                <a:cs typeface="Comic Sans MS"/>
                <a:sym typeface="Comic Sans MS"/>
              </a:rPr>
              <a:t>I played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6135447" y="4427150"/>
            <a:ext cx="1325400" cy="6465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latin typeface="Comic Sans MS"/>
                <a:ea typeface="Comic Sans MS"/>
                <a:cs typeface="Comic Sans MS"/>
                <a:sym typeface="Comic Sans MS"/>
              </a:rPr>
              <a:t>in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438050" y="3665525"/>
            <a:ext cx="1247100" cy="6465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latin typeface="Comic Sans MS"/>
                <a:ea typeface="Comic Sans MS"/>
                <a:cs typeface="Comic Sans MS"/>
                <a:sym typeface="Comic Sans MS"/>
              </a:rPr>
              <a:t>I ate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4653650" y="1539500"/>
            <a:ext cx="4377300" cy="5817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4653650" y="2271863"/>
            <a:ext cx="4377300" cy="5817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4653650" y="2968688"/>
            <a:ext cx="4377300" cy="5817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4572000" y="4426950"/>
            <a:ext cx="1411800" cy="6465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dirty="0"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r>
              <a:rPr lang="en-US" altLang="ja" sz="3000" dirty="0">
                <a:latin typeface="Comic Sans MS"/>
                <a:ea typeface="Comic Sans MS"/>
                <a:cs typeface="Comic Sans MS"/>
                <a:sym typeface="Comic Sans MS"/>
              </a:rPr>
              <a:t> (   ) </a:t>
            </a:r>
            <a:endParaRPr sz="30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3026250" y="4427150"/>
            <a:ext cx="1411800" cy="6465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" sz="3000" dirty="0">
                <a:latin typeface="Comic Sans MS"/>
                <a:ea typeface="Comic Sans MS"/>
                <a:cs typeface="Comic Sans MS"/>
                <a:sym typeface="Comic Sans MS"/>
              </a:rPr>
              <a:t>I (   )</a:t>
            </a:r>
            <a:endParaRPr lang="en-US" sz="30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7662347" y="4427150"/>
            <a:ext cx="1325400" cy="6465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latin typeface="Comic Sans MS"/>
                <a:ea typeface="Comic Sans MS"/>
                <a:cs typeface="Comic Sans MS"/>
                <a:sym typeface="Comic Sans MS"/>
              </a:rPr>
              <a:t>with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subTitle" idx="1"/>
          </p:nvPr>
        </p:nvSpPr>
        <p:spPr>
          <a:xfrm>
            <a:off x="0" y="74475"/>
            <a:ext cx="4635600" cy="67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>
                <a:highlight>
                  <a:srgbClr val="FFF2CC"/>
                </a:highlight>
              </a:rPr>
              <a:t>使いたい画像があればここに貼る</a:t>
            </a:r>
            <a:endParaRPr sz="2400" dirty="0">
              <a:highlight>
                <a:srgbClr val="FFF2CC"/>
              </a:highlight>
            </a:endParaRPr>
          </a:p>
        </p:txBody>
      </p:sp>
      <p:sp>
        <p:nvSpPr>
          <p:cNvPr id="75" name="Google Shape;75;p14"/>
          <p:cNvSpPr txBox="1">
            <a:spLocks noGrp="1"/>
          </p:cNvSpPr>
          <p:nvPr>
            <p:ph type="subTitle" idx="1"/>
          </p:nvPr>
        </p:nvSpPr>
        <p:spPr>
          <a:xfrm>
            <a:off x="4487625" y="132125"/>
            <a:ext cx="4544700" cy="67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/>
              <a:t>名前（　　　　　　　　　　）</a:t>
            </a: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</Words>
  <Application>Microsoft Office PowerPoint</Application>
  <PresentationFormat>画面に合わせる (16:9)</PresentationFormat>
  <Paragraphs>15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Simple Light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亀岡 麻奈美</dc:creator>
  <cp:lastModifiedBy>亀岡 麻奈美</cp:lastModifiedBy>
  <cp:revision>3</cp:revision>
  <dcterms:modified xsi:type="dcterms:W3CDTF">2025-10-07T08:39:38Z</dcterms:modified>
</cp:coreProperties>
</file>