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9939338" cy="68072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58A9D"/>
    <a:srgbClr val="81B9AC"/>
    <a:srgbClr val="73C7B3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66" d="100"/>
          <a:sy n="66" d="100"/>
        </p:scale>
        <p:origin x="1008" y="5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5-25T08:24:05.021"/>
    </inkml:context>
    <inkml:brush xml:id="br0">
      <inkml:brushProperty name="width" value="0.5" units="cm"/>
      <inkml:brushProperty name="height" value="1" units="cm"/>
      <inkml:brushProperty name="color" value="#A9D8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0 545,'98'-1,"116"-11,125-17,92-14,1131-125,649-60,-1008 170,-8 52,1174 12,-1790 22,-1 32,-231-22,796 84,1270 56,-1003-123,80 5,573 38,-507-82,3-20,-255-1,1091 5,-1830-30,4-42,-281 28,-183 21,149-52,-43 11,-122 41,1 5,1 3,0 4,103 2,-136 10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8459F54-7C41-903F-392D-4EAE2741D1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9A2AEF5A-1814-C07F-8DEC-22E35B2525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5D3B6BA-349B-D7E7-9FB5-E4843349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5B51F-4337-49CC-A647-FC001282B5D7}" type="datetimeFigureOut">
              <a:rPr kumimoji="1" lang="ja-JP" altLang="en-US" smtClean="0"/>
              <a:t>2026/5/25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A3F26CF-31C8-AE64-C912-5DD8BAE361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A519BFC-F4D0-DB7D-126F-B79BA09475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529F7-A6EA-4D13-BC60-8A4BE842C09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549040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94A5791-F873-174C-C04C-E4201F1017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119ED4FB-AC38-806D-982C-80D7D949AF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16F6A8D-C01B-DA3B-218E-C4F8B00376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5B51F-4337-49CC-A647-FC001282B5D7}" type="datetimeFigureOut">
              <a:rPr kumimoji="1" lang="ja-JP" altLang="en-US" smtClean="0"/>
              <a:t>2026/5/25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D426971-7695-015E-E1BB-4E4326E5CD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07D5DE6-9CA1-553E-2989-EADCA1CE36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529F7-A6EA-4D13-BC60-8A4BE842C09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180006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C527E579-8BF9-7897-58F2-23D329A0E4D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B69F3654-0461-5E3D-5198-160189C75C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4C8ABB6-8DC6-CDF9-458B-51D1E92BB0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5B51F-4337-49CC-A647-FC001282B5D7}" type="datetimeFigureOut">
              <a:rPr kumimoji="1" lang="ja-JP" altLang="en-US" smtClean="0"/>
              <a:t>2026/5/25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CCECB82-2D79-3BBD-4754-E02F19B8D7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1C6A370-D7B0-1A2A-B8F7-088B0BB9D5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529F7-A6EA-4D13-BC60-8A4BE842C09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927503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94028EB-A4E3-407D-BBDB-1B7AB5B2EE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F3D66C1-2790-F83C-4663-BC96455B10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33A5ACC-320B-F2A6-398F-B69D4DB9BD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5B51F-4337-49CC-A647-FC001282B5D7}" type="datetimeFigureOut">
              <a:rPr kumimoji="1" lang="ja-JP" altLang="en-US" smtClean="0"/>
              <a:t>2026/5/25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C2C3E21-A0ED-0AB9-06DC-150934C02E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BF8A177-7804-1F77-80E6-992BA454E9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529F7-A6EA-4D13-BC60-8A4BE842C09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53138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5754163-237C-11C3-FACA-14031E4840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DA3D9985-3511-9A1B-565A-6380651211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26A644C-CD14-6E18-4D4C-CA45BB8A00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5B51F-4337-49CC-A647-FC001282B5D7}" type="datetimeFigureOut">
              <a:rPr kumimoji="1" lang="ja-JP" altLang="en-US" smtClean="0"/>
              <a:t>2026/5/25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344A3BE-A4E0-01A2-D2E2-4A782BF5A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3F33645-A38A-1D80-029C-99608FD14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529F7-A6EA-4D13-BC60-8A4BE842C09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17913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6C8FB28-C743-2CCA-D734-730601C6FD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906A3F6-F71B-B8BD-D9D3-B4A42EE464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335D7E3E-143B-DC3C-47BB-A179C06524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AC7415A-9851-5BCC-D139-50F4B504B6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5B51F-4337-49CC-A647-FC001282B5D7}" type="datetimeFigureOut">
              <a:rPr kumimoji="1" lang="ja-JP" altLang="en-US" smtClean="0"/>
              <a:t>2026/5/25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92D0C73E-4C17-564B-BBBD-6DA473684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9631A7FB-8CB9-1230-DFDF-F00C588C35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529F7-A6EA-4D13-BC60-8A4BE842C09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67322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CF21388-AFB5-D9D9-E012-627D7FFB0C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E9790AD8-2EB3-7BE1-CFC1-C790BB4EF0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67E7586E-B77C-7ADC-D4E3-4879C4BA40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5550F21C-5CC1-B419-D500-DB3C0A4A972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8E8C05CD-4FDE-52B7-A90E-D52095964B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026EA7EA-61A1-E367-08FB-D90E8D0657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5B51F-4337-49CC-A647-FC001282B5D7}" type="datetimeFigureOut">
              <a:rPr kumimoji="1" lang="ja-JP" altLang="en-US" smtClean="0"/>
              <a:t>2026/5/25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7FB5FEB6-DCFE-E5C9-49AB-5225FF2DDD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129F53DA-389D-E9BC-836E-83C2EA164C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529F7-A6EA-4D13-BC60-8A4BE842C09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292054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BAD676E-EA98-16B0-9AA9-5FD3601C36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7C923C4C-627A-289F-F0B0-4F84C9A81A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5B51F-4337-49CC-A647-FC001282B5D7}" type="datetimeFigureOut">
              <a:rPr kumimoji="1" lang="ja-JP" altLang="en-US" smtClean="0"/>
              <a:t>2026/5/25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EC12808B-F0D6-703D-93DF-32049096CD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88819634-E625-B85C-F732-BE09BC8EE6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529F7-A6EA-4D13-BC60-8A4BE842C09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255280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E15A70FB-D23E-2660-7BE6-5630455987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5B51F-4337-49CC-A647-FC001282B5D7}" type="datetimeFigureOut">
              <a:rPr kumimoji="1" lang="ja-JP" altLang="en-US" smtClean="0"/>
              <a:t>2026/5/25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B35986A8-3F2A-8E31-B35E-4A334516A8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6D3EA5C-E44B-11F7-1CB9-30CF7883E4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529F7-A6EA-4D13-BC60-8A4BE842C09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753046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8DA47E0-BFC6-A221-2AC4-873C5C36D6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B98481F-383E-6BD3-6A05-F4D40A138A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A9ACCD34-EDB8-C3DD-DB04-CA4C778D55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AF2F343A-2E0A-467D-2B47-A1924825E5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5B51F-4337-49CC-A647-FC001282B5D7}" type="datetimeFigureOut">
              <a:rPr kumimoji="1" lang="ja-JP" altLang="en-US" smtClean="0"/>
              <a:t>2026/5/25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3AF0046C-A9E2-36BA-7B63-C8B46DE49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A8C380B-0492-C5C7-69AF-95DEB70E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529F7-A6EA-4D13-BC60-8A4BE842C09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862001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14F3D0A-00F0-586B-7392-70A4311E8A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15F64BE0-CB78-832C-5688-E778E4312AE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300867B3-07C4-DAA6-435C-0353BA03D0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6F5D761-2416-CEE8-B80E-CD6B484FE0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5B51F-4337-49CC-A647-FC001282B5D7}" type="datetimeFigureOut">
              <a:rPr kumimoji="1" lang="ja-JP" altLang="en-US" smtClean="0"/>
              <a:t>2026/5/25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26674E7-152A-0274-0881-CDCD7AC206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D4CD2D0-7EAF-C13B-FEB1-5AE6D882C4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529F7-A6EA-4D13-BC60-8A4BE842C09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81395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464A2BD9-315E-937F-88BF-1B92B08E96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9B65444-6ABF-EF97-7860-95E2B80533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D34D6F9-E01D-8B4F-4D2C-4BB9B86C47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B15B51F-4337-49CC-A647-FC001282B5D7}" type="datetimeFigureOut">
              <a:rPr kumimoji="1" lang="ja-JP" altLang="en-US" smtClean="0"/>
              <a:t>2026/5/25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A19B609-E34D-B832-C17A-D6EE748F07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31ACD42-5A1C-BD53-EFA6-319CC980FE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62529F7-A6EA-4D13-BC60-8A4BE842C09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096956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1979E97-4832-6B05-D546-361B158E68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-719936"/>
            <a:ext cx="12192000" cy="2387600"/>
          </a:xfrm>
        </p:spPr>
        <p:txBody>
          <a:bodyPr>
            <a:normAutofit/>
          </a:bodyPr>
          <a:lstStyle/>
          <a:p>
            <a:r>
              <a:rPr kumimoji="1" lang="ja-JP" altLang="en-US" sz="5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令和８年度 広島県</a:t>
            </a:r>
            <a:r>
              <a:rPr lang="ja-JP" altLang="en-US" sz="5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移動支援研修会</a:t>
            </a:r>
            <a:endParaRPr kumimoji="1" lang="ja-JP" altLang="en-US" sz="5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C8D13198-AEA7-22B6-567B-2C8A5658293C}"/>
              </a:ext>
            </a:extLst>
          </p:cNvPr>
          <p:cNvSpPr txBox="1"/>
          <p:nvPr/>
        </p:nvSpPr>
        <p:spPr>
          <a:xfrm>
            <a:off x="543287" y="2263779"/>
            <a:ext cx="11105426" cy="3617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700"/>
              </a:lnSpc>
            </a:pPr>
            <a:r>
              <a:rPr lang="ja-JP" altLang="en-US" sz="32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開催日時 ： 令和８年９月３日（木）</a:t>
            </a:r>
            <a:endParaRPr lang="en-US" altLang="ja-JP" sz="32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4700"/>
              </a:lnSpc>
            </a:pPr>
            <a:r>
              <a:rPr lang="ja-JP" altLang="en-US" sz="32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　　　　 </a:t>
            </a:r>
            <a:r>
              <a:rPr lang="en-US" altLang="ja-JP" sz="32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13</a:t>
            </a:r>
            <a:r>
              <a:rPr lang="ja-JP" altLang="en-US" sz="32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時</a:t>
            </a:r>
            <a:r>
              <a:rPr lang="en-US" altLang="ja-JP" sz="32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30</a:t>
            </a:r>
            <a:r>
              <a:rPr lang="ja-JP" altLang="en-US" sz="32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分～</a:t>
            </a:r>
            <a:r>
              <a:rPr lang="en-US" altLang="ja-JP" sz="32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15</a:t>
            </a:r>
            <a:r>
              <a:rPr lang="ja-JP" altLang="en-US" sz="32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時</a:t>
            </a:r>
            <a:r>
              <a:rPr lang="en-US" altLang="ja-JP" sz="32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30</a:t>
            </a:r>
            <a:r>
              <a:rPr lang="ja-JP" altLang="en-US" sz="32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分</a:t>
            </a:r>
            <a:endParaRPr lang="en-US" altLang="ja-JP" sz="32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4700"/>
              </a:lnSpc>
            </a:pPr>
            <a:r>
              <a:rPr lang="ja-JP" altLang="en-US" sz="32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開催方法 ： オンライン開催（</a:t>
            </a:r>
            <a:r>
              <a:rPr lang="en-US" altLang="ja-JP" sz="32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ZOOM</a:t>
            </a:r>
            <a:r>
              <a:rPr lang="ja-JP" altLang="en-US" sz="32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利用）</a:t>
            </a:r>
            <a:endParaRPr lang="en-US" altLang="ja-JP" sz="32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4700"/>
              </a:lnSpc>
            </a:pPr>
            <a:r>
              <a:rPr lang="ja-JP" altLang="en-US" sz="32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講　　　師 ： 三菱</a:t>
            </a:r>
            <a:r>
              <a:rPr lang="en-US" altLang="ja-JP" sz="32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UFJ</a:t>
            </a:r>
            <a:r>
              <a:rPr lang="ja-JP" altLang="en-US" sz="32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リサーチ＆コンサルティング株式会社　</a:t>
            </a:r>
            <a:endParaRPr lang="en-US" altLang="ja-JP" sz="32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4700"/>
              </a:lnSpc>
            </a:pPr>
            <a:r>
              <a:rPr lang="ja-JP" altLang="en-US" sz="32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　　　   政策研究事業本部社会政策部長　上席主任研究員　</a:t>
            </a:r>
            <a:endParaRPr lang="en-US" altLang="ja-JP" sz="32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4700"/>
              </a:lnSpc>
            </a:pPr>
            <a:r>
              <a:rPr lang="ja-JP" altLang="en-US" sz="32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　　　　 鈴木　俊之　氏</a:t>
            </a:r>
            <a:endParaRPr lang="en-US" altLang="ja-JP" sz="32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15" name="インク 14">
                <a:extLst>
                  <a:ext uri="{FF2B5EF4-FFF2-40B4-BE49-F238E27FC236}">
                    <a16:creationId xmlns:a16="http://schemas.microsoft.com/office/drawing/2014/main" id="{82D0E073-E3EA-BE02-84D3-E2815B20520C}"/>
                  </a:ext>
                </a:extLst>
              </p14:cNvPr>
              <p14:cNvContentPartPr/>
              <p14:nvPr/>
            </p14:nvContentPartPr>
            <p14:xfrm>
              <a:off x="855957" y="1379466"/>
              <a:ext cx="10463040" cy="238320"/>
            </p14:xfrm>
          </p:contentPart>
        </mc:Choice>
        <mc:Fallback>
          <p:pic>
            <p:nvPicPr>
              <p:cNvPr id="15" name="インク 14">
                <a:extLst>
                  <a:ext uri="{FF2B5EF4-FFF2-40B4-BE49-F238E27FC236}">
                    <a16:creationId xmlns:a16="http://schemas.microsoft.com/office/drawing/2014/main" id="{82D0E073-E3EA-BE02-84D3-E2815B20520C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65957" y="1199466"/>
                <a:ext cx="10642680" cy="5979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6640473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219</TotalTime>
  <Words>60</Words>
  <Application>Microsoft Office PowerPoint</Application>
  <PresentationFormat>ワイド画面</PresentationFormat>
  <Paragraphs>7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BIZ UDPゴシック</vt:lpstr>
      <vt:lpstr>游ゴシック</vt:lpstr>
      <vt:lpstr>游ゴシック Light</vt:lpstr>
      <vt:lpstr>Arial</vt:lpstr>
      <vt:lpstr>Office テーマ</vt:lpstr>
      <vt:lpstr>令和８年度 広島県移動支援研修会</vt:lpstr>
    </vt:vector>
  </TitlesOfParts>
  <Company>Hiroshima Prefecture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地域包括ケアセミナー基礎編</dc:title>
  <dc:creator>太田 理々香</dc:creator>
  <cp:lastModifiedBy>太田 理々香</cp:lastModifiedBy>
  <cp:revision>5</cp:revision>
  <cp:lastPrinted>2025-05-23T02:11:36Z</cp:lastPrinted>
  <dcterms:created xsi:type="dcterms:W3CDTF">2024-07-10T05:26:53Z</dcterms:created>
  <dcterms:modified xsi:type="dcterms:W3CDTF">2026-05-25T08:26:16Z</dcterms:modified>
</cp:coreProperties>
</file>