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64" r:id="rId2"/>
    <p:sldMasterId id="2147483678" r:id="rId3"/>
    <p:sldMasterId id="2147483689" r:id="rId4"/>
    <p:sldMasterId id="2147483691" r:id="rId5"/>
  </p:sldMasterIdLst>
  <p:notesMasterIdLst>
    <p:notesMasterId r:id="rId7"/>
  </p:notesMasterIdLst>
  <p:handoutMasterIdLst>
    <p:handoutMasterId r:id="rId8"/>
  </p:handoutMasterIdLst>
  <p:sldIdLst>
    <p:sldId id="1472" r:id="rId6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3735"/>
    <a:srgbClr val="C00000"/>
    <a:srgbClr val="D70021"/>
    <a:srgbClr val="F2DCDB"/>
    <a:srgbClr val="F0C1C1"/>
    <a:srgbClr val="992F3A"/>
    <a:srgbClr val="37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3974" autoAdjust="0"/>
  </p:normalViewPr>
  <p:slideViewPr>
    <p:cSldViewPr>
      <p:cViewPr varScale="1">
        <p:scale>
          <a:sx n="104" d="100"/>
          <a:sy n="104" d="100"/>
        </p:scale>
        <p:origin x="1782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C14EB92-79DC-4141-BEE3-1ADB122A25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2A46446-AA52-4D5D-ABA7-769F0D2B55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0E0B9-7366-4312-BE11-D9347DC87DA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735701-3B42-4DFD-A46F-38BCB80C31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F38A42-1F81-4360-9A68-8DDB9660D8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418F9-F4BC-46D6-B772-C00AA219E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35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7AA44-CA4B-4D37-824A-FDFF4A84B99A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D23413-02FE-4DC1-9FD0-53A34BBDAC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9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emf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2.emf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2720755" y="5157199"/>
            <a:ext cx="4752528" cy="57308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令和●年●月●日</a:t>
            </a:r>
          </a:p>
        </p:txBody>
      </p:sp>
      <p:sp>
        <p:nvSpPr>
          <p:cNvPr id="4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2720731" y="5877279"/>
            <a:ext cx="4752528" cy="57308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（所属名）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80592" y="2831540"/>
            <a:ext cx="1152244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1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44491" y="260655"/>
            <a:ext cx="8136904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3E4285F-D2E2-4FD3-8B88-D950F7996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51" y="6453343"/>
            <a:ext cx="9489505" cy="4571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1DB3F07-2BF0-4A5D-8660-3E97F38196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12" y="918467"/>
            <a:ext cx="9299800" cy="62263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 userDrawn="1"/>
        </p:nvSpPr>
        <p:spPr>
          <a:xfrm>
            <a:off x="74475" y="6518162"/>
            <a:ext cx="2334293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8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広島県庁</a:t>
            </a:r>
            <a:r>
              <a:rPr kumimoji="1" lang="en-US" altLang="ja-JP" sz="78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/Hiroshima Prefectural Government</a:t>
            </a:r>
            <a:endParaRPr kumimoji="1" lang="ja-JP" altLang="en-US" sz="78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878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44491" y="260655"/>
            <a:ext cx="8136904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3E4285F-D2E2-4FD3-8B88-D950F7996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51" y="6453343"/>
            <a:ext cx="9489505" cy="4571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1DB3F07-2BF0-4A5D-8660-3E97F38196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12" y="918467"/>
            <a:ext cx="9299800" cy="6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5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3E4285F-D2E2-4FD3-8B88-D950F7996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51" y="6453343"/>
            <a:ext cx="9489505" cy="45719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 userDrawn="1"/>
        </p:nvSpPr>
        <p:spPr>
          <a:xfrm>
            <a:off x="74475" y="6518162"/>
            <a:ext cx="2334293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8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広島県庁</a:t>
            </a:r>
            <a:r>
              <a:rPr kumimoji="1" lang="en-US" altLang="ja-JP" sz="78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/Hiroshima Prefectural Government</a:t>
            </a:r>
            <a:endParaRPr kumimoji="1" lang="ja-JP" altLang="en-US" sz="78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9606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8505" y="2636912"/>
            <a:ext cx="9025012" cy="864096"/>
          </a:xfrm>
          <a:prstGeom prst="rect">
            <a:avLst/>
          </a:prstGeom>
        </p:spPr>
      </p:pic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704531" y="2782423"/>
            <a:ext cx="8496944" cy="57308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タイトル、タイトル、タイトル</a:t>
            </a:r>
          </a:p>
        </p:txBody>
      </p:sp>
      <p:sp>
        <p:nvSpPr>
          <p:cNvPr id="5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</p:spTree>
    <p:extLst>
      <p:ext uri="{BB962C8B-B14F-4D97-AF65-F5344CB8AC3E}">
        <p14:creationId xmlns:p14="http://schemas.microsoft.com/office/powerpoint/2010/main" val="762796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44892" y="2348880"/>
            <a:ext cx="5723775" cy="864096"/>
          </a:xfrm>
          <a:prstGeom prst="rect">
            <a:avLst/>
          </a:prstGeom>
        </p:spPr>
      </p:pic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4088907" y="2494391"/>
            <a:ext cx="5472609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タイトル、タイトル、タイトル</a:t>
            </a:r>
          </a:p>
        </p:txBody>
      </p:sp>
      <p:sp>
        <p:nvSpPr>
          <p:cNvPr id="5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</p:spTree>
    <p:extLst>
      <p:ext uri="{BB962C8B-B14F-4D97-AF65-F5344CB8AC3E}">
        <p14:creationId xmlns:p14="http://schemas.microsoft.com/office/powerpoint/2010/main" val="1216630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</p:spTree>
    <p:extLst>
      <p:ext uri="{BB962C8B-B14F-4D97-AF65-F5344CB8AC3E}">
        <p14:creationId xmlns:p14="http://schemas.microsoft.com/office/powerpoint/2010/main" val="4041566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458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38"/>
          <a:stretch/>
        </p:blipFill>
        <p:spPr>
          <a:xfrm>
            <a:off x="3613266" y="5779244"/>
            <a:ext cx="1555761" cy="7461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1035" y="5779244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393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 userDrawn="1"/>
        </p:nvSpPr>
        <p:spPr>
          <a:xfrm>
            <a:off x="3368824" y="3625281"/>
            <a:ext cx="2432076" cy="2540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https://www.pref.hiroshima.lg.jp/</a:t>
            </a:r>
            <a:endParaRPr kumimoji="1" lang="ja-JP" altLang="en-US" sz="105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4" name="図 3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38"/>
          <a:stretch/>
        </p:blipFill>
        <p:spPr>
          <a:xfrm>
            <a:off x="3440834" y="2852936"/>
            <a:ext cx="1555761" cy="7461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68603" y="2852936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6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図形, 四角形&#10;&#10;自動的に生成された説明">
            <a:extLst>
              <a:ext uri="{FF2B5EF4-FFF2-40B4-BE49-F238E27FC236}">
                <a16:creationId xmlns:a16="http://schemas.microsoft.com/office/drawing/2014/main" id="{B0405778-6629-46FD-B58E-056A010346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72" y="188640"/>
            <a:ext cx="9429404" cy="650022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 userDrawn="1"/>
        </p:nvSpPr>
        <p:spPr>
          <a:xfrm>
            <a:off x="3368824" y="3625281"/>
            <a:ext cx="2432076" cy="2540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https://www.pref.hiroshima.lg.jp/</a:t>
            </a:r>
            <a:endParaRPr kumimoji="1" lang="ja-JP" altLang="en-US" sz="105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6" name="図 5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38"/>
          <a:stretch/>
        </p:blipFill>
        <p:spPr>
          <a:xfrm>
            <a:off x="3469250" y="2846527"/>
            <a:ext cx="1555761" cy="7461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097019" y="2846527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69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 userDrawn="1"/>
        </p:nvSpPr>
        <p:spPr bwMode="auto">
          <a:xfrm>
            <a:off x="9414142" y="6554788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endParaRPr lang="en-US" altLang="ja-JP" sz="751" dirty="0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07D0C700-91F1-45E0-8649-776310C9D4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321488" y="6453336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751" smtClean="0"/>
              <a:pPr>
                <a:defRPr/>
              </a:pPr>
              <a:t>‹#›</a:t>
            </a:fld>
            <a:endParaRPr lang="en-US" altLang="ja-JP" sz="751" dirty="0"/>
          </a:p>
        </p:txBody>
      </p:sp>
    </p:spTree>
    <p:extLst>
      <p:ext uri="{BB962C8B-B14F-4D97-AF65-F5344CB8AC3E}">
        <p14:creationId xmlns:p14="http://schemas.microsoft.com/office/powerpoint/2010/main" val="11492657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図形, 四角形&#10;&#10;自動的に生成された説明">
            <a:extLst>
              <a:ext uri="{FF2B5EF4-FFF2-40B4-BE49-F238E27FC236}">
                <a16:creationId xmlns:a16="http://schemas.microsoft.com/office/drawing/2014/main" id="{B0405778-6629-46FD-B58E-056A010346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72" y="280356"/>
            <a:ext cx="9429404" cy="6500220"/>
          </a:xfrm>
          <a:prstGeom prst="rect">
            <a:avLst/>
          </a:prstGeom>
        </p:spPr>
      </p:pic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87" r="41938"/>
          <a:stretch/>
        </p:blipFill>
        <p:spPr>
          <a:xfrm>
            <a:off x="5025008" y="2751714"/>
            <a:ext cx="144016" cy="7461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69027" y="2751714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406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2360714" y="6254782"/>
            <a:ext cx="5472609" cy="57308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（組織名）</a:t>
            </a:r>
          </a:p>
        </p:txBody>
      </p:sp>
    </p:spTree>
    <p:extLst>
      <p:ext uri="{BB962C8B-B14F-4D97-AF65-F5344CB8AC3E}">
        <p14:creationId xmlns:p14="http://schemas.microsoft.com/office/powerpoint/2010/main" val="1881368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944889" y="6212799"/>
            <a:ext cx="3024336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●●局●●課</a:t>
            </a:r>
          </a:p>
        </p:txBody>
      </p:sp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7EDB2450-5CDC-4B26-8953-5693A69EDF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511" y="6322941"/>
            <a:ext cx="1058417" cy="35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663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3E4285F-D2E2-4FD3-8B88-D950F7996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51" y="6453343"/>
            <a:ext cx="9489505" cy="45719"/>
          </a:xfrm>
          <a:prstGeom prst="rect">
            <a:avLst/>
          </a:prstGeom>
        </p:spPr>
      </p:pic>
      <p:pic>
        <p:nvPicPr>
          <p:cNvPr id="4" name="図 3" descr="図形, 背景パターン&#10;&#10;自動的に生成された説明">
            <a:extLst>
              <a:ext uri="{FF2B5EF4-FFF2-40B4-BE49-F238E27FC236}">
                <a16:creationId xmlns:a16="http://schemas.microsoft.com/office/drawing/2014/main" id="{75BC2C90-10EB-41F9-9357-D078206D32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42" y="217499"/>
            <a:ext cx="8121352" cy="617593"/>
          </a:xfrm>
          <a:prstGeom prst="rect">
            <a:avLst/>
          </a:prstGeom>
        </p:spPr>
      </p:pic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560515" y="260655"/>
            <a:ext cx="6546106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25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B0809A-3F1E-4CC0-B31D-B7DDAA0C5477}"/>
              </a:ext>
            </a:extLst>
          </p:cNvPr>
          <p:cNvSpPr/>
          <p:nvPr userDrawn="1"/>
        </p:nvSpPr>
        <p:spPr>
          <a:xfrm>
            <a:off x="416499" y="332656"/>
            <a:ext cx="4572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1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680730" y="217492"/>
            <a:ext cx="1010051" cy="63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00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740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F52737-9C9E-4F50-A154-B792DD7BD74F}"/>
              </a:ext>
            </a:extLst>
          </p:cNvPr>
          <p:cNvSpPr txBox="1">
            <a:spLocks/>
          </p:cNvSpPr>
          <p:nvPr userDrawn="1"/>
        </p:nvSpPr>
        <p:spPr>
          <a:xfrm>
            <a:off x="3080792" y="2420888"/>
            <a:ext cx="5904656" cy="1338798"/>
          </a:xfrm>
          <a:prstGeom prst="rect">
            <a:avLst/>
          </a:prstGeom>
        </p:spPr>
        <p:txBody>
          <a:bodyPr anchor="ctr"/>
          <a:lstStyle>
            <a:lvl1pPr marL="0" indent="0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4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804838" indent="-309553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0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8212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33497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8781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4066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9351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4636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9920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300" dirty="0"/>
              <a:t>THANK YOU</a:t>
            </a:r>
          </a:p>
          <a:p>
            <a:r>
              <a:rPr lang="en-US" altLang="ja-JP" sz="3300" dirty="0"/>
              <a:t>THANK</a:t>
            </a:r>
            <a:r>
              <a:rPr lang="ja-JP" altLang="en-US" sz="3300" dirty="0"/>
              <a:t> </a:t>
            </a:r>
            <a:r>
              <a:rPr lang="en-US" altLang="ja-JP" sz="3300" dirty="0"/>
              <a:t>YOU</a:t>
            </a:r>
            <a:endParaRPr lang="ja-JP" altLang="en-US" sz="3300" dirty="0"/>
          </a:p>
        </p:txBody>
      </p:sp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38"/>
          <a:stretch/>
        </p:blipFill>
        <p:spPr>
          <a:xfrm>
            <a:off x="3613266" y="5779244"/>
            <a:ext cx="1555761" cy="7461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1035" y="5779244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1677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 userDrawn="1"/>
        </p:nvSpPr>
        <p:spPr>
          <a:xfrm>
            <a:off x="3368824" y="3625281"/>
            <a:ext cx="2432076" cy="2540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https://www.pref.hiroshima.lg.jp/</a:t>
            </a:r>
            <a:endParaRPr kumimoji="1" lang="ja-JP" altLang="en-US" sz="105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38"/>
          <a:stretch/>
        </p:blipFill>
        <p:spPr>
          <a:xfrm>
            <a:off x="3512842" y="2852936"/>
            <a:ext cx="1555761" cy="7461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40611" y="2852936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05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 userDrawn="1"/>
        </p:nvSpPr>
        <p:spPr bwMode="auto">
          <a:xfrm>
            <a:off x="9414142" y="6554788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endParaRPr lang="en-US" altLang="ja-JP" sz="751" dirty="0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07D0C700-91F1-45E0-8649-776310C9D4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321488" y="6453336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751" smtClean="0"/>
              <a:pPr>
                <a:defRPr/>
              </a:pPr>
              <a:t>‹#›</a:t>
            </a:fld>
            <a:endParaRPr lang="en-US" altLang="ja-JP" sz="751" dirty="0"/>
          </a:p>
        </p:txBody>
      </p:sp>
      <p:pic>
        <p:nvPicPr>
          <p:cNvPr id="6" name="図 5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252"/>
          <a:stretch/>
        </p:blipFill>
        <p:spPr>
          <a:xfrm>
            <a:off x="4304931" y="5719787"/>
            <a:ext cx="1440161" cy="74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75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>
          <a:xfrm>
            <a:off x="2720755" y="5157199"/>
            <a:ext cx="4752528" cy="57308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令和●年●月●日</a:t>
            </a:r>
          </a:p>
        </p:txBody>
      </p:sp>
      <p:sp>
        <p:nvSpPr>
          <p:cNvPr id="4" name="テキスト プレースホルダー 2"/>
          <p:cNvSpPr>
            <a:spLocks noGrp="1"/>
          </p:cNvSpPr>
          <p:nvPr>
            <p:ph type="body" sz="quarter" idx="16" hasCustomPrompt="1"/>
          </p:nvPr>
        </p:nvSpPr>
        <p:spPr>
          <a:xfrm>
            <a:off x="2720731" y="5877279"/>
            <a:ext cx="4752528" cy="57308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（所属名）</a:t>
            </a:r>
          </a:p>
        </p:txBody>
      </p:sp>
    </p:spTree>
    <p:extLst>
      <p:ext uri="{BB962C8B-B14F-4D97-AF65-F5344CB8AC3E}">
        <p14:creationId xmlns:p14="http://schemas.microsoft.com/office/powerpoint/2010/main" val="102113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06705A6D-A7DD-427D-A918-D481CDB91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38"/>
          <a:stretch/>
        </p:blipFill>
        <p:spPr>
          <a:xfrm>
            <a:off x="3613266" y="5779244"/>
            <a:ext cx="1555761" cy="7461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1035" y="5779244"/>
            <a:ext cx="1229103" cy="77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80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9381761" y="6605984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1000" smtClean="0"/>
              <a:pPr>
                <a:defRPr/>
              </a:pPr>
              <a:t>‹#›</a:t>
            </a:fld>
            <a:endParaRPr lang="en-US" altLang="ja-JP" sz="1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44489" y="260650"/>
            <a:ext cx="8136904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215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1DB3F07-2BF0-4A5D-8660-3E97F38196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12" y="918467"/>
            <a:ext cx="9299800" cy="62263"/>
          </a:xfrm>
          <a:prstGeom prst="rect">
            <a:avLst/>
          </a:prstGeom>
        </p:spPr>
      </p:pic>
      <p:sp>
        <p:nvSpPr>
          <p:cNvPr id="11" name="Rectangle 13"/>
          <p:cNvSpPr>
            <a:spLocks noChangeArrowheads="1"/>
          </p:cNvSpPr>
          <p:nvPr userDrawn="1"/>
        </p:nvSpPr>
        <p:spPr bwMode="auto">
          <a:xfrm>
            <a:off x="200473" y="260647"/>
            <a:ext cx="62153" cy="576000"/>
          </a:xfrm>
          <a:prstGeom prst="rect">
            <a:avLst/>
          </a:prstGeom>
          <a:solidFill>
            <a:srgbClr val="D70021"/>
          </a:solidFill>
          <a:ln>
            <a:noFill/>
          </a:ln>
          <a:effectLst/>
        </p:spPr>
        <p:txBody>
          <a:bodyPr wrap="none" lIns="84162" tIns="42083" rIns="84162" bIns="42083" anchor="ctr"/>
          <a:lstStyle>
            <a:lvl1pPr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215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35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 txBox="1">
            <a:spLocks noChangeArrowheads="1"/>
          </p:cNvSpPr>
          <p:nvPr userDrawn="1"/>
        </p:nvSpPr>
        <p:spPr bwMode="auto">
          <a:xfrm>
            <a:off x="9222995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1000" smtClean="0"/>
              <a:pPr>
                <a:defRPr/>
              </a:pPr>
              <a:t>‹#›</a:t>
            </a:fld>
            <a:endParaRPr lang="en-US" altLang="ja-JP" sz="1000" dirty="0"/>
          </a:p>
        </p:txBody>
      </p:sp>
      <p:sp>
        <p:nvSpPr>
          <p:cNvPr id="6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44489" y="260650"/>
            <a:ext cx="8136904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23E4285F-D2E2-4FD3-8B88-D950F7996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48" y="6453338"/>
            <a:ext cx="9489504" cy="4571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51DB3F07-2BF0-4A5D-8660-3E97F38196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12" y="918467"/>
            <a:ext cx="9299800" cy="62263"/>
          </a:xfrm>
          <a:prstGeom prst="rect">
            <a:avLst/>
          </a:prstGeom>
        </p:spPr>
      </p:pic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200473" y="260647"/>
            <a:ext cx="62153" cy="576000"/>
          </a:xfrm>
          <a:prstGeom prst="rect">
            <a:avLst/>
          </a:prstGeom>
          <a:solidFill>
            <a:srgbClr val="D70021"/>
          </a:solidFill>
          <a:ln>
            <a:noFill/>
          </a:ln>
          <a:effectLst/>
        </p:spPr>
        <p:txBody>
          <a:bodyPr wrap="none" lIns="84162" tIns="42083" rIns="84162" bIns="42083" anchor="ctr"/>
          <a:lstStyle>
            <a:lvl1pPr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215" dirty="0">
              <a:solidFill>
                <a:srgbClr val="1F497D"/>
              </a:solidFill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39F4D0AB-81D4-4F5F-BD31-A0CE9850CA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6" y="6518156"/>
            <a:ext cx="944327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テキスト ボックス 10"/>
          <p:cNvSpPr txBox="1"/>
          <p:nvPr userDrawn="1"/>
        </p:nvSpPr>
        <p:spPr>
          <a:xfrm>
            <a:off x="848545" y="6530107"/>
            <a:ext cx="2337499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/Hiroshima Prefectural Government</a:t>
            </a:r>
            <a:endParaRPr kumimoji="1" lang="ja-JP" altLang="en-US" sz="969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/>
          </p:nvPr>
        </p:nvSpPr>
        <p:spPr>
          <a:xfrm>
            <a:off x="231549" y="1119696"/>
            <a:ext cx="9459230" cy="994854"/>
          </a:xfrm>
          <a:prstGeom prst="rect">
            <a:avLst/>
          </a:prstGeom>
        </p:spPr>
        <p:txBody>
          <a:bodyPr/>
          <a:lstStyle>
            <a:lvl1pPr marL="211021" indent="-211021">
              <a:buFont typeface="Wingdings" panose="05000000000000000000" pitchFamily="2" charset="2"/>
              <a:buChar char="l"/>
              <a:defRPr sz="1292">
                <a:latin typeface="+mj-ea"/>
                <a:ea typeface="+mj-ea"/>
              </a:defRPr>
            </a:lvl1pPr>
            <a:lvl2pPr>
              <a:defRPr sz="1292">
                <a:latin typeface="+mj-ea"/>
                <a:ea typeface="+mj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292">
                <a:latin typeface="+mj-ea"/>
                <a:ea typeface="+mj-ea"/>
              </a:defRPr>
            </a:lvl4pPr>
            <a:lvl5pPr>
              <a:defRPr sz="1292">
                <a:latin typeface="+mj-ea"/>
                <a:ea typeface="+mj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176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Rectangle 16"/>
          <p:cNvSpPr txBox="1">
            <a:spLocks noChangeArrowheads="1"/>
          </p:cNvSpPr>
          <p:nvPr userDrawn="1"/>
        </p:nvSpPr>
        <p:spPr>
          <a:xfrm>
            <a:off x="9222995" y="6457651"/>
            <a:ext cx="467783" cy="2794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1000" smtClean="0"/>
              <a:pPr>
                <a:defRPr/>
              </a:pPr>
              <a:t>‹#›</a:t>
            </a:fld>
            <a:endParaRPr lang="en-US" altLang="ja-JP" sz="1000" dirty="0"/>
          </a:p>
        </p:txBody>
      </p:sp>
      <p:sp>
        <p:nvSpPr>
          <p:cNvPr id="1110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44489" y="260650"/>
            <a:ext cx="8136904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pic>
        <p:nvPicPr>
          <p:cNvPr id="1111" name="図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8248" y="6453338"/>
            <a:ext cx="9489504" cy="45719"/>
          </a:xfrm>
          <a:prstGeom prst="rect">
            <a:avLst/>
          </a:prstGeom>
        </p:spPr>
      </p:pic>
      <p:pic>
        <p:nvPicPr>
          <p:cNvPr id="1112" name="図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1712" y="918467"/>
            <a:ext cx="9299800" cy="62263"/>
          </a:xfrm>
          <a:prstGeom prst="rect">
            <a:avLst/>
          </a:prstGeom>
        </p:spPr>
      </p:pic>
      <p:sp>
        <p:nvSpPr>
          <p:cNvPr id="1113" name="Rectangle 13"/>
          <p:cNvSpPr>
            <a:spLocks noChangeArrowheads="1"/>
          </p:cNvSpPr>
          <p:nvPr userDrawn="1"/>
        </p:nvSpPr>
        <p:spPr>
          <a:xfrm>
            <a:off x="200473" y="260647"/>
            <a:ext cx="62153" cy="576000"/>
          </a:xfrm>
          <a:prstGeom prst="rect">
            <a:avLst/>
          </a:prstGeom>
          <a:solidFill>
            <a:srgbClr val="D70021"/>
          </a:solidFill>
          <a:ln>
            <a:noFill/>
          </a:ln>
          <a:effectLst/>
        </p:spPr>
        <p:txBody>
          <a:bodyPr wrap="none" lIns="84162" tIns="42083" rIns="84162" bIns="42083" anchor="ctr"/>
          <a:lstStyle>
            <a:lvl1pPr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215" dirty="0">
              <a:solidFill>
                <a:srgbClr val="1F497D"/>
              </a:solidFill>
            </a:endParaRPr>
          </a:p>
        </p:txBody>
      </p:sp>
      <p:pic>
        <p:nvPicPr>
          <p:cNvPr id="1114" name="図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6456" y="6518156"/>
            <a:ext cx="944327" cy="288032"/>
          </a:xfrm>
          <a:prstGeom prst="rect">
            <a:avLst/>
          </a:prstGeom>
          <a:noFill/>
          <a:ln>
            <a:noFill/>
          </a:ln>
        </p:spPr>
      </p:pic>
      <p:sp>
        <p:nvSpPr>
          <p:cNvPr id="1115" name="テキスト ボックス 15"/>
          <p:cNvSpPr txBox="1"/>
          <p:nvPr userDrawn="1"/>
        </p:nvSpPr>
        <p:spPr>
          <a:xfrm>
            <a:off x="848545" y="6530107"/>
            <a:ext cx="2337499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69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/Hiroshima Prefectural Government</a:t>
            </a:r>
            <a:endParaRPr kumimoji="1" lang="ja-JP" altLang="en-US" sz="969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710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9222996" y="6457651"/>
            <a:ext cx="467783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9pPr>
          </a:lstStyle>
          <a:p>
            <a:pPr>
              <a:defRPr/>
            </a:pPr>
            <a:fld id="{06A07BD4-9AD9-469B-8DA8-55AB8A930C4E}" type="slidenum">
              <a:rPr lang="en-US" altLang="ja-JP" sz="812" smtClean="0"/>
              <a:pPr>
                <a:defRPr/>
              </a:pPr>
              <a:t>‹#›</a:t>
            </a:fld>
            <a:endParaRPr lang="en-US" altLang="ja-JP" sz="812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344491" y="260655"/>
            <a:ext cx="8136904" cy="5730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2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ページタイトル、ページタイトル、ページタイトル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3E4285F-D2E2-4FD3-8B88-D950F7996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51" y="6453343"/>
            <a:ext cx="9489505" cy="4571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1DB3F07-2BF0-4A5D-8660-3E97F38196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12" y="918467"/>
            <a:ext cx="9299800" cy="62263"/>
          </a:xfrm>
          <a:prstGeom prst="rect">
            <a:avLst/>
          </a:prstGeom>
        </p:spPr>
      </p:pic>
      <p:sp>
        <p:nvSpPr>
          <p:cNvPr id="11" name="Rectangle 13"/>
          <p:cNvSpPr>
            <a:spLocks noChangeArrowheads="1"/>
          </p:cNvSpPr>
          <p:nvPr userDrawn="1"/>
        </p:nvSpPr>
        <p:spPr bwMode="auto">
          <a:xfrm>
            <a:off x="200472" y="260647"/>
            <a:ext cx="62153" cy="576000"/>
          </a:xfrm>
          <a:prstGeom prst="rect">
            <a:avLst/>
          </a:prstGeom>
          <a:solidFill>
            <a:srgbClr val="D70021"/>
          </a:solidFill>
          <a:ln>
            <a:noFill/>
          </a:ln>
          <a:effectLst/>
        </p:spPr>
        <p:txBody>
          <a:bodyPr wrap="none" lIns="68383" tIns="34193" rIns="68383" bIns="34193" anchor="ctr"/>
          <a:lstStyle>
            <a:lvl1pPr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HGPｺﾞｼｯｸE" pitchFamily="50" charset="-128"/>
                <a:ea typeface="HGPｺﾞｼｯｸE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 dirty="0">
              <a:solidFill>
                <a:srgbClr val="1F497D"/>
              </a:solidFill>
            </a:endParaRPr>
          </a:p>
        </p:txBody>
      </p:sp>
      <p:pic>
        <p:nvPicPr>
          <p:cNvPr id="13" name="図 9">
            <a:extLst>
              <a:ext uri="{FF2B5EF4-FFF2-40B4-BE49-F238E27FC236}">
                <a16:creationId xmlns:a16="http://schemas.microsoft.com/office/drawing/2014/main" id="{39F4D0AB-81D4-4F5F-BD31-A0CE9850CA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0" y="6518156"/>
            <a:ext cx="944325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テキスト ボックス 8"/>
          <p:cNvSpPr txBox="1"/>
          <p:nvPr userDrawn="1"/>
        </p:nvSpPr>
        <p:spPr>
          <a:xfrm>
            <a:off x="848547" y="6530113"/>
            <a:ext cx="1930337" cy="2135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88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/Hiroshima Prefectural Government</a:t>
            </a:r>
            <a:endParaRPr kumimoji="1" lang="ja-JP" altLang="en-US" sz="788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05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2.emf"/><Relationship Id="rId4" Type="http://schemas.openxmlformats.org/officeDocument/2006/relationships/image" Target="../media/image1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図形, 四角形&#10;&#10;自動的に生成された説明">
            <a:extLst>
              <a:ext uri="{FF2B5EF4-FFF2-40B4-BE49-F238E27FC236}">
                <a16:creationId xmlns:a16="http://schemas.microsoft.com/office/drawing/2014/main" id="{B0405778-6629-46FD-B58E-056A0103469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72" y="188640"/>
            <a:ext cx="9429404" cy="650022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977339" y="404664"/>
            <a:ext cx="1373120" cy="8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11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99" r:id="rId3"/>
    <p:sldLayoutId id="2147483650" r:id="rId4"/>
    <p:sldLayoutId id="2147483676" r:id="rId5"/>
    <p:sldLayoutId id="2147483701" r:id="rId6"/>
    <p:sldLayoutId id="2147483702" r:id="rId7"/>
    <p:sldLayoutId id="2147483703" r:id="rId8"/>
  </p:sldLayoutIdLst>
  <p:txStyles>
    <p:titleStyle>
      <a:lvl1pPr algn="ctr" defTabSz="742909" rtl="0" eaLnBrk="1" latinLnBrk="0" hangingPunct="1"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592" indent="-278592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14" indent="-232160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3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30009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54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00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453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5908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361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09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3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18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72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7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8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3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509151" y="116633"/>
            <a:ext cx="1216523" cy="77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9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3" r:id="rId7"/>
    <p:sldLayoutId id="2147483697" r:id="rId8"/>
  </p:sldLayoutIdLst>
  <p:txStyles>
    <p:titleStyle>
      <a:lvl1pPr algn="ctr" defTabSz="742909" rtl="0" eaLnBrk="1" latinLnBrk="0" hangingPunct="1"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592" indent="-278592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14" indent="-232160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3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30009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54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00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453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5908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361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09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3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18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72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7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8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3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040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96" r:id="rId4"/>
  </p:sldLayoutIdLst>
  <p:txStyles>
    <p:titleStyle>
      <a:lvl1pPr algn="ctr" defTabSz="742909" rtl="0" eaLnBrk="1" latinLnBrk="0" hangingPunct="1"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592" indent="-278592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14" indent="-232160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3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30009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54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00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453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5908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361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09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3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18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72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7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8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3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図形, 背景パターン&#10;&#10;自動的に生成された説明">
            <a:extLst>
              <a:ext uri="{FF2B5EF4-FFF2-40B4-BE49-F238E27FC236}">
                <a16:creationId xmlns:a16="http://schemas.microsoft.com/office/drawing/2014/main" id="{3529E2B0-B338-46C1-B38B-DC6D152327B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7" y="188640"/>
            <a:ext cx="9462653" cy="5976664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C7955BA-1F07-4B10-824D-AF49CFD4E563}"/>
              </a:ext>
            </a:extLst>
          </p:cNvPr>
          <p:cNvSpPr/>
          <p:nvPr userDrawn="1"/>
        </p:nvSpPr>
        <p:spPr>
          <a:xfrm>
            <a:off x="128466" y="2276872"/>
            <a:ext cx="9649072" cy="1944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1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A9782521-C698-41E0-B847-E9DFF36872E1}"/>
              </a:ext>
            </a:extLst>
          </p:cNvPr>
          <p:cNvSpPr txBox="1">
            <a:spLocks/>
          </p:cNvSpPr>
          <p:nvPr userDrawn="1"/>
        </p:nvSpPr>
        <p:spPr>
          <a:xfrm>
            <a:off x="3067426" y="2231152"/>
            <a:ext cx="6422080" cy="1338798"/>
          </a:xfrm>
          <a:prstGeom prst="rect">
            <a:avLst/>
          </a:prstGeom>
        </p:spPr>
        <p:txBody>
          <a:bodyPr anchor="ctr"/>
          <a:lstStyle>
            <a:lvl1pPr marL="0" indent="0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4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804838" indent="-309553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0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8212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33497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8781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4066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9351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4636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9920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300" b="1" dirty="0"/>
              <a:t>タイトル、タイトル、タイトル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49DB56FC-783C-4399-B979-EF77D2462E64}"/>
              </a:ext>
            </a:extLst>
          </p:cNvPr>
          <p:cNvSpPr txBox="1">
            <a:spLocks/>
          </p:cNvSpPr>
          <p:nvPr userDrawn="1"/>
        </p:nvSpPr>
        <p:spPr>
          <a:xfrm>
            <a:off x="3091849" y="3449378"/>
            <a:ext cx="5904656" cy="402693"/>
          </a:xfrm>
          <a:prstGeom prst="rect">
            <a:avLst/>
          </a:prstGeom>
        </p:spPr>
        <p:txBody>
          <a:bodyPr anchor="ctr"/>
          <a:lstStyle>
            <a:lvl1pPr marL="0" indent="0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44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804838" indent="-309553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30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8212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33497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8781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4066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19351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14636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09920" indent="-247642" algn="l" defTabSz="9905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100" dirty="0"/>
              <a:t>～サブタイトル、サブタイトル～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FDDEBBB-3594-45F6-BEF3-CF9BBA84ABEE}"/>
              </a:ext>
            </a:extLst>
          </p:cNvPr>
          <p:cNvCxnSpPr>
            <a:cxnSpLocks/>
          </p:cNvCxnSpPr>
          <p:nvPr userDrawn="1"/>
        </p:nvCxnSpPr>
        <p:spPr>
          <a:xfrm>
            <a:off x="3067426" y="3311272"/>
            <a:ext cx="6422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F7FD857-14BF-48AD-A763-957A135BFABE}"/>
              </a:ext>
            </a:extLst>
          </p:cNvPr>
          <p:cNvSpPr/>
          <p:nvPr userDrawn="1"/>
        </p:nvSpPr>
        <p:spPr>
          <a:xfrm>
            <a:off x="7329267" y="404664"/>
            <a:ext cx="2160240" cy="360040"/>
          </a:xfrm>
          <a:prstGeom prst="roundRect">
            <a:avLst/>
          </a:prstGeom>
          <a:solidFill>
            <a:srgbClr val="D7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1"/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1430" y="2486498"/>
            <a:ext cx="2327419" cy="14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0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00" r:id="rId2"/>
  </p:sldLayoutIdLst>
  <p:txStyles>
    <p:titleStyle>
      <a:lvl1pPr algn="ctr" defTabSz="742909" rtl="0" eaLnBrk="1" latinLnBrk="0" hangingPunct="1"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592" indent="-278592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14" indent="-232160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3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30009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54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00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453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5908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361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09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3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18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72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7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8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3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053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xStyles>
    <p:titleStyle>
      <a:lvl1pPr algn="ctr" defTabSz="742909" rtl="0" eaLnBrk="1" latinLnBrk="0" hangingPunct="1"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592" indent="-278592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14" indent="-232160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3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30009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545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000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453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5908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361" indent="-185727" algn="l" defTabSz="74290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09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3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18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72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7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80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35" algn="l" defTabSz="742909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EAE9935-1484-CF32-00F2-F3DC44217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985980"/>
              </p:ext>
            </p:extLst>
          </p:nvPr>
        </p:nvGraphicFramePr>
        <p:xfrm>
          <a:off x="186839" y="1196752"/>
          <a:ext cx="9532322" cy="476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180">
                  <a:extLst>
                    <a:ext uri="{9D8B030D-6E8A-4147-A177-3AD203B41FA5}">
                      <a16:colId xmlns:a16="http://schemas.microsoft.com/office/drawing/2014/main" val="783587997"/>
                    </a:ext>
                  </a:extLst>
                </a:gridCol>
                <a:gridCol w="2079046">
                  <a:extLst>
                    <a:ext uri="{9D8B030D-6E8A-4147-A177-3AD203B41FA5}">
                      <a16:colId xmlns:a16="http://schemas.microsoft.com/office/drawing/2014/main" val="744251936"/>
                    </a:ext>
                  </a:extLst>
                </a:gridCol>
                <a:gridCol w="2635568">
                  <a:extLst>
                    <a:ext uri="{9D8B030D-6E8A-4147-A177-3AD203B41FA5}">
                      <a16:colId xmlns:a16="http://schemas.microsoft.com/office/drawing/2014/main" val="695800105"/>
                    </a:ext>
                  </a:extLst>
                </a:gridCol>
                <a:gridCol w="2488528">
                  <a:extLst>
                    <a:ext uri="{9D8B030D-6E8A-4147-A177-3AD203B41FA5}">
                      <a16:colId xmlns:a16="http://schemas.microsoft.com/office/drawing/2014/main" val="1970815930"/>
                    </a:ext>
                  </a:extLst>
                </a:gridCol>
              </a:tblGrid>
              <a:tr h="1108229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429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取組内容</a:t>
                      </a:r>
                    </a:p>
                    <a:p>
                      <a:pPr marL="0" marR="0" lvl="0" indent="0" algn="l" defTabSz="7429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429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効果的な取組とするための工夫</a:t>
                      </a:r>
                    </a:p>
                    <a:p>
                      <a:pPr marL="0" marR="0" lvl="0" indent="0" algn="l" defTabSz="7429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工夫が効果的であると考える理由・仮説</a:t>
                      </a:r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135549"/>
                  </a:ext>
                </a:extLst>
              </a:tr>
              <a:tr h="118573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イベントを知る機会の創出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429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429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988347"/>
                  </a:ext>
                </a:extLst>
              </a:tr>
              <a:tr h="1378448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イベントに参加する動機付け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34967"/>
                  </a:ext>
                </a:extLst>
              </a:tr>
              <a:tr h="1092128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イベントに参加した後、再度来園したくなる動機付け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402595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9F6CDF-F399-9970-2D5F-B1F203DC776C}"/>
              </a:ext>
            </a:extLst>
          </p:cNvPr>
          <p:cNvSpPr txBox="1"/>
          <p:nvPr/>
        </p:nvSpPr>
        <p:spPr>
          <a:xfrm>
            <a:off x="272480" y="404664"/>
            <a:ext cx="72165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（別紙様式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対象者の意識・行動変容を促す仮説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875407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4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12006</TotalTime>
  <Words>57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Meiryo UI</vt:lpstr>
      <vt:lpstr>游ゴシック</vt:lpstr>
      <vt:lpstr>Arial</vt:lpstr>
      <vt:lpstr>Calibri</vt:lpstr>
      <vt:lpstr>Wingdings</vt:lpstr>
      <vt:lpstr>2_Office ​​テーマ</vt:lpstr>
      <vt:lpstr>3_Office ​​テーマ</vt:lpstr>
      <vt:lpstr>4_Office ​​テーマ</vt:lpstr>
      <vt:lpstr>Office ​​テーマ</vt:lpstr>
      <vt:lpstr>1_Office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キリン</dc:creator>
  <cp:lastModifiedBy>中村 優吾</cp:lastModifiedBy>
  <cp:revision>474</cp:revision>
  <cp:lastPrinted>2019-01-27T23:42:45Z</cp:lastPrinted>
  <dcterms:created xsi:type="dcterms:W3CDTF">2019-01-23T05:40:21Z</dcterms:created>
  <dcterms:modified xsi:type="dcterms:W3CDTF">2026-06-12T09:36:29Z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2100817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D7.1.5</vt:lpwstr>
  </property>
</Properties>
</file>