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257" r:id="rId5"/>
  </p:sldIdLst>
  <p:sldSz cx="7559675" cy="1069181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7423AC9-1B63-47CE-9E8C-7AE10C601985}" v="1" dt="2020-03-16T06:02:30.22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0" autoAdjust="0"/>
    <p:restoredTop sz="86410"/>
  </p:normalViewPr>
  <p:slideViewPr>
    <p:cSldViewPr snapToGrid="0">
      <p:cViewPr varScale="1">
        <p:scale>
          <a:sx n="49" d="100"/>
          <a:sy n="49" d="100"/>
        </p:scale>
        <p:origin x="2251" y="101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98" d="100"/>
          <a:sy n="98" d="100"/>
        </p:scale>
        <p:origin x="708" y="102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竹本 加良子" userId="0c6ae3ae-d856-42b3-a34a-032faf097262" providerId="ADAL" clId="{CE1CF5BA-0002-4236-A5D6-7723C455332A}"/>
    <pc:docChg chg="modSld">
      <pc:chgData name="竹本 加良子" userId="0c6ae3ae-d856-42b3-a34a-032faf097262" providerId="ADAL" clId="{CE1CF5BA-0002-4236-A5D6-7723C455332A}" dt="2019-12-08T19:35:36.926" v="2"/>
      <pc:docMkLst>
        <pc:docMk/>
      </pc:docMkLst>
      <pc:sldChg chg="modSp">
        <pc:chgData name="竹本 加良子" userId="0c6ae3ae-d856-42b3-a34a-032faf097262" providerId="ADAL" clId="{CE1CF5BA-0002-4236-A5D6-7723C455332A}" dt="2019-12-08T19:35:36.926" v="2"/>
        <pc:sldMkLst>
          <pc:docMk/>
          <pc:sldMk cId="447924074" sldId="257"/>
        </pc:sldMkLst>
        <pc:spChg chg="mod">
          <ac:chgData name="竹本 加良子" userId="0c6ae3ae-d856-42b3-a34a-032faf097262" providerId="ADAL" clId="{CE1CF5BA-0002-4236-A5D6-7723C455332A}" dt="2019-12-08T19:35:36.926" v="2"/>
          <ac:spMkLst>
            <pc:docMk/>
            <pc:sldMk cId="447924074" sldId="257"/>
            <ac:spMk id="21" creationId="{246F7201-66CB-4D52-A1EE-4A193DB95212}"/>
          </ac:spMkLst>
        </pc:spChg>
      </pc:sldChg>
    </pc:docChg>
  </pc:docChgLst>
  <pc:docChgLst>
    <pc:chgData name="内上 俊彦" userId="11d272a7-8b12-47a2-8291-538cecd3e510" providerId="ADAL" clId="{A7423AC9-1B63-47CE-9E8C-7AE10C601985}"/>
    <pc:docChg chg="modSld modNotesMaster">
      <pc:chgData name="内上 俊彦" userId="11d272a7-8b12-47a2-8291-538cecd3e510" providerId="ADAL" clId="{A7423AC9-1B63-47CE-9E8C-7AE10C601985}" dt="2020-03-16T06:04:39.967" v="9" actId="1036"/>
      <pc:docMkLst>
        <pc:docMk/>
      </pc:docMkLst>
      <pc:sldChg chg="modSp mod">
        <pc:chgData name="内上 俊彦" userId="11d272a7-8b12-47a2-8291-538cecd3e510" providerId="ADAL" clId="{A7423AC9-1B63-47CE-9E8C-7AE10C601985}" dt="2020-03-16T06:04:39.967" v="9" actId="1036"/>
        <pc:sldMkLst>
          <pc:docMk/>
          <pc:sldMk cId="447924074" sldId="257"/>
        </pc:sldMkLst>
        <pc:spChg chg="mod">
          <ac:chgData name="内上 俊彦" userId="11d272a7-8b12-47a2-8291-538cecd3e510" providerId="ADAL" clId="{A7423AC9-1B63-47CE-9E8C-7AE10C601985}" dt="2020-03-16T06:04:39.967" v="9" actId="1036"/>
          <ac:spMkLst>
            <pc:docMk/>
            <pc:sldMk cId="447924074" sldId="257"/>
            <ac:spMk id="21" creationId="{246F7201-66CB-4D52-A1EE-4A193DB95212}"/>
          </ac:spMkLst>
        </pc:spChg>
      </pc:sldChg>
    </pc:docChg>
  </pc:docChgLst>
  <pc:docChgLst>
    <pc:chgData name="秋元 郷佑" userId="45c5f05c-4c16-4244-98a2-ec91b138b096" providerId="ADAL" clId="{A889CF6B-764B-4FDE-AC24-B251C6E77239}"/>
    <pc:docChg chg="modSld">
      <pc:chgData name="秋元 郷佑" userId="45c5f05c-4c16-4244-98a2-ec91b138b096" providerId="ADAL" clId="{A889CF6B-764B-4FDE-AC24-B251C6E77239}" dt="2019-11-06T04:13:19.553" v="212" actId="1037"/>
      <pc:docMkLst>
        <pc:docMk/>
      </pc:docMkLst>
      <pc:sldChg chg="addSp modSp">
        <pc:chgData name="秋元 郷佑" userId="45c5f05c-4c16-4244-98a2-ec91b138b096" providerId="ADAL" clId="{A889CF6B-764B-4FDE-AC24-B251C6E77239}" dt="2019-11-06T04:13:19.553" v="212" actId="1037"/>
        <pc:sldMkLst>
          <pc:docMk/>
          <pc:sldMk cId="447924074" sldId="257"/>
        </pc:sldMkLst>
        <pc:spChg chg="mod">
          <ac:chgData name="秋元 郷佑" userId="45c5f05c-4c16-4244-98a2-ec91b138b096" providerId="ADAL" clId="{A889CF6B-764B-4FDE-AC24-B251C6E77239}" dt="2019-11-06T04:12:48.559" v="127" actId="1038"/>
          <ac:spMkLst>
            <pc:docMk/>
            <pc:sldMk cId="447924074" sldId="257"/>
            <ac:spMk id="24" creationId="{EAE21375-36C3-42D8-BA87-ED777ECA9EFB}"/>
          </ac:spMkLst>
        </pc:spChg>
        <pc:spChg chg="mod">
          <ac:chgData name="秋元 郷佑" userId="45c5f05c-4c16-4244-98a2-ec91b138b096" providerId="ADAL" clId="{A889CF6B-764B-4FDE-AC24-B251C6E77239}" dt="2019-11-06T04:12:48.559" v="127" actId="1038"/>
          <ac:spMkLst>
            <pc:docMk/>
            <pc:sldMk cId="447924074" sldId="257"/>
            <ac:spMk id="43" creationId="{C0D41872-2971-466A-BC0D-8AB9F47E6F0A}"/>
          </ac:spMkLst>
        </pc:spChg>
        <pc:spChg chg="mod">
          <ac:chgData name="秋元 郷佑" userId="45c5f05c-4c16-4244-98a2-ec91b138b096" providerId="ADAL" clId="{A889CF6B-764B-4FDE-AC24-B251C6E77239}" dt="2019-11-06T04:13:19.553" v="212" actId="1037"/>
          <ac:spMkLst>
            <pc:docMk/>
            <pc:sldMk cId="447924074" sldId="257"/>
            <ac:spMk id="57" creationId="{AD13C3CA-965E-4989-A3B8-9EF6039D5CF4}"/>
          </ac:spMkLst>
        </pc:spChg>
        <pc:spChg chg="mod">
          <ac:chgData name="秋元 郷佑" userId="45c5f05c-4c16-4244-98a2-ec91b138b096" providerId="ADAL" clId="{A889CF6B-764B-4FDE-AC24-B251C6E77239}" dt="2019-11-06T04:13:19.553" v="212" actId="1037"/>
          <ac:spMkLst>
            <pc:docMk/>
            <pc:sldMk cId="447924074" sldId="257"/>
            <ac:spMk id="58" creationId="{DF18FF63-A72E-4A48-85F2-C1B73F629CE2}"/>
          </ac:spMkLst>
        </pc:spChg>
        <pc:spChg chg="mod">
          <ac:chgData name="秋元 郷佑" userId="45c5f05c-4c16-4244-98a2-ec91b138b096" providerId="ADAL" clId="{A889CF6B-764B-4FDE-AC24-B251C6E77239}" dt="2019-11-06T04:13:19.553" v="212" actId="1037"/>
          <ac:spMkLst>
            <pc:docMk/>
            <pc:sldMk cId="447924074" sldId="257"/>
            <ac:spMk id="59" creationId="{4B46CB44-1BEA-483B-8129-CD708B433D38}"/>
          </ac:spMkLst>
        </pc:spChg>
        <pc:spChg chg="mod">
          <ac:chgData name="秋元 郷佑" userId="45c5f05c-4c16-4244-98a2-ec91b138b096" providerId="ADAL" clId="{A889CF6B-764B-4FDE-AC24-B251C6E77239}" dt="2019-11-06T04:13:19.553" v="212" actId="1037"/>
          <ac:spMkLst>
            <pc:docMk/>
            <pc:sldMk cId="447924074" sldId="257"/>
            <ac:spMk id="61" creationId="{0FDA18C1-B143-4530-AA23-13124C3B17B9}"/>
          </ac:spMkLst>
        </pc:spChg>
        <pc:spChg chg="mod">
          <ac:chgData name="秋元 郷佑" userId="45c5f05c-4c16-4244-98a2-ec91b138b096" providerId="ADAL" clId="{A889CF6B-764B-4FDE-AC24-B251C6E77239}" dt="2019-11-06T04:13:19.553" v="212" actId="1037"/>
          <ac:spMkLst>
            <pc:docMk/>
            <pc:sldMk cId="447924074" sldId="257"/>
            <ac:spMk id="62" creationId="{C158178E-A25A-4777-883D-B16D23C434C4}"/>
          </ac:spMkLst>
        </pc:spChg>
        <pc:spChg chg="mod">
          <ac:chgData name="秋元 郷佑" userId="45c5f05c-4c16-4244-98a2-ec91b138b096" providerId="ADAL" clId="{A889CF6B-764B-4FDE-AC24-B251C6E77239}" dt="2019-11-06T04:13:13.482" v="211" actId="1037"/>
          <ac:spMkLst>
            <pc:docMk/>
            <pc:sldMk cId="447924074" sldId="257"/>
            <ac:spMk id="69" creationId="{648132D2-C643-499B-A4B3-151811D5321E}"/>
          </ac:spMkLst>
        </pc:spChg>
        <pc:spChg chg="mod">
          <ac:chgData name="秋元 郷佑" userId="45c5f05c-4c16-4244-98a2-ec91b138b096" providerId="ADAL" clId="{A889CF6B-764B-4FDE-AC24-B251C6E77239}" dt="2019-11-06T04:10:48.051" v="34"/>
          <ac:spMkLst>
            <pc:docMk/>
            <pc:sldMk cId="447924074" sldId="257"/>
            <ac:spMk id="76" creationId="{1923EB9C-4CA5-4EA8-A7D5-849E3AE3F80C}"/>
          </ac:spMkLst>
        </pc:spChg>
        <pc:cxnChg chg="add mod">
          <ac:chgData name="秋元 郷佑" userId="45c5f05c-4c16-4244-98a2-ec91b138b096" providerId="ADAL" clId="{A889CF6B-764B-4FDE-AC24-B251C6E77239}" dt="2019-11-06T04:13:19.553" v="212" actId="1037"/>
          <ac:cxnSpMkLst>
            <pc:docMk/>
            <pc:sldMk cId="447924074" sldId="257"/>
            <ac:cxnSpMk id="19" creationId="{FE0B0870-B4AE-408E-A212-B7A211B0EDFB}"/>
          </ac:cxnSpMkLst>
        </pc:cxnChg>
        <pc:cxnChg chg="add mod">
          <ac:chgData name="秋元 郷佑" userId="45c5f05c-4c16-4244-98a2-ec91b138b096" providerId="ADAL" clId="{A889CF6B-764B-4FDE-AC24-B251C6E77239}" dt="2019-11-06T04:13:19.553" v="212" actId="1037"/>
          <ac:cxnSpMkLst>
            <pc:docMk/>
            <pc:sldMk cId="447924074" sldId="257"/>
            <ac:cxnSpMk id="20" creationId="{42CA18BB-08E8-4E5C-A3E2-9C4994BFD036}"/>
          </ac:cxnSpMkLst>
        </pc:cxnChg>
      </pc:sldChg>
    </pc:docChg>
  </pc:docChgLst>
  <pc:docChgLst>
    <pc:chgData name="秋元 郷佑" userId="45c5f05c-4c16-4244-98a2-ec91b138b096" providerId="ADAL" clId="{B804AE4D-B3C2-4B7E-8E46-778F5DE4B62F}"/>
    <pc:docChg chg="modSld">
      <pc:chgData name="秋元 郷佑" userId="45c5f05c-4c16-4244-98a2-ec91b138b096" providerId="ADAL" clId="{B804AE4D-B3C2-4B7E-8E46-778F5DE4B62F}" dt="2020-03-13T10:08:05.698" v="2" actId="20577"/>
      <pc:docMkLst>
        <pc:docMk/>
      </pc:docMkLst>
      <pc:sldChg chg="modSp mod">
        <pc:chgData name="秋元 郷佑" userId="45c5f05c-4c16-4244-98a2-ec91b138b096" providerId="ADAL" clId="{B804AE4D-B3C2-4B7E-8E46-778F5DE4B62F}" dt="2020-03-13T10:08:05.698" v="2" actId="20577"/>
        <pc:sldMkLst>
          <pc:docMk/>
          <pc:sldMk cId="447924074" sldId="257"/>
        </pc:sldMkLst>
        <pc:spChg chg="mod">
          <ac:chgData name="秋元 郷佑" userId="45c5f05c-4c16-4244-98a2-ec91b138b096" providerId="ADAL" clId="{B804AE4D-B3C2-4B7E-8E46-778F5DE4B62F}" dt="2020-03-13T10:08:05.698" v="2" actId="20577"/>
          <ac:spMkLst>
            <pc:docMk/>
            <pc:sldMk cId="447924074" sldId="257"/>
            <ac:spMk id="21" creationId="{246F7201-66CB-4D52-A1EE-4A193DB95212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F0D3C3-83FC-4789-B7EE-7BFC11131541}" type="datetimeFigureOut">
              <a:rPr kumimoji="1" lang="ja-JP" altLang="en-US" smtClean="0"/>
              <a:t>2023/3/27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1241425"/>
            <a:ext cx="236537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767939-7F92-4EEE-9A78-608A812C179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88477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767939-7F92-4EEE-9A78-608A812C1799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43420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ACA1D-9556-40C7-8FF1-CB98D3EC2DE4}" type="datetimeFigureOut">
              <a:rPr kumimoji="1" lang="ja-JP" altLang="en-US" smtClean="0"/>
              <a:t>2023/3/27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5E3E3-A0BD-4D89-A9EA-62E4D0F608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61583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ACA1D-9556-40C7-8FF1-CB98D3EC2DE4}" type="datetimeFigureOut">
              <a:rPr kumimoji="1" lang="ja-JP" altLang="en-US" smtClean="0"/>
              <a:t>2023/3/27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5E3E3-A0BD-4D89-A9EA-62E4D0F608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6616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ACA1D-9556-40C7-8FF1-CB98D3EC2DE4}" type="datetimeFigureOut">
              <a:rPr kumimoji="1" lang="ja-JP" altLang="en-US" smtClean="0"/>
              <a:t>2023/3/27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5E3E3-A0BD-4D89-A9EA-62E4D0F608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06458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ACA1D-9556-40C7-8FF1-CB98D3EC2DE4}" type="datetimeFigureOut">
              <a:rPr kumimoji="1" lang="ja-JP" altLang="en-US" smtClean="0"/>
              <a:t>2023/3/27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5E3E3-A0BD-4D89-A9EA-62E4D0F608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24764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ACA1D-9556-40C7-8FF1-CB98D3EC2DE4}" type="datetimeFigureOut">
              <a:rPr kumimoji="1" lang="ja-JP" altLang="en-US" smtClean="0"/>
              <a:t>2023/3/27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5E3E3-A0BD-4D89-A9EA-62E4D0F608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46707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ACA1D-9556-40C7-8FF1-CB98D3EC2DE4}" type="datetimeFigureOut">
              <a:rPr kumimoji="1" lang="ja-JP" altLang="en-US" smtClean="0"/>
              <a:t>2023/3/27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5E3E3-A0BD-4D89-A9EA-62E4D0F608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42891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ACA1D-9556-40C7-8FF1-CB98D3EC2DE4}" type="datetimeFigureOut">
              <a:rPr kumimoji="1" lang="ja-JP" altLang="en-US" smtClean="0"/>
              <a:t>2023/3/27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5E3E3-A0BD-4D89-A9EA-62E4D0F608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30563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ACA1D-9556-40C7-8FF1-CB98D3EC2DE4}" type="datetimeFigureOut">
              <a:rPr kumimoji="1" lang="ja-JP" altLang="en-US" smtClean="0"/>
              <a:t>2023/3/27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5E3E3-A0BD-4D89-A9EA-62E4D0F608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05365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ACA1D-9556-40C7-8FF1-CB98D3EC2DE4}" type="datetimeFigureOut">
              <a:rPr kumimoji="1" lang="ja-JP" altLang="en-US" smtClean="0"/>
              <a:t>2023/3/27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5E3E3-A0BD-4D89-A9EA-62E4D0F608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62034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ACA1D-9556-40C7-8FF1-CB98D3EC2DE4}" type="datetimeFigureOut">
              <a:rPr kumimoji="1" lang="ja-JP" altLang="en-US" smtClean="0"/>
              <a:t>2023/3/27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5E3E3-A0BD-4D89-A9EA-62E4D0F608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8616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ACA1D-9556-40C7-8FF1-CB98D3EC2DE4}" type="datetimeFigureOut">
              <a:rPr kumimoji="1" lang="ja-JP" altLang="en-US" smtClean="0"/>
              <a:t>2023/3/27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5E3E3-A0BD-4D89-A9EA-62E4D0F608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8176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2ACA1D-9556-40C7-8FF1-CB98D3EC2DE4}" type="datetimeFigureOut">
              <a:rPr kumimoji="1" lang="ja-JP" altLang="en-US" smtClean="0"/>
              <a:t>2023/3/27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65E3E3-A0BD-4D89-A9EA-62E4D0F608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6220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kumimoji="1"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CA62543D-DC46-4178-82BD-64CC5C941744}"/>
              </a:ext>
            </a:extLst>
          </p:cNvPr>
          <p:cNvSpPr txBox="1"/>
          <p:nvPr/>
        </p:nvSpPr>
        <p:spPr>
          <a:xfrm>
            <a:off x="482729" y="407244"/>
            <a:ext cx="31149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ワークシート（地震）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A5980F6-6EED-445D-AFBB-4ECE3D10B05D}"/>
              </a:ext>
            </a:extLst>
          </p:cNvPr>
          <p:cNvSpPr txBox="1"/>
          <p:nvPr/>
        </p:nvSpPr>
        <p:spPr>
          <a:xfrm>
            <a:off x="506338" y="936943"/>
            <a:ext cx="649408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424"/>
              </a:spcAft>
            </a:pP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自宅周辺における地震時の被害を、ハザードマップや被害想定資料で確認してみましょう。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56EECE6E-A0AF-4EA0-BB54-A27DA7AF52E3}"/>
              </a:ext>
            </a:extLst>
          </p:cNvPr>
          <p:cNvSpPr/>
          <p:nvPr/>
        </p:nvSpPr>
        <p:spPr>
          <a:xfrm>
            <a:off x="536088" y="1460051"/>
            <a:ext cx="6517250" cy="324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noAutofit/>
          </a:bodyPr>
          <a:lstStyle/>
          <a:p>
            <a:r>
              <a:rPr lang="ja-JP" altLang="en-US" sz="14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① 想定震度</a:t>
            </a:r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EAE21375-36C3-42D8-BA87-ED777ECA9EFB}"/>
              </a:ext>
            </a:extLst>
          </p:cNvPr>
          <p:cNvSpPr/>
          <p:nvPr/>
        </p:nvSpPr>
        <p:spPr>
          <a:xfrm>
            <a:off x="1300004" y="2027234"/>
            <a:ext cx="1085260" cy="693106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73">
              <a:solidFill>
                <a:schemeClr val="tx1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C0D41872-2971-466A-BC0D-8AB9F47E6F0A}"/>
              </a:ext>
            </a:extLst>
          </p:cNvPr>
          <p:cNvSpPr/>
          <p:nvPr/>
        </p:nvSpPr>
        <p:spPr>
          <a:xfrm>
            <a:off x="773915" y="2219898"/>
            <a:ext cx="54373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sz="14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震度</a:t>
            </a:r>
          </a:p>
        </p:txBody>
      </p:sp>
      <p:cxnSp>
        <p:nvCxnSpPr>
          <p:cNvPr id="64" name="直線コネクタ 63">
            <a:extLst>
              <a:ext uri="{FF2B5EF4-FFF2-40B4-BE49-F238E27FC236}">
                <a16:creationId xmlns:a16="http://schemas.microsoft.com/office/drawing/2014/main" id="{1F03C600-7781-40EA-A2E4-306111F5C0E3}"/>
              </a:ext>
            </a:extLst>
          </p:cNvPr>
          <p:cNvCxnSpPr/>
          <p:nvPr/>
        </p:nvCxnSpPr>
        <p:spPr>
          <a:xfrm>
            <a:off x="541567" y="926711"/>
            <a:ext cx="6517250" cy="0"/>
          </a:xfrm>
          <a:prstGeom prst="line">
            <a:avLst/>
          </a:prstGeom>
          <a:ln w="285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正方形/長方形 55">
            <a:extLst>
              <a:ext uri="{FF2B5EF4-FFF2-40B4-BE49-F238E27FC236}">
                <a16:creationId xmlns:a16="http://schemas.microsoft.com/office/drawing/2014/main" id="{D02CAE06-4ED2-4119-999D-305B6916F32F}"/>
              </a:ext>
            </a:extLst>
          </p:cNvPr>
          <p:cNvSpPr/>
          <p:nvPr/>
        </p:nvSpPr>
        <p:spPr>
          <a:xfrm>
            <a:off x="536088" y="2970791"/>
            <a:ext cx="6517250" cy="324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noAutofit/>
          </a:bodyPr>
          <a:lstStyle/>
          <a:p>
            <a:r>
              <a:rPr lang="ja-JP" altLang="en-US" sz="14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② 津波の可能性</a:t>
            </a:r>
          </a:p>
        </p:txBody>
      </p:sp>
      <p:sp>
        <p:nvSpPr>
          <p:cNvPr id="57" name="正方形/長方形 56">
            <a:extLst>
              <a:ext uri="{FF2B5EF4-FFF2-40B4-BE49-F238E27FC236}">
                <a16:creationId xmlns:a16="http://schemas.microsoft.com/office/drawing/2014/main" id="{AD13C3CA-965E-4989-A3B8-9EF6039D5CF4}"/>
              </a:ext>
            </a:extLst>
          </p:cNvPr>
          <p:cNvSpPr/>
          <p:nvPr/>
        </p:nvSpPr>
        <p:spPr>
          <a:xfrm>
            <a:off x="3800160" y="3545242"/>
            <a:ext cx="1085260" cy="693106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73">
              <a:solidFill>
                <a:schemeClr val="tx1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58" name="正方形/長方形 57">
            <a:extLst>
              <a:ext uri="{FF2B5EF4-FFF2-40B4-BE49-F238E27FC236}">
                <a16:creationId xmlns:a16="http://schemas.microsoft.com/office/drawing/2014/main" id="{DF18FF63-A72E-4A48-85F2-C1B73F629CE2}"/>
              </a:ext>
            </a:extLst>
          </p:cNvPr>
          <p:cNvSpPr/>
          <p:nvPr/>
        </p:nvSpPr>
        <p:spPr>
          <a:xfrm>
            <a:off x="3079400" y="3737907"/>
            <a:ext cx="72327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sz="14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浸水深</a:t>
            </a:r>
          </a:p>
        </p:txBody>
      </p:sp>
      <p:sp>
        <p:nvSpPr>
          <p:cNvPr id="59" name="正方形/長方形 58">
            <a:extLst>
              <a:ext uri="{FF2B5EF4-FFF2-40B4-BE49-F238E27FC236}">
                <a16:creationId xmlns:a16="http://schemas.microsoft.com/office/drawing/2014/main" id="{4B46CB44-1BEA-483B-8129-CD708B433D38}"/>
              </a:ext>
            </a:extLst>
          </p:cNvPr>
          <p:cNvSpPr/>
          <p:nvPr/>
        </p:nvSpPr>
        <p:spPr>
          <a:xfrm>
            <a:off x="755635" y="3737907"/>
            <a:ext cx="230223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sz="14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津波の可能性　　あり ・ なし</a:t>
            </a:r>
          </a:p>
        </p:txBody>
      </p:sp>
      <p:sp>
        <p:nvSpPr>
          <p:cNvPr id="61" name="正方形/長方形 60">
            <a:extLst>
              <a:ext uri="{FF2B5EF4-FFF2-40B4-BE49-F238E27FC236}">
                <a16:creationId xmlns:a16="http://schemas.microsoft.com/office/drawing/2014/main" id="{0FDA18C1-B143-4530-AA23-13124C3B17B9}"/>
              </a:ext>
            </a:extLst>
          </p:cNvPr>
          <p:cNvSpPr/>
          <p:nvPr/>
        </p:nvSpPr>
        <p:spPr>
          <a:xfrm>
            <a:off x="5917705" y="3545242"/>
            <a:ext cx="1085260" cy="693106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73">
              <a:solidFill>
                <a:schemeClr val="tx1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62" name="正方形/長方形 61">
            <a:extLst>
              <a:ext uri="{FF2B5EF4-FFF2-40B4-BE49-F238E27FC236}">
                <a16:creationId xmlns:a16="http://schemas.microsoft.com/office/drawing/2014/main" id="{C158178E-A25A-4777-883D-B16D23C434C4}"/>
              </a:ext>
            </a:extLst>
          </p:cNvPr>
          <p:cNvSpPr/>
          <p:nvPr/>
        </p:nvSpPr>
        <p:spPr>
          <a:xfrm>
            <a:off x="5038600" y="3737907"/>
            <a:ext cx="90281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sz="14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到達時間</a:t>
            </a:r>
          </a:p>
        </p:txBody>
      </p:sp>
      <p:sp>
        <p:nvSpPr>
          <p:cNvPr id="63" name="正方形/長方形 62">
            <a:extLst>
              <a:ext uri="{FF2B5EF4-FFF2-40B4-BE49-F238E27FC236}">
                <a16:creationId xmlns:a16="http://schemas.microsoft.com/office/drawing/2014/main" id="{EC2F6BAB-AAFE-4F43-8CCC-EEE62D6D2461}"/>
              </a:ext>
            </a:extLst>
          </p:cNvPr>
          <p:cNvSpPr/>
          <p:nvPr/>
        </p:nvSpPr>
        <p:spPr>
          <a:xfrm>
            <a:off x="536088" y="4486676"/>
            <a:ext cx="6517250" cy="324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noAutofit/>
          </a:bodyPr>
          <a:lstStyle/>
          <a:p>
            <a:r>
              <a:rPr lang="ja-JP" altLang="en-US" sz="14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③ 液状化の可能性</a:t>
            </a:r>
          </a:p>
        </p:txBody>
      </p:sp>
      <p:sp>
        <p:nvSpPr>
          <p:cNvPr id="69" name="正方形/長方形 68">
            <a:extLst>
              <a:ext uri="{FF2B5EF4-FFF2-40B4-BE49-F238E27FC236}">
                <a16:creationId xmlns:a16="http://schemas.microsoft.com/office/drawing/2014/main" id="{648132D2-C643-499B-A4B3-151811D5321E}"/>
              </a:ext>
            </a:extLst>
          </p:cNvPr>
          <p:cNvSpPr/>
          <p:nvPr/>
        </p:nvSpPr>
        <p:spPr>
          <a:xfrm>
            <a:off x="751206" y="5180419"/>
            <a:ext cx="236314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sz="14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液状化の可能性　　あり・なし</a:t>
            </a:r>
          </a:p>
        </p:txBody>
      </p:sp>
      <p:cxnSp>
        <p:nvCxnSpPr>
          <p:cNvPr id="19" name="直線コネクタ 18">
            <a:extLst>
              <a:ext uri="{FF2B5EF4-FFF2-40B4-BE49-F238E27FC236}">
                <a16:creationId xmlns:a16="http://schemas.microsoft.com/office/drawing/2014/main" id="{FE0B0870-B4AE-408E-A212-B7A211B0EDFB}"/>
              </a:ext>
            </a:extLst>
          </p:cNvPr>
          <p:cNvCxnSpPr>
            <a:cxnSpLocks/>
          </p:cNvCxnSpPr>
          <p:nvPr/>
        </p:nvCxnSpPr>
        <p:spPr>
          <a:xfrm flipH="1">
            <a:off x="2954108" y="3566571"/>
            <a:ext cx="207520" cy="659755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コネクタ 19">
            <a:extLst>
              <a:ext uri="{FF2B5EF4-FFF2-40B4-BE49-F238E27FC236}">
                <a16:creationId xmlns:a16="http://schemas.microsoft.com/office/drawing/2014/main" id="{42CA18BB-08E8-4E5C-A3E2-9C4994BFD036}"/>
              </a:ext>
            </a:extLst>
          </p:cNvPr>
          <p:cNvCxnSpPr>
            <a:cxnSpLocks/>
          </p:cNvCxnSpPr>
          <p:nvPr/>
        </p:nvCxnSpPr>
        <p:spPr>
          <a:xfrm flipH="1">
            <a:off x="4934840" y="3569900"/>
            <a:ext cx="207520" cy="659755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8436708-7F18-5016-0702-E6D4A1CE4EDC}"/>
              </a:ext>
            </a:extLst>
          </p:cNvPr>
          <p:cNvSpPr txBox="1"/>
          <p:nvPr/>
        </p:nvSpPr>
        <p:spPr>
          <a:xfrm>
            <a:off x="4569810" y="239726"/>
            <a:ext cx="2743201" cy="381328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訓練</a:t>
            </a:r>
            <a:r>
              <a:rPr kumimoji="1" lang="en-US" altLang="ja-JP" dirty="0">
                <a:solidFill>
                  <a:schemeClr val="tx1">
                    <a:lumMod val="50000"/>
                    <a:lumOff val="50000"/>
                  </a:schemeClr>
                </a:solidFill>
              </a:rPr>
              <a:t>1-1</a:t>
            </a:r>
            <a:r>
              <a:rPr kumimoji="1" lang="ja-JP" alt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　付属資料</a:t>
            </a:r>
          </a:p>
        </p:txBody>
      </p:sp>
    </p:spTree>
    <p:extLst>
      <p:ext uri="{BB962C8B-B14F-4D97-AF65-F5344CB8AC3E}">
        <p14:creationId xmlns:p14="http://schemas.microsoft.com/office/powerpoint/2010/main" val="4479240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7986456-94c4-43e3-a5cd-23faf3e50be4">
      <Terms xmlns="http://schemas.microsoft.com/office/infopath/2007/PartnerControls"/>
    </lcf76f155ced4ddcb4097134ff3c332f>
    <TaxCatchAll xmlns="87e92068-5d1b-4b37-b84f-05171d1d989c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59566576EE7716479B276B366FE8E779" ma:contentTypeVersion="17" ma:contentTypeDescription="新しいドキュメントを作成します。" ma:contentTypeScope="" ma:versionID="0f053685c5331078433583e46d2ff876">
  <xsd:schema xmlns:xsd="http://www.w3.org/2001/XMLSchema" xmlns:xs="http://www.w3.org/2001/XMLSchema" xmlns:p="http://schemas.microsoft.com/office/2006/metadata/properties" xmlns:ns2="c7986456-94c4-43e3-a5cd-23faf3e50be4" xmlns:ns3="87e92068-5d1b-4b37-b84f-05171d1d989c" targetNamespace="http://schemas.microsoft.com/office/2006/metadata/properties" ma:root="true" ma:fieldsID="7d8fbb5d357a737dcaafa596ee1e0577" ns2:_="" ns3:_="">
    <xsd:import namespace="c7986456-94c4-43e3-a5cd-23faf3e50be4"/>
    <xsd:import namespace="87e92068-5d1b-4b37-b84f-05171d1d989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986456-94c4-43e3-a5cd-23faf3e50be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画像タグ" ma:readOnly="false" ma:fieldId="{5cf76f15-5ced-4ddc-b409-7134ff3c332f}" ma:taxonomyMulti="true" ma:sspId="8ea27d3f-16ae-4cb1-8a0f-7749649f524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7e92068-5d1b-4b37-b84f-05171d1d989c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d1f6561d-b863-4b53-a246-1d336a610717}" ma:internalName="TaxCatchAll" ma:showField="CatchAllData" ma:web="87e92068-5d1b-4b37-b84f-05171d1d989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5818404-8EBC-49B2-8B71-69AA07D53908}">
  <ds:schemaRefs>
    <ds:schemaRef ds:uri="87e92068-5d1b-4b37-b84f-05171d1d989c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c7986456-94c4-43e3-a5cd-23faf3e50be4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E24D22A1-610C-4BDE-A316-FD40B3EF1E5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B86B4A9-162A-48BD-AD99-DC11125AE7AE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125</TotalTime>
  <Words>57</Words>
  <Application>Microsoft Office PowerPoint</Application>
  <PresentationFormat>ユーザー設定</PresentationFormat>
  <Paragraphs>12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HGPｺﾞｼｯｸE</vt:lpstr>
      <vt:lpstr>ＭＳ ゴシック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秋元 郷佑</dc:creator>
  <cp:lastModifiedBy>瀧波 崇</cp:lastModifiedBy>
  <cp:revision>8</cp:revision>
  <cp:lastPrinted>2020-03-16T06:04:47Z</cp:lastPrinted>
  <dcterms:created xsi:type="dcterms:W3CDTF">2019-11-06T02:22:38Z</dcterms:created>
  <dcterms:modified xsi:type="dcterms:W3CDTF">2023-03-26T23:22:12Z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0x01010059566576EE7716479B276B366FE8E779</vt:lpwstr>
  </property>
  <property fmtid="{D5CDD505-2E9C-101B-9397-08002B2CF9AE}" pid="3" name="MediaServiceImageTags">
    <vt:lpwstr/>
  </property>
</Properties>
</file>