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57" r:id="rId5"/>
  </p:sldIdLst>
  <p:sldSz cx="7559675" cy="1069181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3785663-7400-4CE8-8A0D-1AD3C82C4BF9}" v="5" dt="2020-03-17T02:59:01.266"/>
    <p1510:client id="{429129E2-8846-498B-9390-46E0B0C5CEDE}" v="10" dt="2020-03-16T07:37:49.29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7" d="100"/>
          <a:sy n="57" d="100"/>
        </p:scale>
        <p:origin x="2434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秋元 郷佑" userId="45c5f05c-4c16-4244-98a2-ec91b138b096" providerId="ADAL" clId="{154C5720-7D9A-4838-A33D-3C56C5E1B462}"/>
    <pc:docChg chg="modSld">
      <pc:chgData name="秋元 郷佑" userId="45c5f05c-4c16-4244-98a2-ec91b138b096" providerId="ADAL" clId="{154C5720-7D9A-4838-A33D-3C56C5E1B462}" dt="2020-03-13T10:08:16.857" v="2" actId="20577"/>
      <pc:docMkLst>
        <pc:docMk/>
      </pc:docMkLst>
      <pc:sldChg chg="modSp mod">
        <pc:chgData name="秋元 郷佑" userId="45c5f05c-4c16-4244-98a2-ec91b138b096" providerId="ADAL" clId="{154C5720-7D9A-4838-A33D-3C56C5E1B462}" dt="2020-03-13T10:08:16.857" v="2" actId="20577"/>
        <pc:sldMkLst>
          <pc:docMk/>
          <pc:sldMk cId="447924074" sldId="257"/>
        </pc:sldMkLst>
        <pc:spChg chg="mod">
          <ac:chgData name="秋元 郷佑" userId="45c5f05c-4c16-4244-98a2-ec91b138b096" providerId="ADAL" clId="{154C5720-7D9A-4838-A33D-3C56C5E1B462}" dt="2020-03-13T10:08:16.857" v="2" actId="20577"/>
          <ac:spMkLst>
            <pc:docMk/>
            <pc:sldMk cId="447924074" sldId="257"/>
            <ac:spMk id="21" creationId="{37E92728-692C-42D6-8690-31C91C352ABC}"/>
          </ac:spMkLst>
        </pc:spChg>
      </pc:sldChg>
    </pc:docChg>
  </pc:docChgLst>
  <pc:docChgLst>
    <pc:chgData name="秋元 郷佑" userId="45c5f05c-4c16-4244-98a2-ec91b138b096" providerId="ADAL" clId="{40F415CA-BBB1-4C8A-9CDB-AF3570566207}"/>
    <pc:docChg chg="undo custSel modSld">
      <pc:chgData name="秋元 郷佑" userId="45c5f05c-4c16-4244-98a2-ec91b138b096" providerId="ADAL" clId="{40F415CA-BBB1-4C8A-9CDB-AF3570566207}" dt="2019-11-06T04:12:05.572" v="642" actId="1038"/>
      <pc:docMkLst>
        <pc:docMk/>
      </pc:docMkLst>
      <pc:sldChg chg="addSp delSp modSp">
        <pc:chgData name="秋元 郷佑" userId="45c5f05c-4c16-4244-98a2-ec91b138b096" providerId="ADAL" clId="{40F415CA-BBB1-4C8A-9CDB-AF3570566207}" dt="2019-11-06T04:12:05.572" v="642" actId="1038"/>
        <pc:sldMkLst>
          <pc:docMk/>
          <pc:sldMk cId="447924074" sldId="257"/>
        </pc:sldMkLst>
        <pc:spChg chg="mod">
          <ac:chgData name="秋元 郷佑" userId="45c5f05c-4c16-4244-98a2-ec91b138b096" providerId="ADAL" clId="{40F415CA-BBB1-4C8A-9CDB-AF3570566207}" dt="2019-11-06T02:59:43.525" v="26"/>
          <ac:spMkLst>
            <pc:docMk/>
            <pc:sldMk cId="447924074" sldId="257"/>
            <ac:spMk id="5" creationId="{CA62543D-DC46-4178-82BD-64CC5C941744}"/>
          </ac:spMkLst>
        </pc:spChg>
        <pc:spChg chg="mod">
          <ac:chgData name="秋元 郷佑" userId="45c5f05c-4c16-4244-98a2-ec91b138b096" providerId="ADAL" clId="{40F415CA-BBB1-4C8A-9CDB-AF3570566207}" dt="2019-11-06T03:00:23.129" v="63" actId="20577"/>
          <ac:spMkLst>
            <pc:docMk/>
            <pc:sldMk cId="447924074" sldId="257"/>
            <ac:spMk id="6" creationId="{1A5980F6-6EED-445D-AFBB-4ECE3D10B05D}"/>
          </ac:spMkLst>
        </pc:spChg>
        <pc:spChg chg="mod">
          <ac:chgData name="秋元 郷佑" userId="45c5f05c-4c16-4244-98a2-ec91b138b096" providerId="ADAL" clId="{40F415CA-BBB1-4C8A-9CDB-AF3570566207}" dt="2019-11-06T03:00:44.555" v="111"/>
          <ac:spMkLst>
            <pc:docMk/>
            <pc:sldMk cId="447924074" sldId="257"/>
            <ac:spMk id="8" creationId="{56EECE6E-A0AF-4EA0-BB54-A27DA7AF52E3}"/>
          </ac:spMkLst>
        </pc:spChg>
        <pc:spChg chg="add mod">
          <ac:chgData name="秋元 郷佑" userId="45c5f05c-4c16-4244-98a2-ec91b138b096" providerId="ADAL" clId="{40F415CA-BBB1-4C8A-9CDB-AF3570566207}" dt="2019-11-06T04:11:30.514" v="507" actId="1037"/>
          <ac:spMkLst>
            <pc:docMk/>
            <pc:sldMk cId="447924074" sldId="257"/>
            <ac:spMk id="20" creationId="{BE0ADC63-3D6A-456B-AA6E-C8052F66E94B}"/>
          </ac:spMkLst>
        </pc:spChg>
        <pc:spChg chg="add del mod">
          <ac:chgData name="秋元 郷佑" userId="45c5f05c-4c16-4244-98a2-ec91b138b096" providerId="ADAL" clId="{40F415CA-BBB1-4C8A-9CDB-AF3570566207}" dt="2019-11-06T03:02:50.162" v="250" actId="478"/>
          <ac:spMkLst>
            <pc:docMk/>
            <pc:sldMk cId="447924074" sldId="257"/>
            <ac:spMk id="21" creationId="{D26A1384-1A56-4ACC-816E-D96CF0C0D5B6}"/>
          </ac:spMkLst>
        </pc:spChg>
        <pc:spChg chg="add mod">
          <ac:chgData name="秋元 郷佑" userId="45c5f05c-4c16-4244-98a2-ec91b138b096" providerId="ADAL" clId="{40F415CA-BBB1-4C8A-9CDB-AF3570566207}" dt="2019-11-06T04:12:05.572" v="642" actId="1038"/>
          <ac:spMkLst>
            <pc:docMk/>
            <pc:sldMk cId="447924074" sldId="257"/>
            <ac:spMk id="22" creationId="{D45BA315-6BEA-4F4C-AA0F-CDF9D485CB8E}"/>
          </ac:spMkLst>
        </pc:spChg>
        <pc:spChg chg="add mod">
          <ac:chgData name="秋元 郷佑" userId="45c5f05c-4c16-4244-98a2-ec91b138b096" providerId="ADAL" clId="{40F415CA-BBB1-4C8A-9CDB-AF3570566207}" dt="2019-11-06T04:12:05.572" v="642" actId="1038"/>
          <ac:spMkLst>
            <pc:docMk/>
            <pc:sldMk cId="447924074" sldId="257"/>
            <ac:spMk id="23" creationId="{4B9C92BB-FC46-450E-8B2D-29BB1B772863}"/>
          </ac:spMkLst>
        </pc:spChg>
        <pc:spChg chg="mod">
          <ac:chgData name="秋元 郷佑" userId="45c5f05c-4c16-4244-98a2-ec91b138b096" providerId="ADAL" clId="{40F415CA-BBB1-4C8A-9CDB-AF3570566207}" dt="2019-11-06T04:11:30.514" v="507" actId="1037"/>
          <ac:spMkLst>
            <pc:docMk/>
            <pc:sldMk cId="447924074" sldId="257"/>
            <ac:spMk id="24" creationId="{EAE21375-36C3-42D8-BA87-ED777ECA9EFB}"/>
          </ac:spMkLst>
        </pc:spChg>
        <pc:spChg chg="add mod">
          <ac:chgData name="秋元 郷佑" userId="45c5f05c-4c16-4244-98a2-ec91b138b096" providerId="ADAL" clId="{40F415CA-BBB1-4C8A-9CDB-AF3570566207}" dt="2019-11-06T04:12:05.572" v="642" actId="1038"/>
          <ac:spMkLst>
            <pc:docMk/>
            <pc:sldMk cId="447924074" sldId="257"/>
            <ac:spMk id="25" creationId="{1D08BC00-CBBE-4641-9B1A-738010724CEA}"/>
          </ac:spMkLst>
        </pc:spChg>
        <pc:spChg chg="mod">
          <ac:chgData name="秋元 郷佑" userId="45c5f05c-4c16-4244-98a2-ec91b138b096" providerId="ADAL" clId="{40F415CA-BBB1-4C8A-9CDB-AF3570566207}" dt="2019-11-06T04:11:30.514" v="507" actId="1037"/>
          <ac:spMkLst>
            <pc:docMk/>
            <pc:sldMk cId="447924074" sldId="257"/>
            <ac:spMk id="43" creationId="{C0D41872-2971-466A-BC0D-8AB9F47E6F0A}"/>
          </ac:spMkLst>
        </pc:spChg>
        <pc:spChg chg="mod">
          <ac:chgData name="秋元 郷佑" userId="45c5f05c-4c16-4244-98a2-ec91b138b096" providerId="ADAL" clId="{40F415CA-BBB1-4C8A-9CDB-AF3570566207}" dt="2019-11-06T03:02:04.352" v="227"/>
          <ac:spMkLst>
            <pc:docMk/>
            <pc:sldMk cId="447924074" sldId="257"/>
            <ac:spMk id="56" creationId="{D02CAE06-4ED2-4119-999D-305B6916F32F}"/>
          </ac:spMkLst>
        </pc:spChg>
        <pc:spChg chg="del mod">
          <ac:chgData name="秋元 郷佑" userId="45c5f05c-4c16-4244-98a2-ec91b138b096" providerId="ADAL" clId="{40F415CA-BBB1-4C8A-9CDB-AF3570566207}" dt="2019-11-06T03:02:29.825" v="245" actId="478"/>
          <ac:spMkLst>
            <pc:docMk/>
            <pc:sldMk cId="447924074" sldId="257"/>
            <ac:spMk id="57" creationId="{AD13C3CA-965E-4989-A3B8-9EF6039D5CF4}"/>
          </ac:spMkLst>
        </pc:spChg>
        <pc:spChg chg="del mod">
          <ac:chgData name="秋元 郷佑" userId="45c5f05c-4c16-4244-98a2-ec91b138b096" providerId="ADAL" clId="{40F415CA-BBB1-4C8A-9CDB-AF3570566207}" dt="2019-11-06T03:02:33.028" v="246" actId="478"/>
          <ac:spMkLst>
            <pc:docMk/>
            <pc:sldMk cId="447924074" sldId="257"/>
            <ac:spMk id="58" creationId="{DF18FF63-A72E-4A48-85F2-C1B73F629CE2}"/>
          </ac:spMkLst>
        </pc:spChg>
        <pc:spChg chg="mod">
          <ac:chgData name="秋元 郷佑" userId="45c5f05c-4c16-4244-98a2-ec91b138b096" providerId="ADAL" clId="{40F415CA-BBB1-4C8A-9CDB-AF3570566207}" dt="2019-11-06T04:11:52.304" v="589" actId="1037"/>
          <ac:spMkLst>
            <pc:docMk/>
            <pc:sldMk cId="447924074" sldId="257"/>
            <ac:spMk id="59" creationId="{4B46CB44-1BEA-483B-8129-CD708B433D38}"/>
          </ac:spMkLst>
        </pc:spChg>
        <pc:spChg chg="del mod">
          <ac:chgData name="秋元 郷佑" userId="45c5f05c-4c16-4244-98a2-ec91b138b096" providerId="ADAL" clId="{40F415CA-BBB1-4C8A-9CDB-AF3570566207}" dt="2019-11-06T03:02:29.825" v="245" actId="478"/>
          <ac:spMkLst>
            <pc:docMk/>
            <pc:sldMk cId="447924074" sldId="257"/>
            <ac:spMk id="61" creationId="{0FDA18C1-B143-4530-AA23-13124C3B17B9}"/>
          </ac:spMkLst>
        </pc:spChg>
        <pc:spChg chg="del mod">
          <ac:chgData name="秋元 郷佑" userId="45c5f05c-4c16-4244-98a2-ec91b138b096" providerId="ADAL" clId="{40F415CA-BBB1-4C8A-9CDB-AF3570566207}" dt="2019-11-06T03:02:29.825" v="245" actId="478"/>
          <ac:spMkLst>
            <pc:docMk/>
            <pc:sldMk cId="447924074" sldId="257"/>
            <ac:spMk id="62" creationId="{C158178E-A25A-4777-883D-B16D23C434C4}"/>
          </ac:spMkLst>
        </pc:spChg>
        <pc:spChg chg="mod">
          <ac:chgData name="秋元 郷佑" userId="45c5f05c-4c16-4244-98a2-ec91b138b096" providerId="ADAL" clId="{40F415CA-BBB1-4C8A-9CDB-AF3570566207}" dt="2019-11-06T03:02:58.249" v="272" actId="20577"/>
          <ac:spMkLst>
            <pc:docMk/>
            <pc:sldMk cId="447924074" sldId="257"/>
            <ac:spMk id="63" creationId="{EC2F6BAB-AAFE-4F43-8CCC-EEE62D6D2461}"/>
          </ac:spMkLst>
        </pc:spChg>
        <pc:spChg chg="del mod">
          <ac:chgData name="秋元 郷佑" userId="45c5f05c-4c16-4244-98a2-ec91b138b096" providerId="ADAL" clId="{40F415CA-BBB1-4C8A-9CDB-AF3570566207}" dt="2019-11-06T03:03:08.755" v="273" actId="478"/>
          <ac:spMkLst>
            <pc:docMk/>
            <pc:sldMk cId="447924074" sldId="257"/>
            <ac:spMk id="69" creationId="{648132D2-C643-499B-A4B3-151811D5321E}"/>
          </ac:spMkLst>
        </pc:spChg>
        <pc:spChg chg="mod">
          <ac:chgData name="秋元 郷佑" userId="45c5f05c-4c16-4244-98a2-ec91b138b096" providerId="ADAL" clId="{40F415CA-BBB1-4C8A-9CDB-AF3570566207}" dt="2019-11-06T03:04:04.231" v="401"/>
          <ac:spMkLst>
            <pc:docMk/>
            <pc:sldMk cId="447924074" sldId="257"/>
            <ac:spMk id="76" creationId="{1923EB9C-4CA5-4EA8-A7D5-849E3AE3F80C}"/>
          </ac:spMkLst>
        </pc:spChg>
        <pc:spChg chg="mod">
          <ac:chgData name="秋元 郷佑" userId="45c5f05c-4c16-4244-98a2-ec91b138b096" providerId="ADAL" clId="{40F415CA-BBB1-4C8A-9CDB-AF3570566207}" dt="2019-11-06T03:00:30.777" v="70" actId="1036"/>
          <ac:spMkLst>
            <pc:docMk/>
            <pc:sldMk cId="447924074" sldId="257"/>
            <ac:spMk id="78" creationId="{B736DA3D-5747-48EB-8F2B-70F0F67F94C1}"/>
          </ac:spMkLst>
        </pc:spChg>
        <pc:spChg chg="mod">
          <ac:chgData name="秋元 郷佑" userId="45c5f05c-4c16-4244-98a2-ec91b138b096" providerId="ADAL" clId="{40F415CA-BBB1-4C8A-9CDB-AF3570566207}" dt="2019-11-06T03:05:32.015" v="448" actId="20577"/>
          <ac:spMkLst>
            <pc:docMk/>
            <pc:sldMk cId="447924074" sldId="257"/>
            <ac:spMk id="82" creationId="{185EEA6A-55A8-408D-AC91-DA06C7FD5712}"/>
          </ac:spMkLst>
        </pc:spChg>
        <pc:cxnChg chg="add mod">
          <ac:chgData name="秋元 郷佑" userId="45c5f05c-4c16-4244-98a2-ec91b138b096" providerId="ADAL" clId="{40F415CA-BBB1-4C8A-9CDB-AF3570566207}" dt="2019-11-06T04:11:30.514" v="507" actId="1037"/>
          <ac:cxnSpMkLst>
            <pc:docMk/>
            <pc:sldMk cId="447924074" sldId="257"/>
            <ac:cxnSpMk id="4" creationId="{CFE56CD7-B39F-4353-8F39-41A8FCAD9693}"/>
          </ac:cxnSpMkLst>
        </pc:cxnChg>
        <pc:cxnChg chg="add mod">
          <ac:chgData name="秋元 郷佑" userId="45c5f05c-4c16-4244-98a2-ec91b138b096" providerId="ADAL" clId="{40F415CA-BBB1-4C8A-9CDB-AF3570566207}" dt="2019-11-06T04:12:05.572" v="642" actId="1038"/>
          <ac:cxnSpMkLst>
            <pc:docMk/>
            <pc:sldMk cId="447924074" sldId="257"/>
            <ac:cxnSpMk id="29" creationId="{2BDA787F-AF3B-4815-895C-E1DC47F82EE3}"/>
          </ac:cxnSpMkLst>
        </pc:cxnChg>
      </pc:sldChg>
    </pc:docChg>
  </pc:docChgLst>
  <pc:docChgLst>
    <pc:chgData name="内上 俊彦" userId="11d272a7-8b12-47a2-8291-538cecd3e510" providerId="ADAL" clId="{991D0E77-5AC4-432E-8BBD-09697FD7839A}"/>
    <pc:docChg chg="modSld">
      <pc:chgData name="内上 俊彦" userId="11d272a7-8b12-47a2-8291-538cecd3e510" providerId="ADAL" clId="{991D0E77-5AC4-432E-8BBD-09697FD7839A}" dt="2020-03-16T06:05:19.116" v="6" actId="1036"/>
      <pc:docMkLst>
        <pc:docMk/>
      </pc:docMkLst>
      <pc:sldChg chg="modSp mod">
        <pc:chgData name="内上 俊彦" userId="11d272a7-8b12-47a2-8291-538cecd3e510" providerId="ADAL" clId="{991D0E77-5AC4-432E-8BBD-09697FD7839A}" dt="2020-03-16T06:05:19.116" v="6" actId="1036"/>
        <pc:sldMkLst>
          <pc:docMk/>
          <pc:sldMk cId="447924074" sldId="257"/>
        </pc:sldMkLst>
        <pc:spChg chg="mod">
          <ac:chgData name="内上 俊彦" userId="11d272a7-8b12-47a2-8291-538cecd3e510" providerId="ADAL" clId="{991D0E77-5AC4-432E-8BBD-09697FD7839A}" dt="2020-03-16T06:05:19.116" v="6" actId="1036"/>
          <ac:spMkLst>
            <pc:docMk/>
            <pc:sldMk cId="447924074" sldId="257"/>
            <ac:spMk id="21" creationId="{37E92728-692C-42D6-8690-31C91C352ABC}"/>
          </ac:spMkLst>
        </pc:spChg>
      </pc:sldChg>
    </pc:docChg>
  </pc:docChgLst>
  <pc:docChgLst>
    <pc:chgData name="竹本 加良子" userId="0c6ae3ae-d856-42b3-a34a-032faf097262" providerId="ADAL" clId="{257D9A6E-7A19-48D8-9B39-C74958A73A54}"/>
    <pc:docChg chg="modSld">
      <pc:chgData name="竹本 加良子" userId="0c6ae3ae-d856-42b3-a34a-032faf097262" providerId="ADAL" clId="{257D9A6E-7A19-48D8-9B39-C74958A73A54}" dt="2019-12-08T19:35:25.919" v="2"/>
      <pc:docMkLst>
        <pc:docMk/>
      </pc:docMkLst>
      <pc:sldChg chg="modSp">
        <pc:chgData name="竹本 加良子" userId="0c6ae3ae-d856-42b3-a34a-032faf097262" providerId="ADAL" clId="{257D9A6E-7A19-48D8-9B39-C74958A73A54}" dt="2019-12-08T19:35:25.919" v="2"/>
        <pc:sldMkLst>
          <pc:docMk/>
          <pc:sldMk cId="447924074" sldId="257"/>
        </pc:sldMkLst>
        <pc:spChg chg="mod">
          <ac:chgData name="竹本 加良子" userId="0c6ae3ae-d856-42b3-a34a-032faf097262" providerId="ADAL" clId="{257D9A6E-7A19-48D8-9B39-C74958A73A54}" dt="2019-12-08T19:35:25.919" v="2"/>
          <ac:spMkLst>
            <pc:docMk/>
            <pc:sldMk cId="447924074" sldId="257"/>
            <ac:spMk id="21" creationId="{37E92728-692C-42D6-8690-31C91C352ABC}"/>
          </ac:spMkLst>
        </pc:spChg>
      </pc:sldChg>
    </pc:docChg>
  </pc:docChgLst>
  <pc:docChgLst>
    <pc:chgData name="秋元 郷佑" userId="45c5f05c-4c16-4244-98a2-ec91b138b096" providerId="ADAL" clId="{13785663-7400-4CE8-8A0D-1AD3C82C4BF9}"/>
    <pc:docChg chg="undo custSel modSld">
      <pc:chgData name="秋元 郷佑" userId="45c5f05c-4c16-4244-98a2-ec91b138b096" providerId="ADAL" clId="{13785663-7400-4CE8-8A0D-1AD3C82C4BF9}" dt="2020-03-17T03:57:57.878" v="55" actId="1076"/>
      <pc:docMkLst>
        <pc:docMk/>
      </pc:docMkLst>
      <pc:sldChg chg="addSp modSp mod">
        <pc:chgData name="秋元 郷佑" userId="45c5f05c-4c16-4244-98a2-ec91b138b096" providerId="ADAL" clId="{13785663-7400-4CE8-8A0D-1AD3C82C4BF9}" dt="2020-03-17T03:57:57.878" v="55" actId="1076"/>
        <pc:sldMkLst>
          <pc:docMk/>
          <pc:sldMk cId="447924074" sldId="257"/>
        </pc:sldMkLst>
        <pc:spChg chg="add mod">
          <ac:chgData name="秋元 郷佑" userId="45c5f05c-4c16-4244-98a2-ec91b138b096" providerId="ADAL" clId="{13785663-7400-4CE8-8A0D-1AD3C82C4BF9}" dt="2020-03-17T02:58:00.134" v="7" actId="1076"/>
          <ac:spMkLst>
            <pc:docMk/>
            <pc:sldMk cId="447924074" sldId="257"/>
            <ac:spMk id="18" creationId="{AF7F9B18-5790-4449-90F1-EEA177C1877C}"/>
          </ac:spMkLst>
        </pc:spChg>
        <pc:spChg chg="add mod">
          <ac:chgData name="秋元 郷佑" userId="45c5f05c-4c16-4244-98a2-ec91b138b096" providerId="ADAL" clId="{13785663-7400-4CE8-8A0D-1AD3C82C4BF9}" dt="2020-03-17T03:57:57.878" v="55" actId="1076"/>
          <ac:spMkLst>
            <pc:docMk/>
            <pc:sldMk cId="447924074" sldId="257"/>
            <ac:spMk id="19" creationId="{5E2E6577-9F49-4377-8702-670032B31D13}"/>
          </ac:spMkLst>
        </pc:spChg>
        <pc:spChg chg="mod">
          <ac:chgData name="秋元 郷佑" userId="45c5f05c-4c16-4244-98a2-ec91b138b096" providerId="ADAL" clId="{13785663-7400-4CE8-8A0D-1AD3C82C4BF9}" dt="2020-03-17T02:57:46.120" v="4" actId="20577"/>
          <ac:spMkLst>
            <pc:docMk/>
            <pc:sldMk cId="447924074" sldId="257"/>
            <ac:spMk id="20" creationId="{BE0ADC63-3D6A-456B-AA6E-C8052F66E94B}"/>
          </ac:spMkLst>
        </pc:spChg>
        <pc:spChg chg="mod">
          <ac:chgData name="秋元 郷佑" userId="45c5f05c-4c16-4244-98a2-ec91b138b096" providerId="ADAL" clId="{13785663-7400-4CE8-8A0D-1AD3C82C4BF9}" dt="2020-03-17T02:58:05.516" v="33" actId="1037"/>
          <ac:spMkLst>
            <pc:docMk/>
            <pc:sldMk cId="447924074" sldId="257"/>
            <ac:spMk id="24" creationId="{EAE21375-36C3-42D8-BA87-ED777ECA9EFB}"/>
          </ac:spMkLst>
        </pc:spChg>
        <pc:spChg chg="add mod">
          <ac:chgData name="秋元 郷佑" userId="45c5f05c-4c16-4244-98a2-ec91b138b096" providerId="ADAL" clId="{13785663-7400-4CE8-8A0D-1AD3C82C4BF9}" dt="2020-03-17T03:57:57.878" v="55" actId="1076"/>
          <ac:spMkLst>
            <pc:docMk/>
            <pc:sldMk cId="447924074" sldId="257"/>
            <ac:spMk id="26" creationId="{7767F59F-EE2C-4006-9039-0FD2A54DA6F4}"/>
          </ac:spMkLst>
        </pc:spChg>
        <pc:spChg chg="add mod">
          <ac:chgData name="秋元 郷佑" userId="45c5f05c-4c16-4244-98a2-ec91b138b096" providerId="ADAL" clId="{13785663-7400-4CE8-8A0D-1AD3C82C4BF9}" dt="2020-03-17T03:57:57.878" v="55" actId="1076"/>
          <ac:spMkLst>
            <pc:docMk/>
            <pc:sldMk cId="447924074" sldId="257"/>
            <ac:spMk id="27" creationId="{5C8EC305-44E6-4FE3-A667-F571EACE9FAE}"/>
          </ac:spMkLst>
        </pc:spChg>
        <pc:spChg chg="add mod">
          <ac:chgData name="秋元 郷佑" userId="45c5f05c-4c16-4244-98a2-ec91b138b096" providerId="ADAL" clId="{13785663-7400-4CE8-8A0D-1AD3C82C4BF9}" dt="2020-03-17T03:57:57.878" v="55" actId="1076"/>
          <ac:spMkLst>
            <pc:docMk/>
            <pc:sldMk cId="447924074" sldId="257"/>
            <ac:spMk id="28" creationId="{AE7732D2-22BE-4667-9A4E-FCA3D3652E6D}"/>
          </ac:spMkLst>
        </pc:spChg>
        <pc:spChg chg="mod">
          <ac:chgData name="秋元 郷佑" userId="45c5f05c-4c16-4244-98a2-ec91b138b096" providerId="ADAL" clId="{13785663-7400-4CE8-8A0D-1AD3C82C4BF9}" dt="2020-03-17T02:58:05.516" v="33" actId="1037"/>
          <ac:spMkLst>
            <pc:docMk/>
            <pc:sldMk cId="447924074" sldId="257"/>
            <ac:spMk id="43" creationId="{C0D41872-2971-466A-BC0D-8AB9F47E6F0A}"/>
          </ac:spMkLst>
        </pc:spChg>
        <pc:cxnChg chg="mod">
          <ac:chgData name="秋元 郷佑" userId="45c5f05c-4c16-4244-98a2-ec91b138b096" providerId="ADAL" clId="{13785663-7400-4CE8-8A0D-1AD3C82C4BF9}" dt="2020-03-17T02:58:05.516" v="33" actId="1037"/>
          <ac:cxnSpMkLst>
            <pc:docMk/>
            <pc:sldMk cId="447924074" sldId="257"/>
            <ac:cxnSpMk id="4" creationId="{CFE56CD7-B39F-4353-8F39-41A8FCAD9693}"/>
          </ac:cxnSpMkLst>
        </pc:cxnChg>
      </pc:sldChg>
    </pc:docChg>
  </pc:docChgLst>
  <pc:docChgLst>
    <pc:chgData name="高木 愛実" userId="a29477a8-5b99-4cec-9b2d-8f2414bfbbca" providerId="ADAL" clId="{429129E2-8846-498B-9390-46E0B0C5CEDE}"/>
    <pc:docChg chg="modSld">
      <pc:chgData name="高木 愛実" userId="a29477a8-5b99-4cec-9b2d-8f2414bfbbca" providerId="ADAL" clId="{429129E2-8846-498B-9390-46E0B0C5CEDE}" dt="2020-03-16T07:39:04.747" v="142" actId="1038"/>
      <pc:docMkLst>
        <pc:docMk/>
      </pc:docMkLst>
      <pc:sldChg chg="modSp mod">
        <pc:chgData name="高木 愛実" userId="a29477a8-5b99-4cec-9b2d-8f2414bfbbca" providerId="ADAL" clId="{429129E2-8846-498B-9390-46E0B0C5CEDE}" dt="2020-03-16T07:39:04.747" v="142" actId="1038"/>
        <pc:sldMkLst>
          <pc:docMk/>
          <pc:sldMk cId="447924074" sldId="257"/>
        </pc:sldMkLst>
        <pc:spChg chg="mod">
          <ac:chgData name="高木 愛実" userId="a29477a8-5b99-4cec-9b2d-8f2414bfbbca" providerId="ADAL" clId="{429129E2-8846-498B-9390-46E0B0C5CEDE}" dt="2020-03-16T07:37:28.829" v="26"/>
          <ac:spMkLst>
            <pc:docMk/>
            <pc:sldMk cId="447924074" sldId="257"/>
            <ac:spMk id="8" creationId="{56EECE6E-A0AF-4EA0-BB54-A27DA7AF52E3}"/>
          </ac:spMkLst>
        </pc:spChg>
        <pc:spChg chg="mod">
          <ac:chgData name="高木 愛実" userId="a29477a8-5b99-4cec-9b2d-8f2414bfbbca" providerId="ADAL" clId="{429129E2-8846-498B-9390-46E0B0C5CEDE}" dt="2020-03-16T07:38:21.043" v="112" actId="1076"/>
          <ac:spMkLst>
            <pc:docMk/>
            <pc:sldMk cId="447924074" sldId="257"/>
            <ac:spMk id="20" creationId="{BE0ADC63-3D6A-456B-AA6E-C8052F66E94B}"/>
          </ac:spMkLst>
        </pc:spChg>
        <pc:spChg chg="mod">
          <ac:chgData name="高木 愛実" userId="a29477a8-5b99-4cec-9b2d-8f2414bfbbca" providerId="ADAL" clId="{429129E2-8846-498B-9390-46E0B0C5CEDE}" dt="2020-03-16T07:39:04.747" v="142" actId="1038"/>
          <ac:spMkLst>
            <pc:docMk/>
            <pc:sldMk cId="447924074" sldId="257"/>
            <ac:spMk id="24" creationId="{EAE21375-36C3-42D8-BA87-ED777ECA9EFB}"/>
          </ac:spMkLst>
        </pc:spChg>
        <pc:spChg chg="mod">
          <ac:chgData name="高木 愛実" userId="a29477a8-5b99-4cec-9b2d-8f2414bfbbca" providerId="ADAL" clId="{429129E2-8846-498B-9390-46E0B0C5CEDE}" dt="2020-03-16T07:39:04.747" v="142" actId="1038"/>
          <ac:spMkLst>
            <pc:docMk/>
            <pc:sldMk cId="447924074" sldId="257"/>
            <ac:spMk id="43" creationId="{C0D41872-2971-466A-BC0D-8AB9F47E6F0A}"/>
          </ac:spMkLst>
        </pc:spChg>
        <pc:cxnChg chg="mod">
          <ac:chgData name="高木 愛実" userId="a29477a8-5b99-4cec-9b2d-8f2414bfbbca" providerId="ADAL" clId="{429129E2-8846-498B-9390-46E0B0C5CEDE}" dt="2020-03-16T07:39:04.747" v="142" actId="1038"/>
          <ac:cxnSpMkLst>
            <pc:docMk/>
            <pc:sldMk cId="447924074" sldId="257"/>
            <ac:cxnSpMk id="4" creationId="{CFE56CD7-B39F-4353-8F39-41A8FCAD9693}"/>
          </ac:cxnSpMkLst>
        </pc:cxn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46158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66163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0645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24764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946707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842891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30563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305365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662034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8616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8176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2ACA1D-9556-40C7-8FF1-CB98D3EC2DE4}" type="datetimeFigureOut">
              <a:rPr kumimoji="1" lang="ja-JP" altLang="en-US" smtClean="0"/>
              <a:t>2023/3/27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5E3E3-A0BD-4D89-A9EA-62E4D0F6084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562208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A62543D-DC46-4178-82BD-64CC5C941744}"/>
              </a:ext>
            </a:extLst>
          </p:cNvPr>
          <p:cNvSpPr txBox="1"/>
          <p:nvPr/>
        </p:nvSpPr>
        <p:spPr>
          <a:xfrm>
            <a:off x="482729" y="407244"/>
            <a:ext cx="347402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ワークシート（風水害）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1A5980F6-6EED-445D-AFBB-4ECE3D10B05D}"/>
              </a:ext>
            </a:extLst>
          </p:cNvPr>
          <p:cNvSpPr txBox="1"/>
          <p:nvPr/>
        </p:nvSpPr>
        <p:spPr>
          <a:xfrm>
            <a:off x="651843" y="936943"/>
            <a:ext cx="63720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424"/>
              </a:spcAft>
            </a:pPr>
            <a:r>
              <a:rPr lang="ja-JP" altLang="en-US" sz="1200" dirty="0">
                <a:latin typeface="ＭＳ ゴシック" panose="020B0609070205080204" pitchFamily="49" charset="-128"/>
                <a:ea typeface="ＭＳ ゴシック" panose="020B0609070205080204" pitchFamily="49" charset="-128"/>
              </a:rPr>
              <a:t>自宅周辺における洪水や土砂災害、高潮による被害を、ハザードマップや被害想定資料で確認してみましょう。</a:t>
            </a:r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6EECE6E-A0AF-4EA0-BB54-A27DA7AF52E3}"/>
              </a:ext>
            </a:extLst>
          </p:cNvPr>
          <p:cNvSpPr/>
          <p:nvPr/>
        </p:nvSpPr>
        <p:spPr>
          <a:xfrm>
            <a:off x="536088" y="1564981"/>
            <a:ext cx="6517250" cy="32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① 河川による洪水等による浸水害の可能性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EAE21375-36C3-42D8-BA87-ED777ECA9EFB}"/>
              </a:ext>
            </a:extLst>
          </p:cNvPr>
          <p:cNvSpPr/>
          <p:nvPr/>
        </p:nvSpPr>
        <p:spPr>
          <a:xfrm>
            <a:off x="4875949" y="2132164"/>
            <a:ext cx="1085260" cy="69310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73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43" name="正方形/長方形 42">
            <a:extLst>
              <a:ext uri="{FF2B5EF4-FFF2-40B4-BE49-F238E27FC236}">
                <a16:creationId xmlns:a16="http://schemas.microsoft.com/office/drawing/2014/main" id="{C0D41872-2971-466A-BC0D-8AB9F47E6F0A}"/>
              </a:ext>
            </a:extLst>
          </p:cNvPr>
          <p:cNvSpPr/>
          <p:nvPr/>
        </p:nvSpPr>
        <p:spPr>
          <a:xfrm>
            <a:off x="4154220" y="2324829"/>
            <a:ext cx="7232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浸水深</a:t>
            </a:r>
          </a:p>
        </p:txBody>
      </p:sp>
      <p:cxnSp>
        <p:nvCxnSpPr>
          <p:cNvPr id="64" name="直線コネクタ 63">
            <a:extLst>
              <a:ext uri="{FF2B5EF4-FFF2-40B4-BE49-F238E27FC236}">
                <a16:creationId xmlns:a16="http://schemas.microsoft.com/office/drawing/2014/main" id="{1F03C600-7781-40EA-A2E4-306111F5C0E3}"/>
              </a:ext>
            </a:extLst>
          </p:cNvPr>
          <p:cNvCxnSpPr/>
          <p:nvPr/>
        </p:nvCxnSpPr>
        <p:spPr>
          <a:xfrm>
            <a:off x="541567" y="926711"/>
            <a:ext cx="6517250" cy="0"/>
          </a:xfrm>
          <a:prstGeom prst="line">
            <a:avLst/>
          </a:prstGeom>
          <a:ln w="28575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正方形/長方形 55">
            <a:extLst>
              <a:ext uri="{FF2B5EF4-FFF2-40B4-BE49-F238E27FC236}">
                <a16:creationId xmlns:a16="http://schemas.microsoft.com/office/drawing/2014/main" id="{D02CAE06-4ED2-4119-999D-305B6916F32F}"/>
              </a:ext>
            </a:extLst>
          </p:cNvPr>
          <p:cNvSpPr/>
          <p:nvPr/>
        </p:nvSpPr>
        <p:spPr>
          <a:xfrm>
            <a:off x="536088" y="3075721"/>
            <a:ext cx="6517250" cy="32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② 土砂災害の可能性</a:t>
            </a:r>
          </a:p>
        </p:txBody>
      </p:sp>
      <p:sp>
        <p:nvSpPr>
          <p:cNvPr id="59" name="正方形/長方形 58">
            <a:extLst>
              <a:ext uri="{FF2B5EF4-FFF2-40B4-BE49-F238E27FC236}">
                <a16:creationId xmlns:a16="http://schemas.microsoft.com/office/drawing/2014/main" id="{4B46CB44-1BEA-483B-8129-CD708B433D38}"/>
              </a:ext>
            </a:extLst>
          </p:cNvPr>
          <p:cNvSpPr/>
          <p:nvPr/>
        </p:nvSpPr>
        <p:spPr>
          <a:xfrm>
            <a:off x="770684" y="3835921"/>
            <a:ext cx="266130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土砂災害の可能性　　あり ・ なし</a:t>
            </a:r>
          </a:p>
        </p:txBody>
      </p: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EC2F6BAB-AAFE-4F43-8CCC-EEE62D6D2461}"/>
              </a:ext>
            </a:extLst>
          </p:cNvPr>
          <p:cNvSpPr/>
          <p:nvPr/>
        </p:nvSpPr>
        <p:spPr>
          <a:xfrm>
            <a:off x="536088" y="4591606"/>
            <a:ext cx="6517250" cy="324000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wrap="square">
            <a:noAutofit/>
          </a:bodyPr>
          <a:lstStyle/>
          <a:p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③ 高潮の可能性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BE0ADC63-3D6A-456B-AA6E-C8052F66E94B}"/>
              </a:ext>
            </a:extLst>
          </p:cNvPr>
          <p:cNvSpPr/>
          <p:nvPr/>
        </p:nvSpPr>
        <p:spPr>
          <a:xfrm>
            <a:off x="770684" y="2211234"/>
            <a:ext cx="210506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洪水や内水氾濫等による</a:t>
            </a:r>
            <a:endParaRPr lang="en-US" altLang="ja-JP" sz="1400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浸水害の可能性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D45BA315-6BEA-4F4C-AA0F-CDF9D485CB8E}"/>
              </a:ext>
            </a:extLst>
          </p:cNvPr>
          <p:cNvSpPr/>
          <p:nvPr/>
        </p:nvSpPr>
        <p:spPr>
          <a:xfrm>
            <a:off x="3868354" y="5172149"/>
            <a:ext cx="1085260" cy="693106"/>
          </a:xfrm>
          <a:prstGeom prst="rect">
            <a:avLst/>
          </a:prstGeom>
          <a:noFill/>
          <a:ln w="285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273">
              <a:solidFill>
                <a:schemeClr val="tx1"/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4B9C92BB-FC46-450E-8B2D-29BB1B772863}"/>
              </a:ext>
            </a:extLst>
          </p:cNvPr>
          <p:cNvSpPr/>
          <p:nvPr/>
        </p:nvSpPr>
        <p:spPr>
          <a:xfrm>
            <a:off x="3146625" y="5364814"/>
            <a:ext cx="723275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浸水深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1D08BC00-CBBE-4641-9B1A-738010724CEA}"/>
              </a:ext>
            </a:extLst>
          </p:cNvPr>
          <p:cNvSpPr/>
          <p:nvPr/>
        </p:nvSpPr>
        <p:spPr>
          <a:xfrm>
            <a:off x="755494" y="5364814"/>
            <a:ext cx="2183610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高潮の可能性　あり ・ なし</a:t>
            </a:r>
          </a:p>
        </p:txBody>
      </p:sp>
      <p:cxnSp>
        <p:nvCxnSpPr>
          <p:cNvPr id="4" name="直線コネクタ 3">
            <a:extLst>
              <a:ext uri="{FF2B5EF4-FFF2-40B4-BE49-F238E27FC236}">
                <a16:creationId xmlns:a16="http://schemas.microsoft.com/office/drawing/2014/main" id="{CFE56CD7-B39F-4353-8F39-41A8FCAD9693}"/>
              </a:ext>
            </a:extLst>
          </p:cNvPr>
          <p:cNvCxnSpPr>
            <a:cxnSpLocks/>
          </p:cNvCxnSpPr>
          <p:nvPr/>
        </p:nvCxnSpPr>
        <p:spPr>
          <a:xfrm flipH="1">
            <a:off x="3945095" y="2159423"/>
            <a:ext cx="207520" cy="65975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直線コネクタ 28">
            <a:extLst>
              <a:ext uri="{FF2B5EF4-FFF2-40B4-BE49-F238E27FC236}">
                <a16:creationId xmlns:a16="http://schemas.microsoft.com/office/drawing/2014/main" id="{2BDA787F-AF3B-4815-895C-E1DC47F82EE3}"/>
              </a:ext>
            </a:extLst>
          </p:cNvPr>
          <p:cNvCxnSpPr>
            <a:cxnSpLocks/>
          </p:cNvCxnSpPr>
          <p:nvPr/>
        </p:nvCxnSpPr>
        <p:spPr>
          <a:xfrm flipH="1">
            <a:off x="2939105" y="5205500"/>
            <a:ext cx="207520" cy="659755"/>
          </a:xfrm>
          <a:prstGeom prst="line">
            <a:avLst/>
          </a:prstGeom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F7F9B18-5790-4449-90F1-EEA177C1877C}"/>
              </a:ext>
            </a:extLst>
          </p:cNvPr>
          <p:cNvSpPr/>
          <p:nvPr/>
        </p:nvSpPr>
        <p:spPr>
          <a:xfrm>
            <a:off x="3011972" y="2335411"/>
            <a:ext cx="99257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ja-JP" altLang="en-US" sz="14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あり ・ なし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CFA573F-1494-F5F2-44A7-064BC557EA18}"/>
              </a:ext>
            </a:extLst>
          </p:cNvPr>
          <p:cNvSpPr txBox="1"/>
          <p:nvPr/>
        </p:nvSpPr>
        <p:spPr>
          <a:xfrm>
            <a:off x="4569810" y="239726"/>
            <a:ext cx="2743201" cy="381328"/>
          </a:xfrm>
          <a:prstGeom prst="rect">
            <a:avLst/>
          </a:prstGeom>
          <a:noFill/>
          <a:ln>
            <a:solidFill>
              <a:schemeClr val="tx1">
                <a:lumMod val="50000"/>
                <a:lumOff val="50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訓練</a:t>
            </a:r>
            <a:r>
              <a:rPr kumimoji="1" lang="en-US" altLang="ja-JP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1-1</a:t>
            </a:r>
            <a:r>
              <a:rPr kumimoji="1" lang="ja-JP" altLang="en-US" dirty="0">
                <a:solidFill>
                  <a:schemeClr val="tx1">
                    <a:lumMod val="50000"/>
                    <a:lumOff val="50000"/>
                  </a:schemeClr>
                </a:solidFill>
              </a:rPr>
              <a:t>　付属資料</a:t>
            </a:r>
          </a:p>
        </p:txBody>
      </p:sp>
    </p:spTree>
    <p:extLst>
      <p:ext uri="{BB962C8B-B14F-4D97-AF65-F5344CB8AC3E}">
        <p14:creationId xmlns:p14="http://schemas.microsoft.com/office/powerpoint/2010/main" val="447924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c7986456-94c4-43e3-a5cd-23faf3e50be4">
      <Terms xmlns="http://schemas.microsoft.com/office/infopath/2007/PartnerControls"/>
    </lcf76f155ced4ddcb4097134ff3c332f>
    <TaxCatchAll xmlns="87e92068-5d1b-4b37-b84f-05171d1d989c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9566576EE7716479B276B366FE8E779" ma:contentTypeVersion="16" ma:contentTypeDescription="新しいドキュメントを作成します。" ma:contentTypeScope="" ma:versionID="d55c5a1675eb812fe25f70315bab3284">
  <xsd:schema xmlns:xsd="http://www.w3.org/2001/XMLSchema" xmlns:xs="http://www.w3.org/2001/XMLSchema" xmlns:p="http://schemas.microsoft.com/office/2006/metadata/properties" xmlns:ns2="c7986456-94c4-43e3-a5cd-23faf3e50be4" xmlns:ns3="87e92068-5d1b-4b37-b84f-05171d1d989c" targetNamespace="http://schemas.microsoft.com/office/2006/metadata/properties" ma:root="true" ma:fieldsID="71ed05483e542d542f5a6e9352dd1f5b" ns2:_="" ns3:_="">
    <xsd:import namespace="c7986456-94c4-43e3-a5cd-23faf3e50be4"/>
    <xsd:import namespace="87e92068-5d1b-4b37-b84f-05171d1d989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986456-94c4-43e3-a5cd-23faf3e50be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画像タグ" ma:readOnly="false" ma:fieldId="{5cf76f15-5ced-4ddc-b409-7134ff3c332f}" ma:taxonomyMulti="true" ma:sspId="8ea27d3f-16ae-4cb1-8a0f-7749649f524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e92068-5d1b-4b37-b84f-05171d1d989c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1f6561d-b863-4b53-a246-1d336a610717}" ma:internalName="TaxCatchAll" ma:showField="CatchAllData" ma:web="87e92068-5d1b-4b37-b84f-05171d1d98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24D22A1-610C-4BDE-A316-FD40B3EF1E5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85818404-8EBC-49B2-8B71-69AA07D53908}">
  <ds:schemaRefs>
    <ds:schemaRef ds:uri="http://schemas.microsoft.com/office/2006/documentManagement/types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elements/1.1/"/>
    <ds:schemaRef ds:uri="c7986456-94c4-43e3-a5cd-23faf3e50be4"/>
    <ds:schemaRef ds:uri="http://schemas.openxmlformats.org/package/2006/metadata/core-properties"/>
    <ds:schemaRef ds:uri="http://purl.org/dc/terms/"/>
    <ds:schemaRef ds:uri="87e92068-5d1b-4b37-b84f-05171d1d989c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8B57AF13-8AEB-4F06-90AE-B9F9AD01D1D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7986456-94c4-43e3-a5cd-23faf3e50be4"/>
    <ds:schemaRef ds:uri="87e92068-5d1b-4b37-b84f-05171d1d98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191</TotalTime>
  <Words>83</Words>
  <Application>Microsoft Office PowerPoint</Application>
  <PresentationFormat>ユーザー設定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ＭＳ ゴシック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秋元 郷佑</dc:creator>
  <cp:lastModifiedBy>瀧波 崇</cp:lastModifiedBy>
  <cp:revision>10</cp:revision>
  <cp:lastPrinted>2020-03-16T06:05:24Z</cp:lastPrinted>
  <dcterms:created xsi:type="dcterms:W3CDTF">2019-11-06T02:22:38Z</dcterms:created>
  <dcterms:modified xsi:type="dcterms:W3CDTF">2023-03-26T23:22:23Z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0x01010059566576EE7716479B276B366FE8E779</vt:lpwstr>
  </property>
  <property fmtid="{D5CDD505-2E9C-101B-9397-08002B2CF9AE}" pid="3" name="MediaServiceImageTags">
    <vt:lpwstr/>
  </property>
</Properties>
</file>